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9"/>
  </p:notesMasterIdLst>
  <p:sldIdLst>
    <p:sldId id="256" r:id="rId2"/>
    <p:sldId id="360" r:id="rId3"/>
    <p:sldId id="361" r:id="rId4"/>
    <p:sldId id="373" r:id="rId5"/>
    <p:sldId id="374" r:id="rId6"/>
    <p:sldId id="257" r:id="rId7"/>
    <p:sldId id="258" r:id="rId8"/>
    <p:sldId id="259" r:id="rId9"/>
    <p:sldId id="260" r:id="rId10"/>
    <p:sldId id="261" r:id="rId11"/>
    <p:sldId id="262" r:id="rId12"/>
    <p:sldId id="263" r:id="rId13"/>
    <p:sldId id="273" r:id="rId14"/>
    <p:sldId id="274" r:id="rId15"/>
    <p:sldId id="336" r:id="rId16"/>
    <p:sldId id="337" r:id="rId17"/>
    <p:sldId id="275" r:id="rId18"/>
    <p:sldId id="276" r:id="rId19"/>
    <p:sldId id="281" r:id="rId20"/>
    <p:sldId id="277" r:id="rId21"/>
    <p:sldId id="279" r:id="rId22"/>
    <p:sldId id="278" r:id="rId23"/>
    <p:sldId id="280" r:id="rId24"/>
    <p:sldId id="264" r:id="rId25"/>
    <p:sldId id="265" r:id="rId26"/>
    <p:sldId id="266" r:id="rId27"/>
    <p:sldId id="267" r:id="rId28"/>
    <p:sldId id="268" r:id="rId29"/>
    <p:sldId id="269" r:id="rId30"/>
    <p:sldId id="270" r:id="rId31"/>
    <p:sldId id="369" r:id="rId32"/>
    <p:sldId id="271" r:id="rId33"/>
    <p:sldId id="272" r:id="rId34"/>
    <p:sldId id="282" r:id="rId35"/>
    <p:sldId id="283" r:id="rId36"/>
    <p:sldId id="284" r:id="rId37"/>
    <p:sldId id="285" r:id="rId38"/>
    <p:sldId id="286" r:id="rId39"/>
    <p:sldId id="368" r:id="rId40"/>
    <p:sldId id="287" r:id="rId41"/>
    <p:sldId id="288" r:id="rId42"/>
    <p:sldId id="289" r:id="rId43"/>
    <p:sldId id="290" r:id="rId44"/>
    <p:sldId id="291" r:id="rId45"/>
    <p:sldId id="292" r:id="rId46"/>
    <p:sldId id="293" r:id="rId47"/>
    <p:sldId id="294" r:id="rId48"/>
    <p:sldId id="295" r:id="rId49"/>
    <p:sldId id="296" r:id="rId50"/>
    <p:sldId id="367" r:id="rId51"/>
    <p:sldId id="297" r:id="rId52"/>
    <p:sldId id="298" r:id="rId53"/>
    <p:sldId id="299" r:id="rId54"/>
    <p:sldId id="300" r:id="rId55"/>
    <p:sldId id="301" r:id="rId56"/>
    <p:sldId id="302" r:id="rId57"/>
    <p:sldId id="372" r:id="rId58"/>
    <p:sldId id="303" r:id="rId59"/>
    <p:sldId id="304" r:id="rId60"/>
    <p:sldId id="305" r:id="rId61"/>
    <p:sldId id="306" r:id="rId62"/>
    <p:sldId id="370" r:id="rId63"/>
    <p:sldId id="307" r:id="rId64"/>
    <p:sldId id="308" r:id="rId65"/>
    <p:sldId id="371" r:id="rId66"/>
    <p:sldId id="37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6" r:id="rId83"/>
    <p:sldId id="364" r:id="rId84"/>
    <p:sldId id="365" r:id="rId85"/>
    <p:sldId id="327" r:id="rId86"/>
    <p:sldId id="328" r:id="rId87"/>
    <p:sldId id="329" r:id="rId88"/>
    <p:sldId id="330" r:id="rId89"/>
    <p:sldId id="331" r:id="rId90"/>
    <p:sldId id="332" r:id="rId91"/>
    <p:sldId id="333" r:id="rId92"/>
    <p:sldId id="335" r:id="rId93"/>
    <p:sldId id="334" r:id="rId94"/>
    <p:sldId id="338" r:id="rId95"/>
    <p:sldId id="339" r:id="rId96"/>
    <p:sldId id="340" r:id="rId97"/>
    <p:sldId id="341" r:id="rId98"/>
    <p:sldId id="342" r:id="rId99"/>
    <p:sldId id="343" r:id="rId100"/>
    <p:sldId id="344" r:id="rId101"/>
    <p:sldId id="345" r:id="rId102"/>
    <p:sldId id="346" r:id="rId103"/>
    <p:sldId id="347" r:id="rId104"/>
    <p:sldId id="375" r:id="rId105"/>
    <p:sldId id="376" r:id="rId106"/>
    <p:sldId id="359" r:id="rId107"/>
    <p:sldId id="350" r:id="rId108"/>
    <p:sldId id="351" r:id="rId109"/>
    <p:sldId id="352" r:id="rId110"/>
    <p:sldId id="353" r:id="rId111"/>
    <p:sldId id="354" r:id="rId112"/>
    <p:sldId id="355" r:id="rId113"/>
    <p:sldId id="356" r:id="rId114"/>
    <p:sldId id="357" r:id="rId115"/>
    <p:sldId id="362" r:id="rId116"/>
    <p:sldId id="363" r:id="rId117"/>
    <p:sldId id="377"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23A092-9691-FA04-6C55-76E5B9D22BEE}" name="FARAH IREEN" initials="FI" userId="S::2054901045@student.bup.edu.bd::5c37382e-7b7f-430e-a939-1f064f422d8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9477A"/>
    <a:srgbClr val="162743"/>
    <a:srgbClr val="223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7AFA1-FA4B-68A3-54F3-2C26AE898D64}" v="3" dt="2023-10-18T16:20:56.817"/>
    <p1510:client id="{5BAF55B2-F44B-91F0-2095-D88CA499D7F5}" v="49" dt="2023-10-18T18:25:11.970"/>
    <p1510:client id="{7394CB19-349C-4F28-8479-1EDBA339BD4E}" v="897" dt="2023-10-19T04:02:38.452"/>
    <p1510:client id="{79057767-2401-C18E-3E59-176EF270B97B}" v="1" dt="2023-10-19T05:11:55.969"/>
    <p1510:client id="{9D6D93D6-82AB-00E7-842D-D77F6433C0AB}" v="221" dt="2023-10-19T04:56:15.864"/>
    <p1510:client id="{C0237887-38D4-814F-734D-DAA070898A46}" v="17" dt="2023-10-18T18:29:14.257"/>
    <p1510:client id="{E57EF69A-1176-8473-28E3-B3D4C5B1F8FD}" v="503" dt="2023-10-19T05:04:18.6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9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125"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svg"/></Relationships>
</file>

<file path=ppt/diagrams/_rels/data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8.svg"/></Relationships>
</file>

<file path=ppt/diagrams/_rels/data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8.svg"/></Relationships>
</file>

<file path=ppt/diagrams/_rels/data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8.svg"/></Relationships>
</file>

<file path=ppt/diagrams/_rels/data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diagrams/_rels/data2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ata2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ata2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23.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24.svg"/></Relationships>
</file>

<file path=ppt/diagrams/_rels/data25.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ata2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98.png"/><Relationship Id="rId7" Type="http://schemas.openxmlformats.org/officeDocument/2006/relationships/image" Target="../media/image6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2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03.png"/><Relationship Id="rId7" Type="http://schemas.openxmlformats.org/officeDocument/2006/relationships/image" Target="../media/image84.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04.svg"/></Relationships>
</file>

<file path=ppt/diagrams/_rels/data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14.svg"/></Relationships>
</file>

<file path=ppt/diagrams/_rels/data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32.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17.png"/><Relationship Id="rId7" Type="http://schemas.openxmlformats.org/officeDocument/2006/relationships/image" Target="../media/image108.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8.svg"/></Relationships>
</file>

<file path=ppt/diagrams/_rels/data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4" Type="http://schemas.openxmlformats.org/officeDocument/2006/relationships/image" Target="../media/image143.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8.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8.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8.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4.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diagrams/_rels/drawing2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svg"/><Relationship Id="rId1" Type="http://schemas.openxmlformats.org/officeDocument/2006/relationships/image" Target="../media/image72.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s>
</file>

<file path=ppt/diagrams/_rels/drawing2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23.png"/><Relationship Id="rId7" Type="http://schemas.openxmlformats.org/officeDocument/2006/relationships/image" Target="../media/image86.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24.svg"/></Relationships>
</file>

<file path=ppt/diagrams/_rels/drawing25.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svg"/><Relationship Id="rId1" Type="http://schemas.openxmlformats.org/officeDocument/2006/relationships/image" Target="../media/image88.png"/><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diagrams/_rels/drawing2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98.png"/><Relationship Id="rId7" Type="http://schemas.openxmlformats.org/officeDocument/2006/relationships/image" Target="../media/image62.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103.png"/><Relationship Id="rId7" Type="http://schemas.openxmlformats.org/officeDocument/2006/relationships/image" Target="../media/image84.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104.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14.svg"/></Relationships>
</file>

<file path=ppt/diagrams/_rels/drawing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32.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17.png"/><Relationship Id="rId7" Type="http://schemas.openxmlformats.org/officeDocument/2006/relationships/image" Target="../media/image108.png"/><Relationship Id="rId2" Type="http://schemas.openxmlformats.org/officeDocument/2006/relationships/image" Target="../media/image104.svg"/><Relationship Id="rId1" Type="http://schemas.openxmlformats.org/officeDocument/2006/relationships/image" Target="../media/image103.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18.svg"/></Relationships>
</file>

<file path=ppt/diagrams/_rels/drawing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svg"/><Relationship Id="rId1" Type="http://schemas.openxmlformats.org/officeDocument/2006/relationships/image" Target="../media/image140.png"/><Relationship Id="rId4" Type="http://schemas.openxmlformats.org/officeDocument/2006/relationships/image" Target="../media/image14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icontext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dgm:fillClrLst>
    <dgm:linClrLst meth="repeat">
      <a:schemeClr val="lt1">
        <a:alpha val="0"/>
      </a:schemeClr>
    </dgm:linClrLst>
    <dgm:effectClrLst/>
    <dgm:txLinClrLst/>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D98BA6-BC8D-4FC7-B4CF-C267933A6174}" type="doc">
      <dgm:prSet loTypeId="urn:microsoft.com/office/officeart/2005/8/layout/orgChart1" loCatId="hierarchy" qsTypeId="urn:microsoft.com/office/officeart/2005/8/quickstyle/simple1" qsCatId="simple" csTypeId="urn:microsoft.com/office/officeart/2005/8/colors/accent1_2" csCatId="accent1"/>
      <dgm:spPr/>
      <dgm:t>
        <a:bodyPr/>
        <a:lstStyle/>
        <a:p>
          <a:endParaRPr lang="en-US"/>
        </a:p>
      </dgm:t>
    </dgm:pt>
    <dgm:pt modelId="{4A8A9524-BC37-440E-893E-5563E2FC37C6}">
      <dgm:prSet/>
      <dgm:spPr/>
      <dgm:t>
        <a:bodyPr/>
        <a:lstStyle/>
        <a:p>
          <a:r>
            <a:rPr lang="en-US"/>
            <a:t>Introduction</a:t>
          </a:r>
        </a:p>
      </dgm:t>
    </dgm:pt>
    <dgm:pt modelId="{2E5A4F4C-A319-40BD-83A8-95A85A63A135}" type="parTrans" cxnId="{AC9D5173-EEEB-4CE6-8BC6-0BD7BA60331F}">
      <dgm:prSet/>
      <dgm:spPr/>
      <dgm:t>
        <a:bodyPr/>
        <a:lstStyle/>
        <a:p>
          <a:endParaRPr lang="en-US"/>
        </a:p>
      </dgm:t>
    </dgm:pt>
    <dgm:pt modelId="{E3F1353F-E2E0-4ED8-A3EB-52A9903A0EEA}" type="sibTrans" cxnId="{AC9D5173-EEEB-4CE6-8BC6-0BD7BA60331F}">
      <dgm:prSet/>
      <dgm:spPr/>
      <dgm:t>
        <a:bodyPr/>
        <a:lstStyle/>
        <a:p>
          <a:endParaRPr lang="en-US"/>
        </a:p>
      </dgm:t>
    </dgm:pt>
    <dgm:pt modelId="{FACF33CF-1ED2-46A8-9A93-1BD4E92E4089}">
      <dgm:prSet/>
      <dgm:spPr/>
      <dgm:t>
        <a:bodyPr/>
        <a:lstStyle/>
        <a:p>
          <a:r>
            <a:rPr lang="en-US"/>
            <a:t>Importance of Feature Engineering</a:t>
          </a:r>
        </a:p>
      </dgm:t>
    </dgm:pt>
    <dgm:pt modelId="{3F3D3459-34E2-4D83-9FC4-8783A35149E1}" type="parTrans" cxnId="{0B402D9F-781B-4CA3-AC4C-CEBE34F1D199}">
      <dgm:prSet/>
      <dgm:spPr/>
      <dgm:t>
        <a:bodyPr/>
        <a:lstStyle/>
        <a:p>
          <a:endParaRPr lang="en-US"/>
        </a:p>
      </dgm:t>
    </dgm:pt>
    <dgm:pt modelId="{FA0C655E-391E-4258-A22B-67B39F0C3900}" type="sibTrans" cxnId="{0B402D9F-781B-4CA3-AC4C-CEBE34F1D199}">
      <dgm:prSet/>
      <dgm:spPr/>
      <dgm:t>
        <a:bodyPr/>
        <a:lstStyle/>
        <a:p>
          <a:endParaRPr lang="en-US"/>
        </a:p>
      </dgm:t>
    </dgm:pt>
    <dgm:pt modelId="{A517A5C3-E8FC-4164-B5C6-1C0C1DE81591}">
      <dgm:prSet/>
      <dgm:spPr/>
      <dgm:t>
        <a:bodyPr/>
        <a:lstStyle/>
        <a:p>
          <a:r>
            <a:rPr lang="en-US"/>
            <a:t>Relevance in Real World Applications</a:t>
          </a:r>
        </a:p>
      </dgm:t>
    </dgm:pt>
    <dgm:pt modelId="{A9128594-4529-48A2-BB1E-DD57652E76F4}" type="parTrans" cxnId="{9B2CE55C-8A2C-49DC-9682-E59BA5164670}">
      <dgm:prSet/>
      <dgm:spPr/>
      <dgm:t>
        <a:bodyPr/>
        <a:lstStyle/>
        <a:p>
          <a:endParaRPr lang="en-US"/>
        </a:p>
      </dgm:t>
    </dgm:pt>
    <dgm:pt modelId="{260D4FCE-5767-4D0D-A8F4-FD2F2B920EDB}" type="sibTrans" cxnId="{9B2CE55C-8A2C-49DC-9682-E59BA5164670}">
      <dgm:prSet/>
      <dgm:spPr/>
      <dgm:t>
        <a:bodyPr/>
        <a:lstStyle/>
        <a:p>
          <a:endParaRPr lang="en-US"/>
        </a:p>
      </dgm:t>
    </dgm:pt>
    <dgm:pt modelId="{BC88639F-D3E4-41EA-8284-6FA2F94A8B23}">
      <dgm:prSet/>
      <dgm:spPr/>
      <dgm:t>
        <a:bodyPr/>
        <a:lstStyle/>
        <a:p>
          <a:r>
            <a:rPr lang="en-US"/>
            <a:t>What is Features</a:t>
          </a:r>
        </a:p>
      </dgm:t>
    </dgm:pt>
    <dgm:pt modelId="{343D3567-CA2E-4800-A8E3-C62BF15D48FB}" type="parTrans" cxnId="{E809E207-BEA8-427D-B8C4-0A7D46413943}">
      <dgm:prSet/>
      <dgm:spPr/>
      <dgm:t>
        <a:bodyPr/>
        <a:lstStyle/>
        <a:p>
          <a:endParaRPr lang="en-US"/>
        </a:p>
      </dgm:t>
    </dgm:pt>
    <dgm:pt modelId="{1C4108EC-0862-4A94-B16B-E0DEDAA37D4F}" type="sibTrans" cxnId="{E809E207-BEA8-427D-B8C4-0A7D46413943}">
      <dgm:prSet/>
      <dgm:spPr/>
      <dgm:t>
        <a:bodyPr/>
        <a:lstStyle/>
        <a:p>
          <a:endParaRPr lang="en-US"/>
        </a:p>
      </dgm:t>
    </dgm:pt>
    <dgm:pt modelId="{568F7A37-5D2A-4D80-B792-2D7432CD9FE5}">
      <dgm:prSet/>
      <dgm:spPr/>
      <dgm:t>
        <a:bodyPr/>
        <a:lstStyle/>
        <a:p>
          <a:r>
            <a:rPr lang="en-US"/>
            <a:t>Categorial Features</a:t>
          </a:r>
        </a:p>
      </dgm:t>
    </dgm:pt>
    <dgm:pt modelId="{DE8DCA60-0C4D-4CDA-A520-7BE4BE5EE563}" type="parTrans" cxnId="{06F0533D-D377-4334-988A-00F280D1B801}">
      <dgm:prSet/>
      <dgm:spPr/>
      <dgm:t>
        <a:bodyPr/>
        <a:lstStyle/>
        <a:p>
          <a:endParaRPr lang="en-US"/>
        </a:p>
      </dgm:t>
    </dgm:pt>
    <dgm:pt modelId="{8D6B5567-A6D9-48EE-9E65-1C177A218B63}" type="sibTrans" cxnId="{06F0533D-D377-4334-988A-00F280D1B801}">
      <dgm:prSet/>
      <dgm:spPr/>
      <dgm:t>
        <a:bodyPr/>
        <a:lstStyle/>
        <a:p>
          <a:endParaRPr lang="en-US"/>
        </a:p>
      </dgm:t>
    </dgm:pt>
    <dgm:pt modelId="{0BCF9E84-360C-480F-9A48-56870DFC5FF2}">
      <dgm:prSet/>
      <dgm:spPr/>
      <dgm:t>
        <a:bodyPr/>
        <a:lstStyle/>
        <a:p>
          <a:r>
            <a:rPr lang="en-US"/>
            <a:t>One-Hot Encoding</a:t>
          </a:r>
        </a:p>
      </dgm:t>
    </dgm:pt>
    <dgm:pt modelId="{1F2267A4-31C7-41F0-B6D5-900A24A06776}" type="parTrans" cxnId="{979374EF-09AE-4E51-9B8A-52072991BEE4}">
      <dgm:prSet/>
      <dgm:spPr/>
      <dgm:t>
        <a:bodyPr/>
        <a:lstStyle/>
        <a:p>
          <a:endParaRPr lang="en-US"/>
        </a:p>
      </dgm:t>
    </dgm:pt>
    <dgm:pt modelId="{8BA1B5BC-1EC4-4ABC-BB78-35A8190B9D57}" type="sibTrans" cxnId="{979374EF-09AE-4E51-9B8A-52072991BEE4}">
      <dgm:prSet/>
      <dgm:spPr/>
      <dgm:t>
        <a:bodyPr/>
        <a:lstStyle/>
        <a:p>
          <a:endParaRPr lang="en-US"/>
        </a:p>
      </dgm:t>
    </dgm:pt>
    <dgm:pt modelId="{DD76DC73-7E97-4847-85AF-657F67D69C64}">
      <dgm:prSet/>
      <dgm:spPr/>
      <dgm:t>
        <a:bodyPr/>
        <a:lstStyle/>
        <a:p>
          <a:r>
            <a:rPr lang="en-US"/>
            <a:t>Label Encoding</a:t>
          </a:r>
        </a:p>
      </dgm:t>
    </dgm:pt>
    <dgm:pt modelId="{BF43DD36-81BF-4C11-91D0-01D55978A9C1}" type="parTrans" cxnId="{5FE504F7-6ED2-44C5-AF34-1DC7A66256D6}">
      <dgm:prSet/>
      <dgm:spPr/>
      <dgm:t>
        <a:bodyPr/>
        <a:lstStyle/>
        <a:p>
          <a:endParaRPr lang="en-US"/>
        </a:p>
      </dgm:t>
    </dgm:pt>
    <dgm:pt modelId="{77BD9851-3375-44A4-81C1-4D0C1DA31864}" type="sibTrans" cxnId="{5FE504F7-6ED2-44C5-AF34-1DC7A66256D6}">
      <dgm:prSet/>
      <dgm:spPr/>
      <dgm:t>
        <a:bodyPr/>
        <a:lstStyle/>
        <a:p>
          <a:endParaRPr lang="en-US"/>
        </a:p>
      </dgm:t>
    </dgm:pt>
    <dgm:pt modelId="{44383B7A-0A9A-4E54-BBF5-9F5E2342FA40}">
      <dgm:prSet/>
      <dgm:spPr/>
      <dgm:t>
        <a:bodyPr/>
        <a:lstStyle/>
        <a:p>
          <a:r>
            <a:rPr lang="en-US"/>
            <a:t>Target Encoding</a:t>
          </a:r>
        </a:p>
      </dgm:t>
    </dgm:pt>
    <dgm:pt modelId="{3596DA0E-7DDE-4191-AB78-EAF5C393613B}" type="parTrans" cxnId="{353CD93B-D77C-4F6B-A4A3-5A2FE25E5A53}">
      <dgm:prSet/>
      <dgm:spPr/>
      <dgm:t>
        <a:bodyPr/>
        <a:lstStyle/>
        <a:p>
          <a:endParaRPr lang="en-US"/>
        </a:p>
      </dgm:t>
    </dgm:pt>
    <dgm:pt modelId="{56B2BEDE-C064-4AE9-BD9E-244C6EB3E19B}" type="sibTrans" cxnId="{353CD93B-D77C-4F6B-A4A3-5A2FE25E5A53}">
      <dgm:prSet/>
      <dgm:spPr/>
      <dgm:t>
        <a:bodyPr/>
        <a:lstStyle/>
        <a:p>
          <a:endParaRPr lang="en-US"/>
        </a:p>
      </dgm:t>
    </dgm:pt>
    <dgm:pt modelId="{B8A3BAD7-BBEE-44A1-9318-4B0B6FBDBFE6}">
      <dgm:prSet/>
      <dgm:spPr/>
      <dgm:t>
        <a:bodyPr/>
        <a:lstStyle/>
        <a:p>
          <a:r>
            <a:rPr lang="en-US"/>
            <a:t>Numerical Features</a:t>
          </a:r>
        </a:p>
      </dgm:t>
    </dgm:pt>
    <dgm:pt modelId="{4C4286E2-DD83-4122-B7A4-AF3212D17D8C}" type="parTrans" cxnId="{D396B027-007D-4AAA-BF7B-52D4E875D86F}">
      <dgm:prSet/>
      <dgm:spPr/>
      <dgm:t>
        <a:bodyPr/>
        <a:lstStyle/>
        <a:p>
          <a:endParaRPr lang="en-US"/>
        </a:p>
      </dgm:t>
    </dgm:pt>
    <dgm:pt modelId="{17C9162E-D3DC-42A6-8294-695C4A7E386D}" type="sibTrans" cxnId="{D396B027-007D-4AAA-BF7B-52D4E875D86F}">
      <dgm:prSet/>
      <dgm:spPr/>
      <dgm:t>
        <a:bodyPr/>
        <a:lstStyle/>
        <a:p>
          <a:endParaRPr lang="en-US"/>
        </a:p>
      </dgm:t>
    </dgm:pt>
    <dgm:pt modelId="{E804FB70-0CD7-4807-ACBE-623DCFEF9097}">
      <dgm:prSet/>
      <dgm:spPr/>
      <dgm:t>
        <a:bodyPr/>
        <a:lstStyle/>
        <a:p>
          <a:r>
            <a:rPr lang="en-US"/>
            <a:t>Min-Max Scaling</a:t>
          </a:r>
        </a:p>
      </dgm:t>
    </dgm:pt>
    <dgm:pt modelId="{ABCF04ED-BC25-4BE5-A590-0264222365B8}" type="parTrans" cxnId="{91231C48-DA71-4AF7-9DE9-863B9F9F6444}">
      <dgm:prSet/>
      <dgm:spPr/>
      <dgm:t>
        <a:bodyPr/>
        <a:lstStyle/>
        <a:p>
          <a:endParaRPr lang="en-US"/>
        </a:p>
      </dgm:t>
    </dgm:pt>
    <dgm:pt modelId="{5FAE4493-A0EA-489B-B343-F788D8A394CE}" type="sibTrans" cxnId="{91231C48-DA71-4AF7-9DE9-863B9F9F6444}">
      <dgm:prSet/>
      <dgm:spPr/>
      <dgm:t>
        <a:bodyPr/>
        <a:lstStyle/>
        <a:p>
          <a:endParaRPr lang="en-US"/>
        </a:p>
      </dgm:t>
    </dgm:pt>
    <dgm:pt modelId="{72D88558-F06C-4CB6-8714-16776DCF68AC}">
      <dgm:prSet/>
      <dgm:spPr/>
      <dgm:t>
        <a:bodyPr/>
        <a:lstStyle/>
        <a:p>
          <a:r>
            <a:rPr lang="en-US"/>
            <a:t>Textual Features</a:t>
          </a:r>
        </a:p>
      </dgm:t>
    </dgm:pt>
    <dgm:pt modelId="{96E25701-CF43-4511-8467-BE2CCC09BE1A}" type="parTrans" cxnId="{012E1474-A91E-4E3C-A30C-92F13D9925C5}">
      <dgm:prSet/>
      <dgm:spPr/>
      <dgm:t>
        <a:bodyPr/>
        <a:lstStyle/>
        <a:p>
          <a:endParaRPr lang="en-US"/>
        </a:p>
      </dgm:t>
    </dgm:pt>
    <dgm:pt modelId="{E25E4EA1-486B-49F8-B17D-F4E1BF1BA1D1}" type="sibTrans" cxnId="{012E1474-A91E-4E3C-A30C-92F13D9925C5}">
      <dgm:prSet/>
      <dgm:spPr/>
      <dgm:t>
        <a:bodyPr/>
        <a:lstStyle/>
        <a:p>
          <a:endParaRPr lang="en-US"/>
        </a:p>
      </dgm:t>
    </dgm:pt>
    <dgm:pt modelId="{52029AD2-F761-42A0-9411-CA84715C2797}">
      <dgm:prSet/>
      <dgm:spPr/>
      <dgm:t>
        <a:bodyPr/>
        <a:lstStyle/>
        <a:p>
          <a:r>
            <a:rPr lang="en-US"/>
            <a:t>Bag of Words (BoW)</a:t>
          </a:r>
        </a:p>
      </dgm:t>
    </dgm:pt>
    <dgm:pt modelId="{3E962662-52A8-4359-AC8D-4B49079F955C}" type="parTrans" cxnId="{91BC102D-A6F8-4A79-A17F-12CE1EAD7821}">
      <dgm:prSet/>
      <dgm:spPr/>
      <dgm:t>
        <a:bodyPr/>
        <a:lstStyle/>
        <a:p>
          <a:endParaRPr lang="en-US"/>
        </a:p>
      </dgm:t>
    </dgm:pt>
    <dgm:pt modelId="{9EC26592-8A42-4739-A19D-C4DA0F3BEE1E}" type="sibTrans" cxnId="{91BC102D-A6F8-4A79-A17F-12CE1EAD7821}">
      <dgm:prSet/>
      <dgm:spPr/>
      <dgm:t>
        <a:bodyPr/>
        <a:lstStyle/>
        <a:p>
          <a:endParaRPr lang="en-US"/>
        </a:p>
      </dgm:t>
    </dgm:pt>
    <dgm:pt modelId="{E339C2E5-9367-45A0-9FE7-344016EBEFE9}">
      <dgm:prSet/>
      <dgm:spPr/>
      <dgm:t>
        <a:bodyPr/>
        <a:lstStyle/>
        <a:p>
          <a:r>
            <a:rPr lang="en-US"/>
            <a:t>Time Series Features</a:t>
          </a:r>
        </a:p>
      </dgm:t>
    </dgm:pt>
    <dgm:pt modelId="{28DA1A40-9168-429F-BD69-CC2F2F32AE5F}" type="parTrans" cxnId="{70A76904-DA50-47EC-89B2-AB7AD467EE66}">
      <dgm:prSet/>
      <dgm:spPr/>
      <dgm:t>
        <a:bodyPr/>
        <a:lstStyle/>
        <a:p>
          <a:endParaRPr lang="en-US"/>
        </a:p>
      </dgm:t>
    </dgm:pt>
    <dgm:pt modelId="{093B2923-D645-4DDB-BFF6-3D43B692DE96}" type="sibTrans" cxnId="{70A76904-DA50-47EC-89B2-AB7AD467EE66}">
      <dgm:prSet/>
      <dgm:spPr/>
      <dgm:t>
        <a:bodyPr/>
        <a:lstStyle/>
        <a:p>
          <a:endParaRPr lang="en-US"/>
        </a:p>
      </dgm:t>
    </dgm:pt>
    <dgm:pt modelId="{2115B1BC-9C77-4791-A1B2-04E9D3267D9C}" type="pres">
      <dgm:prSet presAssocID="{22D98BA6-BC8D-4FC7-B4CF-C267933A6174}" presName="hierChild1" presStyleCnt="0">
        <dgm:presLayoutVars>
          <dgm:orgChart val="1"/>
          <dgm:chPref val="1"/>
          <dgm:dir/>
          <dgm:animOne val="branch"/>
          <dgm:animLvl val="lvl"/>
          <dgm:resizeHandles/>
        </dgm:presLayoutVars>
      </dgm:prSet>
      <dgm:spPr/>
    </dgm:pt>
    <dgm:pt modelId="{5325E8F9-31E8-4D60-AEAF-E9BD471626FF}" type="pres">
      <dgm:prSet presAssocID="{4A8A9524-BC37-440E-893E-5563E2FC37C6}" presName="hierRoot1" presStyleCnt="0">
        <dgm:presLayoutVars>
          <dgm:hierBranch val="init"/>
        </dgm:presLayoutVars>
      </dgm:prSet>
      <dgm:spPr/>
    </dgm:pt>
    <dgm:pt modelId="{F1F8FA60-C0DD-457E-87B0-81F3448660B5}" type="pres">
      <dgm:prSet presAssocID="{4A8A9524-BC37-440E-893E-5563E2FC37C6}" presName="rootComposite1" presStyleCnt="0"/>
      <dgm:spPr/>
    </dgm:pt>
    <dgm:pt modelId="{CFC99060-5D6B-4330-B8F0-8721F66F5E87}" type="pres">
      <dgm:prSet presAssocID="{4A8A9524-BC37-440E-893E-5563E2FC37C6}" presName="rootText1" presStyleLbl="node0" presStyleIdx="0" presStyleCnt="4">
        <dgm:presLayoutVars>
          <dgm:chPref val="3"/>
        </dgm:presLayoutVars>
      </dgm:prSet>
      <dgm:spPr/>
    </dgm:pt>
    <dgm:pt modelId="{A6E2580A-5691-4F55-B3BB-48D40A432A3A}" type="pres">
      <dgm:prSet presAssocID="{4A8A9524-BC37-440E-893E-5563E2FC37C6}" presName="rootConnector1" presStyleLbl="node1" presStyleIdx="0" presStyleCnt="0"/>
      <dgm:spPr/>
    </dgm:pt>
    <dgm:pt modelId="{D0AD0E6D-49E1-49E3-8A06-852979E7DC9A}" type="pres">
      <dgm:prSet presAssocID="{4A8A9524-BC37-440E-893E-5563E2FC37C6}" presName="hierChild2" presStyleCnt="0"/>
      <dgm:spPr/>
    </dgm:pt>
    <dgm:pt modelId="{33D261B7-7EE4-45B4-A9CF-2189645561D7}" type="pres">
      <dgm:prSet presAssocID="{4A8A9524-BC37-440E-893E-5563E2FC37C6}" presName="hierChild3" presStyleCnt="0"/>
      <dgm:spPr/>
    </dgm:pt>
    <dgm:pt modelId="{C6D58CEB-E5E6-4F5B-AD76-4D64FF02C78A}" type="pres">
      <dgm:prSet presAssocID="{FACF33CF-1ED2-46A8-9A93-1BD4E92E4089}" presName="hierRoot1" presStyleCnt="0">
        <dgm:presLayoutVars>
          <dgm:hierBranch val="init"/>
        </dgm:presLayoutVars>
      </dgm:prSet>
      <dgm:spPr/>
    </dgm:pt>
    <dgm:pt modelId="{F9BB406D-330A-450B-A819-BEF3FE4D96C0}" type="pres">
      <dgm:prSet presAssocID="{FACF33CF-1ED2-46A8-9A93-1BD4E92E4089}" presName="rootComposite1" presStyleCnt="0"/>
      <dgm:spPr/>
    </dgm:pt>
    <dgm:pt modelId="{034C70AD-33C4-4A83-B435-ACED64E9F073}" type="pres">
      <dgm:prSet presAssocID="{FACF33CF-1ED2-46A8-9A93-1BD4E92E4089}" presName="rootText1" presStyleLbl="node0" presStyleIdx="1" presStyleCnt="4">
        <dgm:presLayoutVars>
          <dgm:chPref val="3"/>
        </dgm:presLayoutVars>
      </dgm:prSet>
      <dgm:spPr/>
    </dgm:pt>
    <dgm:pt modelId="{266D7984-223A-44FD-B0CA-F414C567F8A2}" type="pres">
      <dgm:prSet presAssocID="{FACF33CF-1ED2-46A8-9A93-1BD4E92E4089}" presName="rootConnector1" presStyleLbl="node1" presStyleIdx="0" presStyleCnt="0"/>
      <dgm:spPr/>
    </dgm:pt>
    <dgm:pt modelId="{592E2E3B-BEA7-48C8-AC65-D81976E964E7}" type="pres">
      <dgm:prSet presAssocID="{FACF33CF-1ED2-46A8-9A93-1BD4E92E4089}" presName="hierChild2" presStyleCnt="0"/>
      <dgm:spPr/>
    </dgm:pt>
    <dgm:pt modelId="{08A57BB1-48F5-4068-967D-E2DA5823C4F0}" type="pres">
      <dgm:prSet presAssocID="{FACF33CF-1ED2-46A8-9A93-1BD4E92E4089}" presName="hierChild3" presStyleCnt="0"/>
      <dgm:spPr/>
    </dgm:pt>
    <dgm:pt modelId="{3D04E077-BB7B-4671-BB86-2BFBED16B170}" type="pres">
      <dgm:prSet presAssocID="{A517A5C3-E8FC-4164-B5C6-1C0C1DE81591}" presName="hierRoot1" presStyleCnt="0">
        <dgm:presLayoutVars>
          <dgm:hierBranch val="init"/>
        </dgm:presLayoutVars>
      </dgm:prSet>
      <dgm:spPr/>
    </dgm:pt>
    <dgm:pt modelId="{C7141107-F57B-4E97-B917-AA90349F1776}" type="pres">
      <dgm:prSet presAssocID="{A517A5C3-E8FC-4164-B5C6-1C0C1DE81591}" presName="rootComposite1" presStyleCnt="0"/>
      <dgm:spPr/>
    </dgm:pt>
    <dgm:pt modelId="{F0A05F25-9EAE-478B-9A21-919531C19F15}" type="pres">
      <dgm:prSet presAssocID="{A517A5C3-E8FC-4164-B5C6-1C0C1DE81591}" presName="rootText1" presStyleLbl="node0" presStyleIdx="2" presStyleCnt="4">
        <dgm:presLayoutVars>
          <dgm:chPref val="3"/>
        </dgm:presLayoutVars>
      </dgm:prSet>
      <dgm:spPr/>
    </dgm:pt>
    <dgm:pt modelId="{684C166B-D028-44D6-9714-84FACDFECBDC}" type="pres">
      <dgm:prSet presAssocID="{A517A5C3-E8FC-4164-B5C6-1C0C1DE81591}" presName="rootConnector1" presStyleLbl="node1" presStyleIdx="0" presStyleCnt="0"/>
      <dgm:spPr/>
    </dgm:pt>
    <dgm:pt modelId="{BB9D419D-C956-408A-809B-53581A03E82F}" type="pres">
      <dgm:prSet presAssocID="{A517A5C3-E8FC-4164-B5C6-1C0C1DE81591}" presName="hierChild2" presStyleCnt="0"/>
      <dgm:spPr/>
    </dgm:pt>
    <dgm:pt modelId="{3834C0AA-8492-4AA4-A263-EAD1A9BBCCC9}" type="pres">
      <dgm:prSet presAssocID="{A517A5C3-E8FC-4164-B5C6-1C0C1DE81591}" presName="hierChild3" presStyleCnt="0"/>
      <dgm:spPr/>
    </dgm:pt>
    <dgm:pt modelId="{613D42DF-2E34-4102-BE5A-4E806D9B60C1}" type="pres">
      <dgm:prSet presAssocID="{BC88639F-D3E4-41EA-8284-6FA2F94A8B23}" presName="hierRoot1" presStyleCnt="0">
        <dgm:presLayoutVars>
          <dgm:hierBranch val="init"/>
        </dgm:presLayoutVars>
      </dgm:prSet>
      <dgm:spPr/>
    </dgm:pt>
    <dgm:pt modelId="{8F7E29CF-1FFD-46A5-8AA7-694ED4FE749D}" type="pres">
      <dgm:prSet presAssocID="{BC88639F-D3E4-41EA-8284-6FA2F94A8B23}" presName="rootComposite1" presStyleCnt="0"/>
      <dgm:spPr/>
    </dgm:pt>
    <dgm:pt modelId="{859A34D1-C7D3-4D9E-9805-34A912DEAE06}" type="pres">
      <dgm:prSet presAssocID="{BC88639F-D3E4-41EA-8284-6FA2F94A8B23}" presName="rootText1" presStyleLbl="node0" presStyleIdx="3" presStyleCnt="4">
        <dgm:presLayoutVars>
          <dgm:chPref val="3"/>
        </dgm:presLayoutVars>
      </dgm:prSet>
      <dgm:spPr/>
    </dgm:pt>
    <dgm:pt modelId="{6B26158F-ECCB-4B7A-8108-E1E0B82255FC}" type="pres">
      <dgm:prSet presAssocID="{BC88639F-D3E4-41EA-8284-6FA2F94A8B23}" presName="rootConnector1" presStyleLbl="node1" presStyleIdx="0" presStyleCnt="0"/>
      <dgm:spPr/>
    </dgm:pt>
    <dgm:pt modelId="{076FF1E4-EB4E-4BBF-9FB1-8400206194A0}" type="pres">
      <dgm:prSet presAssocID="{BC88639F-D3E4-41EA-8284-6FA2F94A8B23}" presName="hierChild2" presStyleCnt="0"/>
      <dgm:spPr/>
    </dgm:pt>
    <dgm:pt modelId="{50BFBCB8-6A7C-495A-AC9A-13B32645BC9C}" type="pres">
      <dgm:prSet presAssocID="{DE8DCA60-0C4D-4CDA-A520-7BE4BE5EE563}" presName="Name37" presStyleLbl="parChTrans1D2" presStyleIdx="0" presStyleCnt="4"/>
      <dgm:spPr/>
    </dgm:pt>
    <dgm:pt modelId="{A1C95222-0FF5-4240-AAD7-3B622C52ED7E}" type="pres">
      <dgm:prSet presAssocID="{568F7A37-5D2A-4D80-B792-2D7432CD9FE5}" presName="hierRoot2" presStyleCnt="0">
        <dgm:presLayoutVars>
          <dgm:hierBranch val="init"/>
        </dgm:presLayoutVars>
      </dgm:prSet>
      <dgm:spPr/>
    </dgm:pt>
    <dgm:pt modelId="{3671BFD7-43AB-48D8-867E-6892A67E81E9}" type="pres">
      <dgm:prSet presAssocID="{568F7A37-5D2A-4D80-B792-2D7432CD9FE5}" presName="rootComposite" presStyleCnt="0"/>
      <dgm:spPr/>
    </dgm:pt>
    <dgm:pt modelId="{ED4C5B40-CFB8-4D4C-97E9-4E929BBAB096}" type="pres">
      <dgm:prSet presAssocID="{568F7A37-5D2A-4D80-B792-2D7432CD9FE5}" presName="rootText" presStyleLbl="node2" presStyleIdx="0" presStyleCnt="4">
        <dgm:presLayoutVars>
          <dgm:chPref val="3"/>
        </dgm:presLayoutVars>
      </dgm:prSet>
      <dgm:spPr/>
    </dgm:pt>
    <dgm:pt modelId="{DE184748-AE4F-46E3-BC1D-AD774C473B52}" type="pres">
      <dgm:prSet presAssocID="{568F7A37-5D2A-4D80-B792-2D7432CD9FE5}" presName="rootConnector" presStyleLbl="node2" presStyleIdx="0" presStyleCnt="4"/>
      <dgm:spPr/>
    </dgm:pt>
    <dgm:pt modelId="{921FEBE5-66C9-412E-87CB-FF43AE0274C5}" type="pres">
      <dgm:prSet presAssocID="{568F7A37-5D2A-4D80-B792-2D7432CD9FE5}" presName="hierChild4" presStyleCnt="0"/>
      <dgm:spPr/>
    </dgm:pt>
    <dgm:pt modelId="{294B5138-9730-45B4-BF47-EDC498E68538}" type="pres">
      <dgm:prSet presAssocID="{1F2267A4-31C7-41F0-B6D5-900A24A06776}" presName="Name37" presStyleLbl="parChTrans1D3" presStyleIdx="0" presStyleCnt="5"/>
      <dgm:spPr/>
    </dgm:pt>
    <dgm:pt modelId="{E9FF7D90-124B-4533-A174-009DFFA525EF}" type="pres">
      <dgm:prSet presAssocID="{0BCF9E84-360C-480F-9A48-56870DFC5FF2}" presName="hierRoot2" presStyleCnt="0">
        <dgm:presLayoutVars>
          <dgm:hierBranch val="init"/>
        </dgm:presLayoutVars>
      </dgm:prSet>
      <dgm:spPr/>
    </dgm:pt>
    <dgm:pt modelId="{D24E5379-BADB-4659-BAC2-A8C5442F8401}" type="pres">
      <dgm:prSet presAssocID="{0BCF9E84-360C-480F-9A48-56870DFC5FF2}" presName="rootComposite" presStyleCnt="0"/>
      <dgm:spPr/>
    </dgm:pt>
    <dgm:pt modelId="{3B261A62-89AD-4DA1-A64D-D388E6209CE9}" type="pres">
      <dgm:prSet presAssocID="{0BCF9E84-360C-480F-9A48-56870DFC5FF2}" presName="rootText" presStyleLbl="node3" presStyleIdx="0" presStyleCnt="5">
        <dgm:presLayoutVars>
          <dgm:chPref val="3"/>
        </dgm:presLayoutVars>
      </dgm:prSet>
      <dgm:spPr/>
    </dgm:pt>
    <dgm:pt modelId="{8D2AB60E-EEE3-41BC-AF1F-D536C9AC9B4B}" type="pres">
      <dgm:prSet presAssocID="{0BCF9E84-360C-480F-9A48-56870DFC5FF2}" presName="rootConnector" presStyleLbl="node3" presStyleIdx="0" presStyleCnt="5"/>
      <dgm:spPr/>
    </dgm:pt>
    <dgm:pt modelId="{1C0400D4-AC54-4F9A-9F2E-20584AD6D04F}" type="pres">
      <dgm:prSet presAssocID="{0BCF9E84-360C-480F-9A48-56870DFC5FF2}" presName="hierChild4" presStyleCnt="0"/>
      <dgm:spPr/>
    </dgm:pt>
    <dgm:pt modelId="{2FDF2DD2-F892-4940-8EEA-522111C6EB12}" type="pres">
      <dgm:prSet presAssocID="{0BCF9E84-360C-480F-9A48-56870DFC5FF2}" presName="hierChild5" presStyleCnt="0"/>
      <dgm:spPr/>
    </dgm:pt>
    <dgm:pt modelId="{F8C141B9-399A-4E69-A915-9542A38B1542}" type="pres">
      <dgm:prSet presAssocID="{BF43DD36-81BF-4C11-91D0-01D55978A9C1}" presName="Name37" presStyleLbl="parChTrans1D3" presStyleIdx="1" presStyleCnt="5"/>
      <dgm:spPr/>
    </dgm:pt>
    <dgm:pt modelId="{429C3383-9EAF-4838-A8EB-CFBC14B78601}" type="pres">
      <dgm:prSet presAssocID="{DD76DC73-7E97-4847-85AF-657F67D69C64}" presName="hierRoot2" presStyleCnt="0">
        <dgm:presLayoutVars>
          <dgm:hierBranch val="init"/>
        </dgm:presLayoutVars>
      </dgm:prSet>
      <dgm:spPr/>
    </dgm:pt>
    <dgm:pt modelId="{DDDC6D52-4212-4C63-9AC2-B20A1876EB4E}" type="pres">
      <dgm:prSet presAssocID="{DD76DC73-7E97-4847-85AF-657F67D69C64}" presName="rootComposite" presStyleCnt="0"/>
      <dgm:spPr/>
    </dgm:pt>
    <dgm:pt modelId="{A8AD2131-82F1-4665-BFC6-3458CA07C7B9}" type="pres">
      <dgm:prSet presAssocID="{DD76DC73-7E97-4847-85AF-657F67D69C64}" presName="rootText" presStyleLbl="node3" presStyleIdx="1" presStyleCnt="5">
        <dgm:presLayoutVars>
          <dgm:chPref val="3"/>
        </dgm:presLayoutVars>
      </dgm:prSet>
      <dgm:spPr/>
    </dgm:pt>
    <dgm:pt modelId="{4A94D7B5-2FF2-4580-B46E-B5795B8A53D1}" type="pres">
      <dgm:prSet presAssocID="{DD76DC73-7E97-4847-85AF-657F67D69C64}" presName="rootConnector" presStyleLbl="node3" presStyleIdx="1" presStyleCnt="5"/>
      <dgm:spPr/>
    </dgm:pt>
    <dgm:pt modelId="{FA7EFBB7-E786-400C-A785-1B2A6948EF90}" type="pres">
      <dgm:prSet presAssocID="{DD76DC73-7E97-4847-85AF-657F67D69C64}" presName="hierChild4" presStyleCnt="0"/>
      <dgm:spPr/>
    </dgm:pt>
    <dgm:pt modelId="{0FB24A3A-A878-4354-95C3-F8E3739AB664}" type="pres">
      <dgm:prSet presAssocID="{DD76DC73-7E97-4847-85AF-657F67D69C64}" presName="hierChild5" presStyleCnt="0"/>
      <dgm:spPr/>
    </dgm:pt>
    <dgm:pt modelId="{FEDFF18E-16EF-4E7F-AD05-E91A4E9A6801}" type="pres">
      <dgm:prSet presAssocID="{3596DA0E-7DDE-4191-AB78-EAF5C393613B}" presName="Name37" presStyleLbl="parChTrans1D3" presStyleIdx="2" presStyleCnt="5"/>
      <dgm:spPr/>
    </dgm:pt>
    <dgm:pt modelId="{6A93D9BF-19F4-453E-8E14-90BF87656A86}" type="pres">
      <dgm:prSet presAssocID="{44383B7A-0A9A-4E54-BBF5-9F5E2342FA40}" presName="hierRoot2" presStyleCnt="0">
        <dgm:presLayoutVars>
          <dgm:hierBranch val="init"/>
        </dgm:presLayoutVars>
      </dgm:prSet>
      <dgm:spPr/>
    </dgm:pt>
    <dgm:pt modelId="{AB1F9B40-52D9-456A-BD16-5E28E73DAD27}" type="pres">
      <dgm:prSet presAssocID="{44383B7A-0A9A-4E54-BBF5-9F5E2342FA40}" presName="rootComposite" presStyleCnt="0"/>
      <dgm:spPr/>
    </dgm:pt>
    <dgm:pt modelId="{7E0FB461-9C15-4101-B119-34351DD77020}" type="pres">
      <dgm:prSet presAssocID="{44383B7A-0A9A-4E54-BBF5-9F5E2342FA40}" presName="rootText" presStyleLbl="node3" presStyleIdx="2" presStyleCnt="5">
        <dgm:presLayoutVars>
          <dgm:chPref val="3"/>
        </dgm:presLayoutVars>
      </dgm:prSet>
      <dgm:spPr/>
    </dgm:pt>
    <dgm:pt modelId="{CAC48D39-B5DF-4A8E-A752-A3BC4BF6018C}" type="pres">
      <dgm:prSet presAssocID="{44383B7A-0A9A-4E54-BBF5-9F5E2342FA40}" presName="rootConnector" presStyleLbl="node3" presStyleIdx="2" presStyleCnt="5"/>
      <dgm:spPr/>
    </dgm:pt>
    <dgm:pt modelId="{B541E2D6-9C3D-431C-BBE9-D339224491D4}" type="pres">
      <dgm:prSet presAssocID="{44383B7A-0A9A-4E54-BBF5-9F5E2342FA40}" presName="hierChild4" presStyleCnt="0"/>
      <dgm:spPr/>
    </dgm:pt>
    <dgm:pt modelId="{3E9358DE-9837-4158-BAC1-DFBB38E382EB}" type="pres">
      <dgm:prSet presAssocID="{44383B7A-0A9A-4E54-BBF5-9F5E2342FA40}" presName="hierChild5" presStyleCnt="0"/>
      <dgm:spPr/>
    </dgm:pt>
    <dgm:pt modelId="{73D6E7E5-BE33-43A1-B296-43E266D80D71}" type="pres">
      <dgm:prSet presAssocID="{568F7A37-5D2A-4D80-B792-2D7432CD9FE5}" presName="hierChild5" presStyleCnt="0"/>
      <dgm:spPr/>
    </dgm:pt>
    <dgm:pt modelId="{603BF2BF-54AC-4F08-BCC6-6A1C36A12D26}" type="pres">
      <dgm:prSet presAssocID="{4C4286E2-DD83-4122-B7A4-AF3212D17D8C}" presName="Name37" presStyleLbl="parChTrans1D2" presStyleIdx="1" presStyleCnt="4"/>
      <dgm:spPr/>
    </dgm:pt>
    <dgm:pt modelId="{D634A1FE-E028-4FE8-85EB-21B1ADE8FF4F}" type="pres">
      <dgm:prSet presAssocID="{B8A3BAD7-BBEE-44A1-9318-4B0B6FBDBFE6}" presName="hierRoot2" presStyleCnt="0">
        <dgm:presLayoutVars>
          <dgm:hierBranch val="init"/>
        </dgm:presLayoutVars>
      </dgm:prSet>
      <dgm:spPr/>
    </dgm:pt>
    <dgm:pt modelId="{7E3E0E04-F95C-470B-85D5-F997AF902C95}" type="pres">
      <dgm:prSet presAssocID="{B8A3BAD7-BBEE-44A1-9318-4B0B6FBDBFE6}" presName="rootComposite" presStyleCnt="0"/>
      <dgm:spPr/>
    </dgm:pt>
    <dgm:pt modelId="{8DEE13A0-31A4-44E7-A148-8FDCFD99D9FF}" type="pres">
      <dgm:prSet presAssocID="{B8A3BAD7-BBEE-44A1-9318-4B0B6FBDBFE6}" presName="rootText" presStyleLbl="node2" presStyleIdx="1" presStyleCnt="4">
        <dgm:presLayoutVars>
          <dgm:chPref val="3"/>
        </dgm:presLayoutVars>
      </dgm:prSet>
      <dgm:spPr/>
    </dgm:pt>
    <dgm:pt modelId="{61E1295B-2026-4799-99ED-F3C1E6C953F2}" type="pres">
      <dgm:prSet presAssocID="{B8A3BAD7-BBEE-44A1-9318-4B0B6FBDBFE6}" presName="rootConnector" presStyleLbl="node2" presStyleIdx="1" presStyleCnt="4"/>
      <dgm:spPr/>
    </dgm:pt>
    <dgm:pt modelId="{FBA462A0-E146-4252-B3C8-C36719A458E6}" type="pres">
      <dgm:prSet presAssocID="{B8A3BAD7-BBEE-44A1-9318-4B0B6FBDBFE6}" presName="hierChild4" presStyleCnt="0"/>
      <dgm:spPr/>
    </dgm:pt>
    <dgm:pt modelId="{ACFF70DA-9829-429B-A819-BEC6BF45011B}" type="pres">
      <dgm:prSet presAssocID="{ABCF04ED-BC25-4BE5-A590-0264222365B8}" presName="Name37" presStyleLbl="parChTrans1D3" presStyleIdx="3" presStyleCnt="5"/>
      <dgm:spPr/>
    </dgm:pt>
    <dgm:pt modelId="{5AD826F9-70ED-4B19-BDE1-8990AA58B5F5}" type="pres">
      <dgm:prSet presAssocID="{E804FB70-0CD7-4807-ACBE-623DCFEF9097}" presName="hierRoot2" presStyleCnt="0">
        <dgm:presLayoutVars>
          <dgm:hierBranch val="init"/>
        </dgm:presLayoutVars>
      </dgm:prSet>
      <dgm:spPr/>
    </dgm:pt>
    <dgm:pt modelId="{FDB26005-F1A2-42B9-B0AB-71D59ECC515E}" type="pres">
      <dgm:prSet presAssocID="{E804FB70-0CD7-4807-ACBE-623DCFEF9097}" presName="rootComposite" presStyleCnt="0"/>
      <dgm:spPr/>
    </dgm:pt>
    <dgm:pt modelId="{343DE5ED-8500-4BBD-BED3-9BF9824E18C3}" type="pres">
      <dgm:prSet presAssocID="{E804FB70-0CD7-4807-ACBE-623DCFEF9097}" presName="rootText" presStyleLbl="node3" presStyleIdx="3" presStyleCnt="5">
        <dgm:presLayoutVars>
          <dgm:chPref val="3"/>
        </dgm:presLayoutVars>
      </dgm:prSet>
      <dgm:spPr/>
    </dgm:pt>
    <dgm:pt modelId="{CB5ED7C4-5121-4E37-B1C3-60FA673B63C7}" type="pres">
      <dgm:prSet presAssocID="{E804FB70-0CD7-4807-ACBE-623DCFEF9097}" presName="rootConnector" presStyleLbl="node3" presStyleIdx="3" presStyleCnt="5"/>
      <dgm:spPr/>
    </dgm:pt>
    <dgm:pt modelId="{EACF067F-2FB5-487E-B310-2A27AEFB9383}" type="pres">
      <dgm:prSet presAssocID="{E804FB70-0CD7-4807-ACBE-623DCFEF9097}" presName="hierChild4" presStyleCnt="0"/>
      <dgm:spPr/>
    </dgm:pt>
    <dgm:pt modelId="{D57E3545-8B7D-465E-98D5-91D769E02612}" type="pres">
      <dgm:prSet presAssocID="{E804FB70-0CD7-4807-ACBE-623DCFEF9097}" presName="hierChild5" presStyleCnt="0"/>
      <dgm:spPr/>
    </dgm:pt>
    <dgm:pt modelId="{D1568510-3C0F-4190-90C4-FFE60C247F96}" type="pres">
      <dgm:prSet presAssocID="{B8A3BAD7-BBEE-44A1-9318-4B0B6FBDBFE6}" presName="hierChild5" presStyleCnt="0"/>
      <dgm:spPr/>
    </dgm:pt>
    <dgm:pt modelId="{315244DF-FC9A-4202-9651-20CED2092727}" type="pres">
      <dgm:prSet presAssocID="{96E25701-CF43-4511-8467-BE2CCC09BE1A}" presName="Name37" presStyleLbl="parChTrans1D2" presStyleIdx="2" presStyleCnt="4"/>
      <dgm:spPr/>
    </dgm:pt>
    <dgm:pt modelId="{3DA2BA13-94C6-42EB-8C51-E1A0F7F22CA0}" type="pres">
      <dgm:prSet presAssocID="{72D88558-F06C-4CB6-8714-16776DCF68AC}" presName="hierRoot2" presStyleCnt="0">
        <dgm:presLayoutVars>
          <dgm:hierBranch val="init"/>
        </dgm:presLayoutVars>
      </dgm:prSet>
      <dgm:spPr/>
    </dgm:pt>
    <dgm:pt modelId="{DC5B1A32-0FCB-4F6F-A458-20EE96EE46C0}" type="pres">
      <dgm:prSet presAssocID="{72D88558-F06C-4CB6-8714-16776DCF68AC}" presName="rootComposite" presStyleCnt="0"/>
      <dgm:spPr/>
    </dgm:pt>
    <dgm:pt modelId="{64E434FA-B9C4-414E-B46C-A1BEB72B9E19}" type="pres">
      <dgm:prSet presAssocID="{72D88558-F06C-4CB6-8714-16776DCF68AC}" presName="rootText" presStyleLbl="node2" presStyleIdx="2" presStyleCnt="4">
        <dgm:presLayoutVars>
          <dgm:chPref val="3"/>
        </dgm:presLayoutVars>
      </dgm:prSet>
      <dgm:spPr/>
    </dgm:pt>
    <dgm:pt modelId="{642B3512-7015-4354-B03E-B7E96A0E5D59}" type="pres">
      <dgm:prSet presAssocID="{72D88558-F06C-4CB6-8714-16776DCF68AC}" presName="rootConnector" presStyleLbl="node2" presStyleIdx="2" presStyleCnt="4"/>
      <dgm:spPr/>
    </dgm:pt>
    <dgm:pt modelId="{A583A88E-2572-46EC-A894-AAA9FE9F20A1}" type="pres">
      <dgm:prSet presAssocID="{72D88558-F06C-4CB6-8714-16776DCF68AC}" presName="hierChild4" presStyleCnt="0"/>
      <dgm:spPr/>
    </dgm:pt>
    <dgm:pt modelId="{DE88022F-9DCC-47BD-BC4F-B13AFBB5E308}" type="pres">
      <dgm:prSet presAssocID="{3E962662-52A8-4359-AC8D-4B49079F955C}" presName="Name37" presStyleLbl="parChTrans1D3" presStyleIdx="4" presStyleCnt="5"/>
      <dgm:spPr/>
    </dgm:pt>
    <dgm:pt modelId="{D6409355-84D2-4D89-AA3A-79552F1FFA7A}" type="pres">
      <dgm:prSet presAssocID="{52029AD2-F761-42A0-9411-CA84715C2797}" presName="hierRoot2" presStyleCnt="0">
        <dgm:presLayoutVars>
          <dgm:hierBranch val="init"/>
        </dgm:presLayoutVars>
      </dgm:prSet>
      <dgm:spPr/>
    </dgm:pt>
    <dgm:pt modelId="{54EFE38A-F1CC-4EF3-809C-73806D4081A3}" type="pres">
      <dgm:prSet presAssocID="{52029AD2-F761-42A0-9411-CA84715C2797}" presName="rootComposite" presStyleCnt="0"/>
      <dgm:spPr/>
    </dgm:pt>
    <dgm:pt modelId="{2B9615CA-BC86-499F-AAF8-1DE65A21A004}" type="pres">
      <dgm:prSet presAssocID="{52029AD2-F761-42A0-9411-CA84715C2797}" presName="rootText" presStyleLbl="node3" presStyleIdx="4" presStyleCnt="5">
        <dgm:presLayoutVars>
          <dgm:chPref val="3"/>
        </dgm:presLayoutVars>
      </dgm:prSet>
      <dgm:spPr/>
    </dgm:pt>
    <dgm:pt modelId="{4B89DCA7-0777-4358-84A2-458EDC96FA23}" type="pres">
      <dgm:prSet presAssocID="{52029AD2-F761-42A0-9411-CA84715C2797}" presName="rootConnector" presStyleLbl="node3" presStyleIdx="4" presStyleCnt="5"/>
      <dgm:spPr/>
    </dgm:pt>
    <dgm:pt modelId="{9BF32710-585C-40F4-BB30-C238FB120D9C}" type="pres">
      <dgm:prSet presAssocID="{52029AD2-F761-42A0-9411-CA84715C2797}" presName="hierChild4" presStyleCnt="0"/>
      <dgm:spPr/>
    </dgm:pt>
    <dgm:pt modelId="{23EE8A6B-803E-4BE0-B322-A8076F363362}" type="pres">
      <dgm:prSet presAssocID="{52029AD2-F761-42A0-9411-CA84715C2797}" presName="hierChild5" presStyleCnt="0"/>
      <dgm:spPr/>
    </dgm:pt>
    <dgm:pt modelId="{8B900C03-DD69-4670-9A6C-1D447D90E45A}" type="pres">
      <dgm:prSet presAssocID="{72D88558-F06C-4CB6-8714-16776DCF68AC}" presName="hierChild5" presStyleCnt="0"/>
      <dgm:spPr/>
    </dgm:pt>
    <dgm:pt modelId="{3DE32A1A-3256-4C51-9089-E9675ECFF39A}" type="pres">
      <dgm:prSet presAssocID="{28DA1A40-9168-429F-BD69-CC2F2F32AE5F}" presName="Name37" presStyleLbl="parChTrans1D2" presStyleIdx="3" presStyleCnt="4"/>
      <dgm:spPr/>
    </dgm:pt>
    <dgm:pt modelId="{82450448-3F9A-4E53-B70B-15D4078E9534}" type="pres">
      <dgm:prSet presAssocID="{E339C2E5-9367-45A0-9FE7-344016EBEFE9}" presName="hierRoot2" presStyleCnt="0">
        <dgm:presLayoutVars>
          <dgm:hierBranch val="init"/>
        </dgm:presLayoutVars>
      </dgm:prSet>
      <dgm:spPr/>
    </dgm:pt>
    <dgm:pt modelId="{EE7563A8-80E5-4E51-A4AA-ECE301A22AEF}" type="pres">
      <dgm:prSet presAssocID="{E339C2E5-9367-45A0-9FE7-344016EBEFE9}" presName="rootComposite" presStyleCnt="0"/>
      <dgm:spPr/>
    </dgm:pt>
    <dgm:pt modelId="{C0397171-F1A1-42CD-BD87-1EB392B795B6}" type="pres">
      <dgm:prSet presAssocID="{E339C2E5-9367-45A0-9FE7-344016EBEFE9}" presName="rootText" presStyleLbl="node2" presStyleIdx="3" presStyleCnt="4">
        <dgm:presLayoutVars>
          <dgm:chPref val="3"/>
        </dgm:presLayoutVars>
      </dgm:prSet>
      <dgm:spPr/>
    </dgm:pt>
    <dgm:pt modelId="{D7C2D056-00E6-4AC6-BC38-96EEACFB5EA8}" type="pres">
      <dgm:prSet presAssocID="{E339C2E5-9367-45A0-9FE7-344016EBEFE9}" presName="rootConnector" presStyleLbl="node2" presStyleIdx="3" presStyleCnt="4"/>
      <dgm:spPr/>
    </dgm:pt>
    <dgm:pt modelId="{F8F374F3-A24A-40D4-A469-9A2445D4D2E9}" type="pres">
      <dgm:prSet presAssocID="{E339C2E5-9367-45A0-9FE7-344016EBEFE9}" presName="hierChild4" presStyleCnt="0"/>
      <dgm:spPr/>
    </dgm:pt>
    <dgm:pt modelId="{9452C6CB-8849-43FB-8BE6-22228D2BB7DF}" type="pres">
      <dgm:prSet presAssocID="{E339C2E5-9367-45A0-9FE7-344016EBEFE9}" presName="hierChild5" presStyleCnt="0"/>
      <dgm:spPr/>
    </dgm:pt>
    <dgm:pt modelId="{FD346510-6620-4D41-A839-57864CD2C6B8}" type="pres">
      <dgm:prSet presAssocID="{BC88639F-D3E4-41EA-8284-6FA2F94A8B23}" presName="hierChild3" presStyleCnt="0"/>
      <dgm:spPr/>
    </dgm:pt>
  </dgm:ptLst>
  <dgm:cxnLst>
    <dgm:cxn modelId="{70A76904-DA50-47EC-89B2-AB7AD467EE66}" srcId="{BC88639F-D3E4-41EA-8284-6FA2F94A8B23}" destId="{E339C2E5-9367-45A0-9FE7-344016EBEFE9}" srcOrd="3" destOrd="0" parTransId="{28DA1A40-9168-429F-BD69-CC2F2F32AE5F}" sibTransId="{093B2923-D645-4DDB-BFF6-3D43B692DE96}"/>
    <dgm:cxn modelId="{E809E207-BEA8-427D-B8C4-0A7D46413943}" srcId="{22D98BA6-BC8D-4FC7-B4CF-C267933A6174}" destId="{BC88639F-D3E4-41EA-8284-6FA2F94A8B23}" srcOrd="3" destOrd="0" parTransId="{343D3567-CA2E-4800-A8E3-C62BF15D48FB}" sibTransId="{1C4108EC-0862-4A94-B16B-E0DEDAA37D4F}"/>
    <dgm:cxn modelId="{FBB11017-0E41-4F2E-BED6-549669335BB8}" type="presOf" srcId="{A517A5C3-E8FC-4164-B5C6-1C0C1DE81591}" destId="{684C166B-D028-44D6-9714-84FACDFECBDC}" srcOrd="1" destOrd="0" presId="urn:microsoft.com/office/officeart/2005/8/layout/orgChart1"/>
    <dgm:cxn modelId="{07503E1F-7040-4B41-AA26-870C95827AFE}" type="presOf" srcId="{E339C2E5-9367-45A0-9FE7-344016EBEFE9}" destId="{D7C2D056-00E6-4AC6-BC38-96EEACFB5EA8}" srcOrd="1" destOrd="0" presId="urn:microsoft.com/office/officeart/2005/8/layout/orgChart1"/>
    <dgm:cxn modelId="{1050E21F-23AE-4728-87D1-06964D0F5EEB}" type="presOf" srcId="{28DA1A40-9168-429F-BD69-CC2F2F32AE5F}" destId="{3DE32A1A-3256-4C51-9089-E9675ECFF39A}" srcOrd="0" destOrd="0" presId="urn:microsoft.com/office/officeart/2005/8/layout/orgChart1"/>
    <dgm:cxn modelId="{D396B027-007D-4AAA-BF7B-52D4E875D86F}" srcId="{BC88639F-D3E4-41EA-8284-6FA2F94A8B23}" destId="{B8A3BAD7-BBEE-44A1-9318-4B0B6FBDBFE6}" srcOrd="1" destOrd="0" parTransId="{4C4286E2-DD83-4122-B7A4-AF3212D17D8C}" sibTransId="{17C9162E-D3DC-42A6-8294-695C4A7E386D}"/>
    <dgm:cxn modelId="{91BC102D-A6F8-4A79-A17F-12CE1EAD7821}" srcId="{72D88558-F06C-4CB6-8714-16776DCF68AC}" destId="{52029AD2-F761-42A0-9411-CA84715C2797}" srcOrd="0" destOrd="0" parTransId="{3E962662-52A8-4359-AC8D-4B49079F955C}" sibTransId="{9EC26592-8A42-4739-A19D-C4DA0F3BEE1E}"/>
    <dgm:cxn modelId="{C3BEA730-C299-4993-9A40-2147F14BC6F5}" type="presOf" srcId="{FACF33CF-1ED2-46A8-9A93-1BD4E92E4089}" destId="{266D7984-223A-44FD-B0CA-F414C567F8A2}" srcOrd="1" destOrd="0" presId="urn:microsoft.com/office/officeart/2005/8/layout/orgChart1"/>
    <dgm:cxn modelId="{5EDEB231-275F-44A6-A9F1-7E545B44FBFD}" type="presOf" srcId="{BC88639F-D3E4-41EA-8284-6FA2F94A8B23}" destId="{6B26158F-ECCB-4B7A-8108-E1E0B82255FC}" srcOrd="1" destOrd="0" presId="urn:microsoft.com/office/officeart/2005/8/layout/orgChart1"/>
    <dgm:cxn modelId="{3A809D34-7E96-414C-BAF9-688FACEED313}" type="presOf" srcId="{E339C2E5-9367-45A0-9FE7-344016EBEFE9}" destId="{C0397171-F1A1-42CD-BD87-1EB392B795B6}" srcOrd="0" destOrd="0" presId="urn:microsoft.com/office/officeart/2005/8/layout/orgChart1"/>
    <dgm:cxn modelId="{03C4C534-9E44-4251-9276-F6CD556FFB71}" type="presOf" srcId="{B8A3BAD7-BBEE-44A1-9318-4B0B6FBDBFE6}" destId="{61E1295B-2026-4799-99ED-F3C1E6C953F2}" srcOrd="1" destOrd="0" presId="urn:microsoft.com/office/officeart/2005/8/layout/orgChart1"/>
    <dgm:cxn modelId="{87BDB936-DA92-4305-9E78-7E21582FF73B}" type="presOf" srcId="{0BCF9E84-360C-480F-9A48-56870DFC5FF2}" destId="{8D2AB60E-EEE3-41BC-AF1F-D536C9AC9B4B}" srcOrd="1" destOrd="0" presId="urn:microsoft.com/office/officeart/2005/8/layout/orgChart1"/>
    <dgm:cxn modelId="{713B6039-779B-4113-AC00-0100E269372C}" type="presOf" srcId="{52029AD2-F761-42A0-9411-CA84715C2797}" destId="{4B89DCA7-0777-4358-84A2-458EDC96FA23}" srcOrd="1" destOrd="0" presId="urn:microsoft.com/office/officeart/2005/8/layout/orgChart1"/>
    <dgm:cxn modelId="{353CD93B-D77C-4F6B-A4A3-5A2FE25E5A53}" srcId="{568F7A37-5D2A-4D80-B792-2D7432CD9FE5}" destId="{44383B7A-0A9A-4E54-BBF5-9F5E2342FA40}" srcOrd="2" destOrd="0" parTransId="{3596DA0E-7DDE-4191-AB78-EAF5C393613B}" sibTransId="{56B2BEDE-C064-4AE9-BD9E-244C6EB3E19B}"/>
    <dgm:cxn modelId="{06F0533D-D377-4334-988A-00F280D1B801}" srcId="{BC88639F-D3E4-41EA-8284-6FA2F94A8B23}" destId="{568F7A37-5D2A-4D80-B792-2D7432CD9FE5}" srcOrd="0" destOrd="0" parTransId="{DE8DCA60-0C4D-4CDA-A520-7BE4BE5EE563}" sibTransId="{8D6B5567-A6D9-48EE-9E65-1C177A218B63}"/>
    <dgm:cxn modelId="{0D1ED23D-CD30-4D0F-B3FA-80009125FFC4}" type="presOf" srcId="{3596DA0E-7DDE-4191-AB78-EAF5C393613B}" destId="{FEDFF18E-16EF-4E7F-AD05-E91A4E9A6801}" srcOrd="0" destOrd="0" presId="urn:microsoft.com/office/officeart/2005/8/layout/orgChart1"/>
    <dgm:cxn modelId="{97C1A05B-C452-44ED-B81A-C20F91F8F17B}" type="presOf" srcId="{3E962662-52A8-4359-AC8D-4B49079F955C}" destId="{DE88022F-9DCC-47BD-BC4F-B13AFBB5E308}" srcOrd="0" destOrd="0" presId="urn:microsoft.com/office/officeart/2005/8/layout/orgChart1"/>
    <dgm:cxn modelId="{DB0FC95C-7D8A-4376-B1CA-68D6B03E1EB4}" type="presOf" srcId="{44383B7A-0A9A-4E54-BBF5-9F5E2342FA40}" destId="{7E0FB461-9C15-4101-B119-34351DD77020}" srcOrd="0" destOrd="0" presId="urn:microsoft.com/office/officeart/2005/8/layout/orgChart1"/>
    <dgm:cxn modelId="{9B2CE55C-8A2C-49DC-9682-E59BA5164670}" srcId="{22D98BA6-BC8D-4FC7-B4CF-C267933A6174}" destId="{A517A5C3-E8FC-4164-B5C6-1C0C1DE81591}" srcOrd="2" destOrd="0" parTransId="{A9128594-4529-48A2-BB1E-DD57652E76F4}" sibTransId="{260D4FCE-5767-4D0D-A8F4-FD2F2B920EDB}"/>
    <dgm:cxn modelId="{B2388E5F-B278-4BF1-A519-1491317AD43F}" type="presOf" srcId="{DD76DC73-7E97-4847-85AF-657F67D69C64}" destId="{A8AD2131-82F1-4665-BFC6-3458CA07C7B9}" srcOrd="0" destOrd="0" presId="urn:microsoft.com/office/officeart/2005/8/layout/orgChart1"/>
    <dgm:cxn modelId="{623DB541-1EC5-466B-B6A1-4B1F4C0FF762}" type="presOf" srcId="{4A8A9524-BC37-440E-893E-5563E2FC37C6}" destId="{A6E2580A-5691-4F55-B3BB-48D40A432A3A}" srcOrd="1" destOrd="0" presId="urn:microsoft.com/office/officeart/2005/8/layout/orgChart1"/>
    <dgm:cxn modelId="{88C3DD41-A5D0-42E2-B711-8FB877B07F7F}" type="presOf" srcId="{1F2267A4-31C7-41F0-B6D5-900A24A06776}" destId="{294B5138-9730-45B4-BF47-EDC498E68538}" srcOrd="0" destOrd="0" presId="urn:microsoft.com/office/officeart/2005/8/layout/orgChart1"/>
    <dgm:cxn modelId="{F9FA5B67-6297-44CD-9B40-978CE932A052}" type="presOf" srcId="{72D88558-F06C-4CB6-8714-16776DCF68AC}" destId="{64E434FA-B9C4-414E-B46C-A1BEB72B9E19}" srcOrd="0" destOrd="0" presId="urn:microsoft.com/office/officeart/2005/8/layout/orgChart1"/>
    <dgm:cxn modelId="{91231C48-DA71-4AF7-9DE9-863B9F9F6444}" srcId="{B8A3BAD7-BBEE-44A1-9318-4B0B6FBDBFE6}" destId="{E804FB70-0CD7-4807-ACBE-623DCFEF9097}" srcOrd="0" destOrd="0" parTransId="{ABCF04ED-BC25-4BE5-A590-0264222365B8}" sibTransId="{5FAE4493-A0EA-489B-B343-F788D8A394CE}"/>
    <dgm:cxn modelId="{AC9D5173-EEEB-4CE6-8BC6-0BD7BA60331F}" srcId="{22D98BA6-BC8D-4FC7-B4CF-C267933A6174}" destId="{4A8A9524-BC37-440E-893E-5563E2FC37C6}" srcOrd="0" destOrd="0" parTransId="{2E5A4F4C-A319-40BD-83A8-95A85A63A135}" sibTransId="{E3F1353F-E2E0-4ED8-A3EB-52A9903A0EEA}"/>
    <dgm:cxn modelId="{012E1474-A91E-4E3C-A30C-92F13D9925C5}" srcId="{BC88639F-D3E4-41EA-8284-6FA2F94A8B23}" destId="{72D88558-F06C-4CB6-8714-16776DCF68AC}" srcOrd="2" destOrd="0" parTransId="{96E25701-CF43-4511-8467-BE2CCC09BE1A}" sibTransId="{E25E4EA1-486B-49F8-B17D-F4E1BF1BA1D1}"/>
    <dgm:cxn modelId="{02776756-2A0B-431D-9B51-62C350CACF74}" type="presOf" srcId="{568F7A37-5D2A-4D80-B792-2D7432CD9FE5}" destId="{DE184748-AE4F-46E3-BC1D-AD774C473B52}" srcOrd="1" destOrd="0" presId="urn:microsoft.com/office/officeart/2005/8/layout/orgChart1"/>
    <dgm:cxn modelId="{AB016358-96AC-42E3-9E7C-ABDFE4996FB7}" type="presOf" srcId="{44383B7A-0A9A-4E54-BBF5-9F5E2342FA40}" destId="{CAC48D39-B5DF-4A8E-A752-A3BC4BF6018C}" srcOrd="1" destOrd="0" presId="urn:microsoft.com/office/officeart/2005/8/layout/orgChart1"/>
    <dgm:cxn modelId="{6132C758-351C-415C-8B15-DECDC3371632}" type="presOf" srcId="{52029AD2-F761-42A0-9411-CA84715C2797}" destId="{2B9615CA-BC86-499F-AAF8-1DE65A21A004}" srcOrd="0" destOrd="0" presId="urn:microsoft.com/office/officeart/2005/8/layout/orgChart1"/>
    <dgm:cxn modelId="{1BAA518C-D6D1-4A20-B4C6-B25686D1AE09}" type="presOf" srcId="{BF43DD36-81BF-4C11-91D0-01D55978A9C1}" destId="{F8C141B9-399A-4E69-A915-9542A38B1542}" srcOrd="0" destOrd="0" presId="urn:microsoft.com/office/officeart/2005/8/layout/orgChart1"/>
    <dgm:cxn modelId="{93BB6A8F-EDC7-45F5-AAAA-4141CFC7ACCE}" type="presOf" srcId="{A517A5C3-E8FC-4164-B5C6-1C0C1DE81591}" destId="{F0A05F25-9EAE-478B-9A21-919531C19F15}" srcOrd="0" destOrd="0" presId="urn:microsoft.com/office/officeart/2005/8/layout/orgChart1"/>
    <dgm:cxn modelId="{2FDB2C93-4EDB-4DF0-B89E-7886902B097F}" type="presOf" srcId="{DD76DC73-7E97-4847-85AF-657F67D69C64}" destId="{4A94D7B5-2FF2-4580-B46E-B5795B8A53D1}" srcOrd="1" destOrd="0" presId="urn:microsoft.com/office/officeart/2005/8/layout/orgChart1"/>
    <dgm:cxn modelId="{2C57349E-A7B2-4F4F-9DFD-15AE2B619D67}" type="presOf" srcId="{96E25701-CF43-4511-8467-BE2CCC09BE1A}" destId="{315244DF-FC9A-4202-9651-20CED2092727}" srcOrd="0" destOrd="0" presId="urn:microsoft.com/office/officeart/2005/8/layout/orgChart1"/>
    <dgm:cxn modelId="{0B402D9F-781B-4CA3-AC4C-CEBE34F1D199}" srcId="{22D98BA6-BC8D-4FC7-B4CF-C267933A6174}" destId="{FACF33CF-1ED2-46A8-9A93-1BD4E92E4089}" srcOrd="1" destOrd="0" parTransId="{3F3D3459-34E2-4D83-9FC4-8783A35149E1}" sibTransId="{FA0C655E-391E-4258-A22B-67B39F0C3900}"/>
    <dgm:cxn modelId="{38C021B2-6F60-4645-8EAD-A0910B10D9F3}" type="presOf" srcId="{E804FB70-0CD7-4807-ACBE-623DCFEF9097}" destId="{CB5ED7C4-5121-4E37-B1C3-60FA673B63C7}" srcOrd="1" destOrd="0" presId="urn:microsoft.com/office/officeart/2005/8/layout/orgChart1"/>
    <dgm:cxn modelId="{EEE0D6B6-D650-45F7-A06D-94DC7E681F8E}" type="presOf" srcId="{72D88558-F06C-4CB6-8714-16776DCF68AC}" destId="{642B3512-7015-4354-B03E-B7E96A0E5D59}" srcOrd="1" destOrd="0" presId="urn:microsoft.com/office/officeart/2005/8/layout/orgChart1"/>
    <dgm:cxn modelId="{AB0CF3BB-27D5-401F-877F-A45D80158C37}" type="presOf" srcId="{4C4286E2-DD83-4122-B7A4-AF3212D17D8C}" destId="{603BF2BF-54AC-4F08-BCC6-6A1C36A12D26}" srcOrd="0" destOrd="0" presId="urn:microsoft.com/office/officeart/2005/8/layout/orgChart1"/>
    <dgm:cxn modelId="{ECA085BE-3EBD-4178-B619-C6D123A304D4}" type="presOf" srcId="{BC88639F-D3E4-41EA-8284-6FA2F94A8B23}" destId="{859A34D1-C7D3-4D9E-9805-34A912DEAE06}" srcOrd="0" destOrd="0" presId="urn:microsoft.com/office/officeart/2005/8/layout/orgChart1"/>
    <dgm:cxn modelId="{BE32ADC3-A48C-4353-A5D1-77F06BAF28A8}" type="presOf" srcId="{DE8DCA60-0C4D-4CDA-A520-7BE4BE5EE563}" destId="{50BFBCB8-6A7C-495A-AC9A-13B32645BC9C}" srcOrd="0" destOrd="0" presId="urn:microsoft.com/office/officeart/2005/8/layout/orgChart1"/>
    <dgm:cxn modelId="{1999BEC9-D32F-4B45-A178-BE694E66A95A}" type="presOf" srcId="{22D98BA6-BC8D-4FC7-B4CF-C267933A6174}" destId="{2115B1BC-9C77-4791-A1B2-04E9D3267D9C}" srcOrd="0" destOrd="0" presId="urn:microsoft.com/office/officeart/2005/8/layout/orgChart1"/>
    <dgm:cxn modelId="{9CFC48E1-F325-4AE8-96A5-F71FF43D7AAB}" type="presOf" srcId="{E804FB70-0CD7-4807-ACBE-623DCFEF9097}" destId="{343DE5ED-8500-4BBD-BED3-9BF9824E18C3}" srcOrd="0" destOrd="0" presId="urn:microsoft.com/office/officeart/2005/8/layout/orgChart1"/>
    <dgm:cxn modelId="{A7F811E3-54B3-4C57-9609-E880BA00A728}" type="presOf" srcId="{0BCF9E84-360C-480F-9A48-56870DFC5FF2}" destId="{3B261A62-89AD-4DA1-A64D-D388E6209CE9}" srcOrd="0" destOrd="0" presId="urn:microsoft.com/office/officeart/2005/8/layout/orgChart1"/>
    <dgm:cxn modelId="{67A496E4-7C9D-4FD1-BE63-296ADC76EC5E}" type="presOf" srcId="{B8A3BAD7-BBEE-44A1-9318-4B0B6FBDBFE6}" destId="{8DEE13A0-31A4-44E7-A148-8FDCFD99D9FF}" srcOrd="0" destOrd="0" presId="urn:microsoft.com/office/officeart/2005/8/layout/orgChart1"/>
    <dgm:cxn modelId="{1B875BE8-953D-4D92-80E8-6AF118337611}" type="presOf" srcId="{568F7A37-5D2A-4D80-B792-2D7432CD9FE5}" destId="{ED4C5B40-CFB8-4D4C-97E9-4E929BBAB096}" srcOrd="0" destOrd="0" presId="urn:microsoft.com/office/officeart/2005/8/layout/orgChart1"/>
    <dgm:cxn modelId="{DA1549EB-95F8-44F6-8158-F40A8D5707C0}" type="presOf" srcId="{FACF33CF-1ED2-46A8-9A93-1BD4E92E4089}" destId="{034C70AD-33C4-4A83-B435-ACED64E9F073}" srcOrd="0" destOrd="0" presId="urn:microsoft.com/office/officeart/2005/8/layout/orgChart1"/>
    <dgm:cxn modelId="{979374EF-09AE-4E51-9B8A-52072991BEE4}" srcId="{568F7A37-5D2A-4D80-B792-2D7432CD9FE5}" destId="{0BCF9E84-360C-480F-9A48-56870DFC5FF2}" srcOrd="0" destOrd="0" parTransId="{1F2267A4-31C7-41F0-B6D5-900A24A06776}" sibTransId="{8BA1B5BC-1EC4-4ABC-BB78-35A8190B9D57}"/>
    <dgm:cxn modelId="{5FE504F7-6ED2-44C5-AF34-1DC7A66256D6}" srcId="{568F7A37-5D2A-4D80-B792-2D7432CD9FE5}" destId="{DD76DC73-7E97-4847-85AF-657F67D69C64}" srcOrd="1" destOrd="0" parTransId="{BF43DD36-81BF-4C11-91D0-01D55978A9C1}" sibTransId="{77BD9851-3375-44A4-81C1-4D0C1DA31864}"/>
    <dgm:cxn modelId="{537E29F7-0F8C-449F-9C2C-04A82C3DA9E0}" type="presOf" srcId="{ABCF04ED-BC25-4BE5-A590-0264222365B8}" destId="{ACFF70DA-9829-429B-A819-BEC6BF45011B}" srcOrd="0" destOrd="0" presId="urn:microsoft.com/office/officeart/2005/8/layout/orgChart1"/>
    <dgm:cxn modelId="{F90A95FA-8916-4B31-AF19-5F1AACA048CB}" type="presOf" srcId="{4A8A9524-BC37-440E-893E-5563E2FC37C6}" destId="{CFC99060-5D6B-4330-B8F0-8721F66F5E87}" srcOrd="0" destOrd="0" presId="urn:microsoft.com/office/officeart/2005/8/layout/orgChart1"/>
    <dgm:cxn modelId="{8677AAA5-3B27-45D3-ABBB-DE91C4F745DB}" type="presParOf" srcId="{2115B1BC-9C77-4791-A1B2-04E9D3267D9C}" destId="{5325E8F9-31E8-4D60-AEAF-E9BD471626FF}" srcOrd="0" destOrd="0" presId="urn:microsoft.com/office/officeart/2005/8/layout/orgChart1"/>
    <dgm:cxn modelId="{2E20D3CB-461B-4D2D-BAF6-09C37C2385A8}" type="presParOf" srcId="{5325E8F9-31E8-4D60-AEAF-E9BD471626FF}" destId="{F1F8FA60-C0DD-457E-87B0-81F3448660B5}" srcOrd="0" destOrd="0" presId="urn:microsoft.com/office/officeart/2005/8/layout/orgChart1"/>
    <dgm:cxn modelId="{BE8E5B7D-38DC-4B7A-96B1-21ADB090ADEA}" type="presParOf" srcId="{F1F8FA60-C0DD-457E-87B0-81F3448660B5}" destId="{CFC99060-5D6B-4330-B8F0-8721F66F5E87}" srcOrd="0" destOrd="0" presId="urn:microsoft.com/office/officeart/2005/8/layout/orgChart1"/>
    <dgm:cxn modelId="{A8BD012A-FD5D-45E9-BD88-A38F80C30C69}" type="presParOf" srcId="{F1F8FA60-C0DD-457E-87B0-81F3448660B5}" destId="{A6E2580A-5691-4F55-B3BB-48D40A432A3A}" srcOrd="1" destOrd="0" presId="urn:microsoft.com/office/officeart/2005/8/layout/orgChart1"/>
    <dgm:cxn modelId="{8C8EDF96-150D-4B01-A24D-5DAE24E84DB4}" type="presParOf" srcId="{5325E8F9-31E8-4D60-AEAF-E9BD471626FF}" destId="{D0AD0E6D-49E1-49E3-8A06-852979E7DC9A}" srcOrd="1" destOrd="0" presId="urn:microsoft.com/office/officeart/2005/8/layout/orgChart1"/>
    <dgm:cxn modelId="{C7A617A6-C488-4012-8FD4-2EBB5C083A11}" type="presParOf" srcId="{5325E8F9-31E8-4D60-AEAF-E9BD471626FF}" destId="{33D261B7-7EE4-45B4-A9CF-2189645561D7}" srcOrd="2" destOrd="0" presId="urn:microsoft.com/office/officeart/2005/8/layout/orgChart1"/>
    <dgm:cxn modelId="{DB36A550-D941-4F88-8C55-143525149D98}" type="presParOf" srcId="{2115B1BC-9C77-4791-A1B2-04E9D3267D9C}" destId="{C6D58CEB-E5E6-4F5B-AD76-4D64FF02C78A}" srcOrd="1" destOrd="0" presId="urn:microsoft.com/office/officeart/2005/8/layout/orgChart1"/>
    <dgm:cxn modelId="{8800A7E6-AA02-4FBB-9245-448E134A36CB}" type="presParOf" srcId="{C6D58CEB-E5E6-4F5B-AD76-4D64FF02C78A}" destId="{F9BB406D-330A-450B-A819-BEF3FE4D96C0}" srcOrd="0" destOrd="0" presId="urn:microsoft.com/office/officeart/2005/8/layout/orgChart1"/>
    <dgm:cxn modelId="{4526EB17-CE96-401B-A1F4-0684EA7C6B03}" type="presParOf" srcId="{F9BB406D-330A-450B-A819-BEF3FE4D96C0}" destId="{034C70AD-33C4-4A83-B435-ACED64E9F073}" srcOrd="0" destOrd="0" presId="urn:microsoft.com/office/officeart/2005/8/layout/orgChart1"/>
    <dgm:cxn modelId="{CE3BE7E6-C8CD-46C9-9082-5A0A243EA77E}" type="presParOf" srcId="{F9BB406D-330A-450B-A819-BEF3FE4D96C0}" destId="{266D7984-223A-44FD-B0CA-F414C567F8A2}" srcOrd="1" destOrd="0" presId="urn:microsoft.com/office/officeart/2005/8/layout/orgChart1"/>
    <dgm:cxn modelId="{A288314D-109B-4C79-AC23-6DBEEBE768B9}" type="presParOf" srcId="{C6D58CEB-E5E6-4F5B-AD76-4D64FF02C78A}" destId="{592E2E3B-BEA7-48C8-AC65-D81976E964E7}" srcOrd="1" destOrd="0" presId="urn:microsoft.com/office/officeart/2005/8/layout/orgChart1"/>
    <dgm:cxn modelId="{DFA84599-971A-4E1C-82DA-FEFA7390C880}" type="presParOf" srcId="{C6D58CEB-E5E6-4F5B-AD76-4D64FF02C78A}" destId="{08A57BB1-48F5-4068-967D-E2DA5823C4F0}" srcOrd="2" destOrd="0" presId="urn:microsoft.com/office/officeart/2005/8/layout/orgChart1"/>
    <dgm:cxn modelId="{B0F5AEBF-E67F-4CE9-BB21-A464640CEEE5}" type="presParOf" srcId="{2115B1BC-9C77-4791-A1B2-04E9D3267D9C}" destId="{3D04E077-BB7B-4671-BB86-2BFBED16B170}" srcOrd="2" destOrd="0" presId="urn:microsoft.com/office/officeart/2005/8/layout/orgChart1"/>
    <dgm:cxn modelId="{C8F90512-0483-4EE6-92F8-63AAD70D6851}" type="presParOf" srcId="{3D04E077-BB7B-4671-BB86-2BFBED16B170}" destId="{C7141107-F57B-4E97-B917-AA90349F1776}" srcOrd="0" destOrd="0" presId="urn:microsoft.com/office/officeart/2005/8/layout/orgChart1"/>
    <dgm:cxn modelId="{A9B5BA19-4909-40FE-816B-3BFB55851E95}" type="presParOf" srcId="{C7141107-F57B-4E97-B917-AA90349F1776}" destId="{F0A05F25-9EAE-478B-9A21-919531C19F15}" srcOrd="0" destOrd="0" presId="urn:microsoft.com/office/officeart/2005/8/layout/orgChart1"/>
    <dgm:cxn modelId="{1C4623AA-1823-4482-9613-E09F622D78C8}" type="presParOf" srcId="{C7141107-F57B-4E97-B917-AA90349F1776}" destId="{684C166B-D028-44D6-9714-84FACDFECBDC}" srcOrd="1" destOrd="0" presId="urn:microsoft.com/office/officeart/2005/8/layout/orgChart1"/>
    <dgm:cxn modelId="{3DBAF9F5-8BB1-41C6-882C-460E90AC8FEB}" type="presParOf" srcId="{3D04E077-BB7B-4671-BB86-2BFBED16B170}" destId="{BB9D419D-C956-408A-809B-53581A03E82F}" srcOrd="1" destOrd="0" presId="urn:microsoft.com/office/officeart/2005/8/layout/orgChart1"/>
    <dgm:cxn modelId="{3713423E-A2F0-4316-B1B7-43479BC69E6C}" type="presParOf" srcId="{3D04E077-BB7B-4671-BB86-2BFBED16B170}" destId="{3834C0AA-8492-4AA4-A263-EAD1A9BBCCC9}" srcOrd="2" destOrd="0" presId="urn:microsoft.com/office/officeart/2005/8/layout/orgChart1"/>
    <dgm:cxn modelId="{0E5B39E2-E502-40BC-8ADE-3BE8F386E202}" type="presParOf" srcId="{2115B1BC-9C77-4791-A1B2-04E9D3267D9C}" destId="{613D42DF-2E34-4102-BE5A-4E806D9B60C1}" srcOrd="3" destOrd="0" presId="urn:microsoft.com/office/officeart/2005/8/layout/orgChart1"/>
    <dgm:cxn modelId="{8C8599FF-055D-4107-A274-672A15AC13DA}" type="presParOf" srcId="{613D42DF-2E34-4102-BE5A-4E806D9B60C1}" destId="{8F7E29CF-1FFD-46A5-8AA7-694ED4FE749D}" srcOrd="0" destOrd="0" presId="urn:microsoft.com/office/officeart/2005/8/layout/orgChart1"/>
    <dgm:cxn modelId="{0615EB3E-1C6C-44AA-B989-F32FDC510D63}" type="presParOf" srcId="{8F7E29CF-1FFD-46A5-8AA7-694ED4FE749D}" destId="{859A34D1-C7D3-4D9E-9805-34A912DEAE06}" srcOrd="0" destOrd="0" presId="urn:microsoft.com/office/officeart/2005/8/layout/orgChart1"/>
    <dgm:cxn modelId="{DDE72611-F712-4464-9733-3A334791A0B8}" type="presParOf" srcId="{8F7E29CF-1FFD-46A5-8AA7-694ED4FE749D}" destId="{6B26158F-ECCB-4B7A-8108-E1E0B82255FC}" srcOrd="1" destOrd="0" presId="urn:microsoft.com/office/officeart/2005/8/layout/orgChart1"/>
    <dgm:cxn modelId="{7723B201-B2C9-4B58-A4FF-FB185D3C0E6D}" type="presParOf" srcId="{613D42DF-2E34-4102-BE5A-4E806D9B60C1}" destId="{076FF1E4-EB4E-4BBF-9FB1-8400206194A0}" srcOrd="1" destOrd="0" presId="urn:microsoft.com/office/officeart/2005/8/layout/orgChart1"/>
    <dgm:cxn modelId="{2F909E90-9157-4F8D-9868-2BDF2269824D}" type="presParOf" srcId="{076FF1E4-EB4E-4BBF-9FB1-8400206194A0}" destId="{50BFBCB8-6A7C-495A-AC9A-13B32645BC9C}" srcOrd="0" destOrd="0" presId="urn:microsoft.com/office/officeart/2005/8/layout/orgChart1"/>
    <dgm:cxn modelId="{6473ACC4-B559-4C82-A355-03F1C5D97A0B}" type="presParOf" srcId="{076FF1E4-EB4E-4BBF-9FB1-8400206194A0}" destId="{A1C95222-0FF5-4240-AAD7-3B622C52ED7E}" srcOrd="1" destOrd="0" presId="urn:microsoft.com/office/officeart/2005/8/layout/orgChart1"/>
    <dgm:cxn modelId="{3B8B2001-2B55-45C3-8FB7-F56D11D24670}" type="presParOf" srcId="{A1C95222-0FF5-4240-AAD7-3B622C52ED7E}" destId="{3671BFD7-43AB-48D8-867E-6892A67E81E9}" srcOrd="0" destOrd="0" presId="urn:microsoft.com/office/officeart/2005/8/layout/orgChart1"/>
    <dgm:cxn modelId="{7FF8DD6E-4458-4E55-B8D8-32EE57488AAC}" type="presParOf" srcId="{3671BFD7-43AB-48D8-867E-6892A67E81E9}" destId="{ED4C5B40-CFB8-4D4C-97E9-4E929BBAB096}" srcOrd="0" destOrd="0" presId="urn:microsoft.com/office/officeart/2005/8/layout/orgChart1"/>
    <dgm:cxn modelId="{A5F41D91-5AD0-4E8D-A95A-2419223F36D9}" type="presParOf" srcId="{3671BFD7-43AB-48D8-867E-6892A67E81E9}" destId="{DE184748-AE4F-46E3-BC1D-AD774C473B52}" srcOrd="1" destOrd="0" presId="urn:microsoft.com/office/officeart/2005/8/layout/orgChart1"/>
    <dgm:cxn modelId="{C549FD7D-31FD-4E11-8A91-A4C9F27E2B5A}" type="presParOf" srcId="{A1C95222-0FF5-4240-AAD7-3B622C52ED7E}" destId="{921FEBE5-66C9-412E-87CB-FF43AE0274C5}" srcOrd="1" destOrd="0" presId="urn:microsoft.com/office/officeart/2005/8/layout/orgChart1"/>
    <dgm:cxn modelId="{05A86838-EC7A-448A-BA37-C40B93F7F301}" type="presParOf" srcId="{921FEBE5-66C9-412E-87CB-FF43AE0274C5}" destId="{294B5138-9730-45B4-BF47-EDC498E68538}" srcOrd="0" destOrd="0" presId="urn:microsoft.com/office/officeart/2005/8/layout/orgChart1"/>
    <dgm:cxn modelId="{3555330C-F42D-4CFB-8371-D645E21BA4A7}" type="presParOf" srcId="{921FEBE5-66C9-412E-87CB-FF43AE0274C5}" destId="{E9FF7D90-124B-4533-A174-009DFFA525EF}" srcOrd="1" destOrd="0" presId="urn:microsoft.com/office/officeart/2005/8/layout/orgChart1"/>
    <dgm:cxn modelId="{94A92CF9-B32B-4DD4-8220-D5E2AF1A0743}" type="presParOf" srcId="{E9FF7D90-124B-4533-A174-009DFFA525EF}" destId="{D24E5379-BADB-4659-BAC2-A8C5442F8401}" srcOrd="0" destOrd="0" presId="urn:microsoft.com/office/officeart/2005/8/layout/orgChart1"/>
    <dgm:cxn modelId="{2FF33B2C-BE0D-45B6-AE1B-B95D24C3C377}" type="presParOf" srcId="{D24E5379-BADB-4659-BAC2-A8C5442F8401}" destId="{3B261A62-89AD-4DA1-A64D-D388E6209CE9}" srcOrd="0" destOrd="0" presId="urn:microsoft.com/office/officeart/2005/8/layout/orgChart1"/>
    <dgm:cxn modelId="{FD259DC3-DA76-4EAC-93E7-F5B022D87583}" type="presParOf" srcId="{D24E5379-BADB-4659-BAC2-A8C5442F8401}" destId="{8D2AB60E-EEE3-41BC-AF1F-D536C9AC9B4B}" srcOrd="1" destOrd="0" presId="urn:microsoft.com/office/officeart/2005/8/layout/orgChart1"/>
    <dgm:cxn modelId="{FB2A6C55-0EF9-45B3-AB1D-3C25BCB2AF0C}" type="presParOf" srcId="{E9FF7D90-124B-4533-A174-009DFFA525EF}" destId="{1C0400D4-AC54-4F9A-9F2E-20584AD6D04F}" srcOrd="1" destOrd="0" presId="urn:microsoft.com/office/officeart/2005/8/layout/orgChart1"/>
    <dgm:cxn modelId="{D398E599-6AA8-4889-906B-A27605ABCECF}" type="presParOf" srcId="{E9FF7D90-124B-4533-A174-009DFFA525EF}" destId="{2FDF2DD2-F892-4940-8EEA-522111C6EB12}" srcOrd="2" destOrd="0" presId="urn:microsoft.com/office/officeart/2005/8/layout/orgChart1"/>
    <dgm:cxn modelId="{6356A695-FCF1-4579-B897-7C33E0C39373}" type="presParOf" srcId="{921FEBE5-66C9-412E-87CB-FF43AE0274C5}" destId="{F8C141B9-399A-4E69-A915-9542A38B1542}" srcOrd="2" destOrd="0" presId="urn:microsoft.com/office/officeart/2005/8/layout/orgChart1"/>
    <dgm:cxn modelId="{28028BFF-AA2E-43C2-B1A0-C5EBCD38F719}" type="presParOf" srcId="{921FEBE5-66C9-412E-87CB-FF43AE0274C5}" destId="{429C3383-9EAF-4838-A8EB-CFBC14B78601}" srcOrd="3" destOrd="0" presId="urn:microsoft.com/office/officeart/2005/8/layout/orgChart1"/>
    <dgm:cxn modelId="{478CA46B-7781-48E7-BA1E-5A664A652EA0}" type="presParOf" srcId="{429C3383-9EAF-4838-A8EB-CFBC14B78601}" destId="{DDDC6D52-4212-4C63-9AC2-B20A1876EB4E}" srcOrd="0" destOrd="0" presId="urn:microsoft.com/office/officeart/2005/8/layout/orgChart1"/>
    <dgm:cxn modelId="{A41539DF-213F-45C5-9ACB-CCB21494DB4B}" type="presParOf" srcId="{DDDC6D52-4212-4C63-9AC2-B20A1876EB4E}" destId="{A8AD2131-82F1-4665-BFC6-3458CA07C7B9}" srcOrd="0" destOrd="0" presId="urn:microsoft.com/office/officeart/2005/8/layout/orgChart1"/>
    <dgm:cxn modelId="{5F46BC16-7A15-4020-A232-3D6E92A89B9A}" type="presParOf" srcId="{DDDC6D52-4212-4C63-9AC2-B20A1876EB4E}" destId="{4A94D7B5-2FF2-4580-B46E-B5795B8A53D1}" srcOrd="1" destOrd="0" presId="urn:microsoft.com/office/officeart/2005/8/layout/orgChart1"/>
    <dgm:cxn modelId="{15015662-C40D-4E0C-AB25-A305ADD73983}" type="presParOf" srcId="{429C3383-9EAF-4838-A8EB-CFBC14B78601}" destId="{FA7EFBB7-E786-400C-A785-1B2A6948EF90}" srcOrd="1" destOrd="0" presId="urn:microsoft.com/office/officeart/2005/8/layout/orgChart1"/>
    <dgm:cxn modelId="{E9FF450D-976B-4B14-93B9-14A4BA9C8BD4}" type="presParOf" srcId="{429C3383-9EAF-4838-A8EB-CFBC14B78601}" destId="{0FB24A3A-A878-4354-95C3-F8E3739AB664}" srcOrd="2" destOrd="0" presId="urn:microsoft.com/office/officeart/2005/8/layout/orgChart1"/>
    <dgm:cxn modelId="{8C808BAB-DFD6-4530-AD9E-BD69D7A07C86}" type="presParOf" srcId="{921FEBE5-66C9-412E-87CB-FF43AE0274C5}" destId="{FEDFF18E-16EF-4E7F-AD05-E91A4E9A6801}" srcOrd="4" destOrd="0" presId="urn:microsoft.com/office/officeart/2005/8/layout/orgChart1"/>
    <dgm:cxn modelId="{5F556DE7-4D14-4FA1-BBFA-5207AA87150E}" type="presParOf" srcId="{921FEBE5-66C9-412E-87CB-FF43AE0274C5}" destId="{6A93D9BF-19F4-453E-8E14-90BF87656A86}" srcOrd="5" destOrd="0" presId="urn:microsoft.com/office/officeart/2005/8/layout/orgChart1"/>
    <dgm:cxn modelId="{C7307DEA-2F2B-474C-A92A-7B7F3BC31182}" type="presParOf" srcId="{6A93D9BF-19F4-453E-8E14-90BF87656A86}" destId="{AB1F9B40-52D9-456A-BD16-5E28E73DAD27}" srcOrd="0" destOrd="0" presId="urn:microsoft.com/office/officeart/2005/8/layout/orgChart1"/>
    <dgm:cxn modelId="{F9F7B88C-CA13-45CC-8B4C-02B01F725AE7}" type="presParOf" srcId="{AB1F9B40-52D9-456A-BD16-5E28E73DAD27}" destId="{7E0FB461-9C15-4101-B119-34351DD77020}" srcOrd="0" destOrd="0" presId="urn:microsoft.com/office/officeart/2005/8/layout/orgChart1"/>
    <dgm:cxn modelId="{130D8098-F748-4B72-BB7C-FE05F6D2A6CA}" type="presParOf" srcId="{AB1F9B40-52D9-456A-BD16-5E28E73DAD27}" destId="{CAC48D39-B5DF-4A8E-A752-A3BC4BF6018C}" srcOrd="1" destOrd="0" presId="urn:microsoft.com/office/officeart/2005/8/layout/orgChart1"/>
    <dgm:cxn modelId="{85F6DBCF-C0D5-47FC-A54B-E0972DF09945}" type="presParOf" srcId="{6A93D9BF-19F4-453E-8E14-90BF87656A86}" destId="{B541E2D6-9C3D-431C-BBE9-D339224491D4}" srcOrd="1" destOrd="0" presId="urn:microsoft.com/office/officeart/2005/8/layout/orgChart1"/>
    <dgm:cxn modelId="{37397DF0-0651-4A0B-BBAE-0A6917AAF23F}" type="presParOf" srcId="{6A93D9BF-19F4-453E-8E14-90BF87656A86}" destId="{3E9358DE-9837-4158-BAC1-DFBB38E382EB}" srcOrd="2" destOrd="0" presId="urn:microsoft.com/office/officeart/2005/8/layout/orgChart1"/>
    <dgm:cxn modelId="{7EEB890F-E904-41FD-A24B-C09A3B00E462}" type="presParOf" srcId="{A1C95222-0FF5-4240-AAD7-3B622C52ED7E}" destId="{73D6E7E5-BE33-43A1-B296-43E266D80D71}" srcOrd="2" destOrd="0" presId="urn:microsoft.com/office/officeart/2005/8/layout/orgChart1"/>
    <dgm:cxn modelId="{4345552B-9095-472E-AF06-E3BEA01B2170}" type="presParOf" srcId="{076FF1E4-EB4E-4BBF-9FB1-8400206194A0}" destId="{603BF2BF-54AC-4F08-BCC6-6A1C36A12D26}" srcOrd="2" destOrd="0" presId="urn:microsoft.com/office/officeart/2005/8/layout/orgChart1"/>
    <dgm:cxn modelId="{8F91DFE9-2198-4E8B-AE26-88F28F95C5C7}" type="presParOf" srcId="{076FF1E4-EB4E-4BBF-9FB1-8400206194A0}" destId="{D634A1FE-E028-4FE8-85EB-21B1ADE8FF4F}" srcOrd="3" destOrd="0" presId="urn:microsoft.com/office/officeart/2005/8/layout/orgChart1"/>
    <dgm:cxn modelId="{8374D56E-6A0A-4372-BAB1-384BB398188E}" type="presParOf" srcId="{D634A1FE-E028-4FE8-85EB-21B1ADE8FF4F}" destId="{7E3E0E04-F95C-470B-85D5-F997AF902C95}" srcOrd="0" destOrd="0" presId="urn:microsoft.com/office/officeart/2005/8/layout/orgChart1"/>
    <dgm:cxn modelId="{6347EFA5-B30A-45F9-BF14-A51C3616A087}" type="presParOf" srcId="{7E3E0E04-F95C-470B-85D5-F997AF902C95}" destId="{8DEE13A0-31A4-44E7-A148-8FDCFD99D9FF}" srcOrd="0" destOrd="0" presId="urn:microsoft.com/office/officeart/2005/8/layout/orgChart1"/>
    <dgm:cxn modelId="{F44A7441-573E-41E7-9437-A667089876CD}" type="presParOf" srcId="{7E3E0E04-F95C-470B-85D5-F997AF902C95}" destId="{61E1295B-2026-4799-99ED-F3C1E6C953F2}" srcOrd="1" destOrd="0" presId="urn:microsoft.com/office/officeart/2005/8/layout/orgChart1"/>
    <dgm:cxn modelId="{E9FAD1C6-1CAB-4F3C-BA6F-03591117AFC8}" type="presParOf" srcId="{D634A1FE-E028-4FE8-85EB-21B1ADE8FF4F}" destId="{FBA462A0-E146-4252-B3C8-C36719A458E6}" srcOrd="1" destOrd="0" presId="urn:microsoft.com/office/officeart/2005/8/layout/orgChart1"/>
    <dgm:cxn modelId="{521CC7A0-FFF7-4F5A-BA1F-445D5B58F6B9}" type="presParOf" srcId="{FBA462A0-E146-4252-B3C8-C36719A458E6}" destId="{ACFF70DA-9829-429B-A819-BEC6BF45011B}" srcOrd="0" destOrd="0" presId="urn:microsoft.com/office/officeart/2005/8/layout/orgChart1"/>
    <dgm:cxn modelId="{D3A7F514-1E78-4DC8-B76E-3744EA8392E8}" type="presParOf" srcId="{FBA462A0-E146-4252-B3C8-C36719A458E6}" destId="{5AD826F9-70ED-4B19-BDE1-8990AA58B5F5}" srcOrd="1" destOrd="0" presId="urn:microsoft.com/office/officeart/2005/8/layout/orgChart1"/>
    <dgm:cxn modelId="{586D1562-E5DF-4868-8CB3-B25B83627F0C}" type="presParOf" srcId="{5AD826F9-70ED-4B19-BDE1-8990AA58B5F5}" destId="{FDB26005-F1A2-42B9-B0AB-71D59ECC515E}" srcOrd="0" destOrd="0" presId="urn:microsoft.com/office/officeart/2005/8/layout/orgChart1"/>
    <dgm:cxn modelId="{AEEB61F1-CE71-4079-8123-FD2A4BB1A7C0}" type="presParOf" srcId="{FDB26005-F1A2-42B9-B0AB-71D59ECC515E}" destId="{343DE5ED-8500-4BBD-BED3-9BF9824E18C3}" srcOrd="0" destOrd="0" presId="urn:microsoft.com/office/officeart/2005/8/layout/orgChart1"/>
    <dgm:cxn modelId="{8C8F2958-8CD2-4080-9E8E-4FB8A237F380}" type="presParOf" srcId="{FDB26005-F1A2-42B9-B0AB-71D59ECC515E}" destId="{CB5ED7C4-5121-4E37-B1C3-60FA673B63C7}" srcOrd="1" destOrd="0" presId="urn:microsoft.com/office/officeart/2005/8/layout/orgChart1"/>
    <dgm:cxn modelId="{1371F3AF-CD29-4548-8645-146B81B7C161}" type="presParOf" srcId="{5AD826F9-70ED-4B19-BDE1-8990AA58B5F5}" destId="{EACF067F-2FB5-487E-B310-2A27AEFB9383}" srcOrd="1" destOrd="0" presId="urn:microsoft.com/office/officeart/2005/8/layout/orgChart1"/>
    <dgm:cxn modelId="{3F7DA398-BF1B-425A-9FCF-99DD2224FD9C}" type="presParOf" srcId="{5AD826F9-70ED-4B19-BDE1-8990AA58B5F5}" destId="{D57E3545-8B7D-465E-98D5-91D769E02612}" srcOrd="2" destOrd="0" presId="urn:microsoft.com/office/officeart/2005/8/layout/orgChart1"/>
    <dgm:cxn modelId="{C93F8BEC-3D75-463F-B14E-3E88332960C0}" type="presParOf" srcId="{D634A1FE-E028-4FE8-85EB-21B1ADE8FF4F}" destId="{D1568510-3C0F-4190-90C4-FFE60C247F96}" srcOrd="2" destOrd="0" presId="urn:microsoft.com/office/officeart/2005/8/layout/orgChart1"/>
    <dgm:cxn modelId="{5F78826B-BEA8-4289-BC3E-FE5DA7CF4ED2}" type="presParOf" srcId="{076FF1E4-EB4E-4BBF-9FB1-8400206194A0}" destId="{315244DF-FC9A-4202-9651-20CED2092727}" srcOrd="4" destOrd="0" presId="urn:microsoft.com/office/officeart/2005/8/layout/orgChart1"/>
    <dgm:cxn modelId="{50515D54-65E8-491E-87B2-F6228BE1ACB1}" type="presParOf" srcId="{076FF1E4-EB4E-4BBF-9FB1-8400206194A0}" destId="{3DA2BA13-94C6-42EB-8C51-E1A0F7F22CA0}" srcOrd="5" destOrd="0" presId="urn:microsoft.com/office/officeart/2005/8/layout/orgChart1"/>
    <dgm:cxn modelId="{884B3401-5308-47A4-BB52-A46510339C3A}" type="presParOf" srcId="{3DA2BA13-94C6-42EB-8C51-E1A0F7F22CA0}" destId="{DC5B1A32-0FCB-4F6F-A458-20EE96EE46C0}" srcOrd="0" destOrd="0" presId="urn:microsoft.com/office/officeart/2005/8/layout/orgChart1"/>
    <dgm:cxn modelId="{598BD1C9-3AF9-45C3-88E7-2017618C123F}" type="presParOf" srcId="{DC5B1A32-0FCB-4F6F-A458-20EE96EE46C0}" destId="{64E434FA-B9C4-414E-B46C-A1BEB72B9E19}" srcOrd="0" destOrd="0" presId="urn:microsoft.com/office/officeart/2005/8/layout/orgChart1"/>
    <dgm:cxn modelId="{14D3CE7E-0938-4836-A740-4396DB54A197}" type="presParOf" srcId="{DC5B1A32-0FCB-4F6F-A458-20EE96EE46C0}" destId="{642B3512-7015-4354-B03E-B7E96A0E5D59}" srcOrd="1" destOrd="0" presId="urn:microsoft.com/office/officeart/2005/8/layout/orgChart1"/>
    <dgm:cxn modelId="{BD69303D-389F-4DE3-834B-1F35FDC0813F}" type="presParOf" srcId="{3DA2BA13-94C6-42EB-8C51-E1A0F7F22CA0}" destId="{A583A88E-2572-46EC-A894-AAA9FE9F20A1}" srcOrd="1" destOrd="0" presId="urn:microsoft.com/office/officeart/2005/8/layout/orgChart1"/>
    <dgm:cxn modelId="{F88A246A-D1E4-4683-BC21-0B90FF079B9E}" type="presParOf" srcId="{A583A88E-2572-46EC-A894-AAA9FE9F20A1}" destId="{DE88022F-9DCC-47BD-BC4F-B13AFBB5E308}" srcOrd="0" destOrd="0" presId="urn:microsoft.com/office/officeart/2005/8/layout/orgChart1"/>
    <dgm:cxn modelId="{B4E7A123-CDBF-4593-A115-B4332F106610}" type="presParOf" srcId="{A583A88E-2572-46EC-A894-AAA9FE9F20A1}" destId="{D6409355-84D2-4D89-AA3A-79552F1FFA7A}" srcOrd="1" destOrd="0" presId="urn:microsoft.com/office/officeart/2005/8/layout/orgChart1"/>
    <dgm:cxn modelId="{AC6C14F2-2ABE-42BE-AB54-96905B867ABA}" type="presParOf" srcId="{D6409355-84D2-4D89-AA3A-79552F1FFA7A}" destId="{54EFE38A-F1CC-4EF3-809C-73806D4081A3}" srcOrd="0" destOrd="0" presId="urn:microsoft.com/office/officeart/2005/8/layout/orgChart1"/>
    <dgm:cxn modelId="{0D09A5AA-076E-4835-BB3D-11733AAE828F}" type="presParOf" srcId="{54EFE38A-F1CC-4EF3-809C-73806D4081A3}" destId="{2B9615CA-BC86-499F-AAF8-1DE65A21A004}" srcOrd="0" destOrd="0" presId="urn:microsoft.com/office/officeart/2005/8/layout/orgChart1"/>
    <dgm:cxn modelId="{060E05B9-1F77-4448-976D-64828E2C50DF}" type="presParOf" srcId="{54EFE38A-F1CC-4EF3-809C-73806D4081A3}" destId="{4B89DCA7-0777-4358-84A2-458EDC96FA23}" srcOrd="1" destOrd="0" presId="urn:microsoft.com/office/officeart/2005/8/layout/orgChart1"/>
    <dgm:cxn modelId="{BCD88534-04CB-4F50-B58A-60F26591ACDF}" type="presParOf" srcId="{D6409355-84D2-4D89-AA3A-79552F1FFA7A}" destId="{9BF32710-585C-40F4-BB30-C238FB120D9C}" srcOrd="1" destOrd="0" presId="urn:microsoft.com/office/officeart/2005/8/layout/orgChart1"/>
    <dgm:cxn modelId="{AEBD06F1-7E53-4F16-A986-5FA7ECF1B9F1}" type="presParOf" srcId="{D6409355-84D2-4D89-AA3A-79552F1FFA7A}" destId="{23EE8A6B-803E-4BE0-B322-A8076F363362}" srcOrd="2" destOrd="0" presId="urn:microsoft.com/office/officeart/2005/8/layout/orgChart1"/>
    <dgm:cxn modelId="{B6C62515-5A24-43CC-9448-C6385B55DF0A}" type="presParOf" srcId="{3DA2BA13-94C6-42EB-8C51-E1A0F7F22CA0}" destId="{8B900C03-DD69-4670-9A6C-1D447D90E45A}" srcOrd="2" destOrd="0" presId="urn:microsoft.com/office/officeart/2005/8/layout/orgChart1"/>
    <dgm:cxn modelId="{6271DEF0-7819-40A8-A6AD-8654DD9EF843}" type="presParOf" srcId="{076FF1E4-EB4E-4BBF-9FB1-8400206194A0}" destId="{3DE32A1A-3256-4C51-9089-E9675ECFF39A}" srcOrd="6" destOrd="0" presId="urn:microsoft.com/office/officeart/2005/8/layout/orgChart1"/>
    <dgm:cxn modelId="{BD922330-C1B0-4518-BA8D-CDAEB9F335CD}" type="presParOf" srcId="{076FF1E4-EB4E-4BBF-9FB1-8400206194A0}" destId="{82450448-3F9A-4E53-B70B-15D4078E9534}" srcOrd="7" destOrd="0" presId="urn:microsoft.com/office/officeart/2005/8/layout/orgChart1"/>
    <dgm:cxn modelId="{0ECBDED6-864A-4DCE-9F83-5F4E468D2590}" type="presParOf" srcId="{82450448-3F9A-4E53-B70B-15D4078E9534}" destId="{EE7563A8-80E5-4E51-A4AA-ECE301A22AEF}" srcOrd="0" destOrd="0" presId="urn:microsoft.com/office/officeart/2005/8/layout/orgChart1"/>
    <dgm:cxn modelId="{F5895572-8881-4DE3-B364-D21606F51C7B}" type="presParOf" srcId="{EE7563A8-80E5-4E51-A4AA-ECE301A22AEF}" destId="{C0397171-F1A1-42CD-BD87-1EB392B795B6}" srcOrd="0" destOrd="0" presId="urn:microsoft.com/office/officeart/2005/8/layout/orgChart1"/>
    <dgm:cxn modelId="{05BB3DD9-59FD-462B-B39F-C47B74478BE9}" type="presParOf" srcId="{EE7563A8-80E5-4E51-A4AA-ECE301A22AEF}" destId="{D7C2D056-00E6-4AC6-BC38-96EEACFB5EA8}" srcOrd="1" destOrd="0" presId="urn:microsoft.com/office/officeart/2005/8/layout/orgChart1"/>
    <dgm:cxn modelId="{DD7A9A5A-7B22-481D-A04C-8EF342BA70F1}" type="presParOf" srcId="{82450448-3F9A-4E53-B70B-15D4078E9534}" destId="{F8F374F3-A24A-40D4-A469-9A2445D4D2E9}" srcOrd="1" destOrd="0" presId="urn:microsoft.com/office/officeart/2005/8/layout/orgChart1"/>
    <dgm:cxn modelId="{154B02C8-2B58-4BA2-B52D-380E460E382A}" type="presParOf" srcId="{82450448-3F9A-4E53-B70B-15D4078E9534}" destId="{9452C6CB-8849-43FB-8BE6-22228D2BB7DF}" srcOrd="2" destOrd="0" presId="urn:microsoft.com/office/officeart/2005/8/layout/orgChart1"/>
    <dgm:cxn modelId="{076FA0A9-BA95-4F69-A369-856404A33C95}" type="presParOf" srcId="{613D42DF-2E34-4102-BE5A-4E806D9B60C1}" destId="{FD346510-6620-4D41-A839-57864CD2C6B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D94B4F-A724-4C0F-9130-D878B497F24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C59A360-E0BF-4063-B58D-DF799709D954}">
      <dgm:prSet/>
      <dgm:spPr/>
      <dgm:t>
        <a:bodyPr/>
        <a:lstStyle/>
        <a:p>
          <a:pPr>
            <a:lnSpc>
              <a:spcPct val="100000"/>
            </a:lnSpc>
          </a:pPr>
          <a:r>
            <a:rPr lang="en-US"/>
            <a:t>Numerical features represent continuous data that can take any value within a range. They are typically represented as real numbers.</a:t>
          </a:r>
        </a:p>
      </dgm:t>
    </dgm:pt>
    <dgm:pt modelId="{F45E00DE-E78C-489F-AAF1-06D560B31B8F}" type="parTrans" cxnId="{517874CD-7CE6-4738-9153-BEA368FBD01D}">
      <dgm:prSet/>
      <dgm:spPr/>
      <dgm:t>
        <a:bodyPr/>
        <a:lstStyle/>
        <a:p>
          <a:endParaRPr lang="en-US"/>
        </a:p>
      </dgm:t>
    </dgm:pt>
    <dgm:pt modelId="{DC943BF1-FAF4-4876-9ACD-72A8A6EE6294}" type="sibTrans" cxnId="{517874CD-7CE6-4738-9153-BEA368FBD01D}">
      <dgm:prSet/>
      <dgm:spPr/>
      <dgm:t>
        <a:bodyPr/>
        <a:lstStyle/>
        <a:p>
          <a:endParaRPr lang="en-US"/>
        </a:p>
      </dgm:t>
    </dgm:pt>
    <dgm:pt modelId="{94453427-96C0-4446-856F-F7C7DEECD517}">
      <dgm:prSet/>
      <dgm:spPr/>
      <dgm:t>
        <a:bodyPr/>
        <a:lstStyle/>
        <a:p>
          <a:pPr>
            <a:lnSpc>
              <a:spcPct val="100000"/>
            </a:lnSpc>
          </a:pPr>
          <a:r>
            <a:rPr lang="en-US"/>
            <a:t>Numerical data is mathematically represented as scalar values</a:t>
          </a:r>
        </a:p>
      </dgm:t>
    </dgm:pt>
    <dgm:pt modelId="{BC906E7A-DDAA-44E9-8431-E4CE8286A08E}" type="parTrans" cxnId="{93D5C6E6-F8A8-4BD2-9500-C060D276DE1D}">
      <dgm:prSet/>
      <dgm:spPr/>
      <dgm:t>
        <a:bodyPr/>
        <a:lstStyle/>
        <a:p>
          <a:endParaRPr lang="en-US"/>
        </a:p>
      </dgm:t>
    </dgm:pt>
    <dgm:pt modelId="{1314F22F-B369-4D75-9CDE-FD42C6832275}" type="sibTrans" cxnId="{93D5C6E6-F8A8-4BD2-9500-C060D276DE1D}">
      <dgm:prSet/>
      <dgm:spPr/>
      <dgm:t>
        <a:bodyPr/>
        <a:lstStyle/>
        <a:p>
          <a:endParaRPr lang="en-US"/>
        </a:p>
      </dgm:t>
    </dgm:pt>
    <dgm:pt modelId="{7248683B-AE6F-4E4C-81FE-CC9EAEEB5103}">
      <dgm:prSet/>
      <dgm:spPr/>
      <dgm:t>
        <a:bodyPr/>
        <a:lstStyle/>
        <a:p>
          <a:pPr>
            <a:lnSpc>
              <a:spcPct val="100000"/>
            </a:lnSpc>
          </a:pPr>
          <a:r>
            <a:rPr lang="en-US"/>
            <a:t>Example: Scaling</a:t>
          </a:r>
        </a:p>
      </dgm:t>
    </dgm:pt>
    <dgm:pt modelId="{FE6F517D-91F6-479F-A5B9-8919E189E3A0}" type="parTrans" cxnId="{AA4BB2C3-6FAC-4391-8CA2-F054FC67E9AB}">
      <dgm:prSet/>
      <dgm:spPr/>
      <dgm:t>
        <a:bodyPr/>
        <a:lstStyle/>
        <a:p>
          <a:endParaRPr lang="en-US"/>
        </a:p>
      </dgm:t>
    </dgm:pt>
    <dgm:pt modelId="{E6474967-C651-4DDC-918F-AD84F8690CFE}" type="sibTrans" cxnId="{AA4BB2C3-6FAC-4391-8CA2-F054FC67E9AB}">
      <dgm:prSet/>
      <dgm:spPr/>
      <dgm:t>
        <a:bodyPr/>
        <a:lstStyle/>
        <a:p>
          <a:endParaRPr lang="en-US"/>
        </a:p>
      </dgm:t>
    </dgm:pt>
    <dgm:pt modelId="{DE4484C6-1931-4D0C-8617-9F25052A96C2}" type="pres">
      <dgm:prSet presAssocID="{67D94B4F-A724-4C0F-9130-D878B497F245}" presName="root" presStyleCnt="0">
        <dgm:presLayoutVars>
          <dgm:dir/>
          <dgm:resizeHandles val="exact"/>
        </dgm:presLayoutVars>
      </dgm:prSet>
      <dgm:spPr/>
    </dgm:pt>
    <dgm:pt modelId="{7EECACA8-4C26-4E25-B639-130FA264B155}" type="pres">
      <dgm:prSet presAssocID="{2C59A360-E0BF-4063-B58D-DF799709D954}" presName="compNode" presStyleCnt="0"/>
      <dgm:spPr/>
    </dgm:pt>
    <dgm:pt modelId="{A6F1A8CF-0921-4C3F-B4AD-4F96639141BE}" type="pres">
      <dgm:prSet presAssocID="{2C59A360-E0BF-4063-B58D-DF799709D954}" presName="bgRect" presStyleLbl="bgShp" presStyleIdx="0" presStyleCnt="3"/>
      <dgm:spPr/>
    </dgm:pt>
    <dgm:pt modelId="{89965351-9B39-49BC-A35B-6D10ED2FB28E}" type="pres">
      <dgm:prSet presAssocID="{2C59A360-E0BF-4063-B58D-DF799709D95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07FE7070-5492-44F1-BE3C-BF22D75F0580}" type="pres">
      <dgm:prSet presAssocID="{2C59A360-E0BF-4063-B58D-DF799709D954}" presName="spaceRect" presStyleCnt="0"/>
      <dgm:spPr/>
    </dgm:pt>
    <dgm:pt modelId="{01E9CE74-DF01-4B16-BE44-712A001C1048}" type="pres">
      <dgm:prSet presAssocID="{2C59A360-E0BF-4063-B58D-DF799709D954}" presName="parTx" presStyleLbl="revTx" presStyleIdx="0" presStyleCnt="3">
        <dgm:presLayoutVars>
          <dgm:chMax val="0"/>
          <dgm:chPref val="0"/>
        </dgm:presLayoutVars>
      </dgm:prSet>
      <dgm:spPr/>
    </dgm:pt>
    <dgm:pt modelId="{3C3546E4-94B4-4408-8E54-D8B95F08435F}" type="pres">
      <dgm:prSet presAssocID="{DC943BF1-FAF4-4876-9ACD-72A8A6EE6294}" presName="sibTrans" presStyleCnt="0"/>
      <dgm:spPr/>
    </dgm:pt>
    <dgm:pt modelId="{04ED178A-F03D-4455-B8A5-C618F5E93603}" type="pres">
      <dgm:prSet presAssocID="{94453427-96C0-4446-856F-F7C7DEECD517}" presName="compNode" presStyleCnt="0"/>
      <dgm:spPr/>
    </dgm:pt>
    <dgm:pt modelId="{DCD8A053-9C6A-41F3-A737-8129CA8F78F9}" type="pres">
      <dgm:prSet presAssocID="{94453427-96C0-4446-856F-F7C7DEECD517}" presName="bgRect" presStyleLbl="bgShp" presStyleIdx="1" presStyleCnt="3"/>
      <dgm:spPr/>
    </dgm:pt>
    <dgm:pt modelId="{AFBAEB04-2FF2-47FF-90B1-AD2FAD7C6662}" type="pres">
      <dgm:prSet presAssocID="{94453427-96C0-4446-856F-F7C7DEECD51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culator"/>
        </a:ext>
      </dgm:extLst>
    </dgm:pt>
    <dgm:pt modelId="{425D240D-73D1-4A18-8CF4-14FF5FD6634E}" type="pres">
      <dgm:prSet presAssocID="{94453427-96C0-4446-856F-F7C7DEECD517}" presName="spaceRect" presStyleCnt="0"/>
      <dgm:spPr/>
    </dgm:pt>
    <dgm:pt modelId="{BCBBC0A6-FBC0-4BB6-A2E8-52E710FB12B9}" type="pres">
      <dgm:prSet presAssocID="{94453427-96C0-4446-856F-F7C7DEECD517}" presName="parTx" presStyleLbl="revTx" presStyleIdx="1" presStyleCnt="3">
        <dgm:presLayoutVars>
          <dgm:chMax val="0"/>
          <dgm:chPref val="0"/>
        </dgm:presLayoutVars>
      </dgm:prSet>
      <dgm:spPr/>
    </dgm:pt>
    <dgm:pt modelId="{3491F369-53AA-4504-8CCA-026348307CC9}" type="pres">
      <dgm:prSet presAssocID="{1314F22F-B369-4D75-9CDE-FD42C6832275}" presName="sibTrans" presStyleCnt="0"/>
      <dgm:spPr/>
    </dgm:pt>
    <dgm:pt modelId="{0C0E1523-6D0D-48A0-8B74-B7B39F6B6C3B}" type="pres">
      <dgm:prSet presAssocID="{7248683B-AE6F-4E4C-81FE-CC9EAEEB5103}" presName="compNode" presStyleCnt="0"/>
      <dgm:spPr/>
    </dgm:pt>
    <dgm:pt modelId="{C0BE1786-B657-47BD-AF1E-66E9DE85265E}" type="pres">
      <dgm:prSet presAssocID="{7248683B-AE6F-4E4C-81FE-CC9EAEEB5103}" presName="bgRect" presStyleLbl="bgShp" presStyleIdx="2" presStyleCnt="3"/>
      <dgm:spPr/>
    </dgm:pt>
    <dgm:pt modelId="{08BA15A6-2090-4E22-80F4-51AAF0AAFA04}" type="pres">
      <dgm:prSet presAssocID="{7248683B-AE6F-4E4C-81FE-CC9EAEEB51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A329E44C-CEC0-4F3B-9DAB-D9618F4A19EA}" type="pres">
      <dgm:prSet presAssocID="{7248683B-AE6F-4E4C-81FE-CC9EAEEB5103}" presName="spaceRect" presStyleCnt="0"/>
      <dgm:spPr/>
    </dgm:pt>
    <dgm:pt modelId="{696CA985-C0C1-48F3-B91A-447D5B94FA3D}" type="pres">
      <dgm:prSet presAssocID="{7248683B-AE6F-4E4C-81FE-CC9EAEEB5103}" presName="parTx" presStyleLbl="revTx" presStyleIdx="2" presStyleCnt="3">
        <dgm:presLayoutVars>
          <dgm:chMax val="0"/>
          <dgm:chPref val="0"/>
        </dgm:presLayoutVars>
      </dgm:prSet>
      <dgm:spPr/>
    </dgm:pt>
  </dgm:ptLst>
  <dgm:cxnLst>
    <dgm:cxn modelId="{C8DB9024-C16A-462D-9FFF-296FC7A83626}" type="presOf" srcId="{67D94B4F-A724-4C0F-9130-D878B497F245}" destId="{DE4484C6-1931-4D0C-8617-9F25052A96C2}" srcOrd="0" destOrd="0" presId="urn:microsoft.com/office/officeart/2018/2/layout/IconVerticalSolidList"/>
    <dgm:cxn modelId="{A919F682-0A4E-4C4B-99D0-2348A85909A5}" type="presOf" srcId="{7248683B-AE6F-4E4C-81FE-CC9EAEEB5103}" destId="{696CA985-C0C1-48F3-B91A-447D5B94FA3D}" srcOrd="0" destOrd="0" presId="urn:microsoft.com/office/officeart/2018/2/layout/IconVerticalSolidList"/>
    <dgm:cxn modelId="{1A29D0A2-D660-40FA-A32A-735FEBDE48EC}" type="presOf" srcId="{2C59A360-E0BF-4063-B58D-DF799709D954}" destId="{01E9CE74-DF01-4B16-BE44-712A001C1048}" srcOrd="0" destOrd="0" presId="urn:microsoft.com/office/officeart/2018/2/layout/IconVerticalSolidList"/>
    <dgm:cxn modelId="{AA4BB2C3-6FAC-4391-8CA2-F054FC67E9AB}" srcId="{67D94B4F-A724-4C0F-9130-D878B497F245}" destId="{7248683B-AE6F-4E4C-81FE-CC9EAEEB5103}" srcOrd="2" destOrd="0" parTransId="{FE6F517D-91F6-479F-A5B9-8919E189E3A0}" sibTransId="{E6474967-C651-4DDC-918F-AD84F8690CFE}"/>
    <dgm:cxn modelId="{517874CD-7CE6-4738-9153-BEA368FBD01D}" srcId="{67D94B4F-A724-4C0F-9130-D878B497F245}" destId="{2C59A360-E0BF-4063-B58D-DF799709D954}" srcOrd="0" destOrd="0" parTransId="{F45E00DE-E78C-489F-AAF1-06D560B31B8F}" sibTransId="{DC943BF1-FAF4-4876-9ACD-72A8A6EE6294}"/>
    <dgm:cxn modelId="{93D5C6E6-F8A8-4BD2-9500-C060D276DE1D}" srcId="{67D94B4F-A724-4C0F-9130-D878B497F245}" destId="{94453427-96C0-4446-856F-F7C7DEECD517}" srcOrd="1" destOrd="0" parTransId="{BC906E7A-DDAA-44E9-8431-E4CE8286A08E}" sibTransId="{1314F22F-B369-4D75-9CDE-FD42C6832275}"/>
    <dgm:cxn modelId="{C5A907F8-7B10-4423-8F4F-C99337BCF6BA}" type="presOf" srcId="{94453427-96C0-4446-856F-F7C7DEECD517}" destId="{BCBBC0A6-FBC0-4BB6-A2E8-52E710FB12B9}" srcOrd="0" destOrd="0" presId="urn:microsoft.com/office/officeart/2018/2/layout/IconVerticalSolidList"/>
    <dgm:cxn modelId="{8D1ECAF8-1B87-44AD-8653-A6E55BC352A0}" type="presParOf" srcId="{DE4484C6-1931-4D0C-8617-9F25052A96C2}" destId="{7EECACA8-4C26-4E25-B639-130FA264B155}" srcOrd="0" destOrd="0" presId="urn:microsoft.com/office/officeart/2018/2/layout/IconVerticalSolidList"/>
    <dgm:cxn modelId="{7A4352DB-C651-4238-8B07-1B2937EEA0D2}" type="presParOf" srcId="{7EECACA8-4C26-4E25-B639-130FA264B155}" destId="{A6F1A8CF-0921-4C3F-B4AD-4F96639141BE}" srcOrd="0" destOrd="0" presId="urn:microsoft.com/office/officeart/2018/2/layout/IconVerticalSolidList"/>
    <dgm:cxn modelId="{3889DABA-8E20-49F3-B93F-099BF2B68D04}" type="presParOf" srcId="{7EECACA8-4C26-4E25-B639-130FA264B155}" destId="{89965351-9B39-49BC-A35B-6D10ED2FB28E}" srcOrd="1" destOrd="0" presId="urn:microsoft.com/office/officeart/2018/2/layout/IconVerticalSolidList"/>
    <dgm:cxn modelId="{C775571C-4579-49A9-B4C2-EE29AB1DCB52}" type="presParOf" srcId="{7EECACA8-4C26-4E25-B639-130FA264B155}" destId="{07FE7070-5492-44F1-BE3C-BF22D75F0580}" srcOrd="2" destOrd="0" presId="urn:microsoft.com/office/officeart/2018/2/layout/IconVerticalSolidList"/>
    <dgm:cxn modelId="{53CF6A40-346D-43EA-AFB0-4C681D99238A}" type="presParOf" srcId="{7EECACA8-4C26-4E25-B639-130FA264B155}" destId="{01E9CE74-DF01-4B16-BE44-712A001C1048}" srcOrd="3" destOrd="0" presId="urn:microsoft.com/office/officeart/2018/2/layout/IconVerticalSolidList"/>
    <dgm:cxn modelId="{71B34D7F-A22F-4BF5-BA7A-3DB187931DF1}" type="presParOf" srcId="{DE4484C6-1931-4D0C-8617-9F25052A96C2}" destId="{3C3546E4-94B4-4408-8E54-D8B95F08435F}" srcOrd="1" destOrd="0" presId="urn:microsoft.com/office/officeart/2018/2/layout/IconVerticalSolidList"/>
    <dgm:cxn modelId="{3D58F4C5-8ABB-4F7D-AFA2-1DA3F2F43DAC}" type="presParOf" srcId="{DE4484C6-1931-4D0C-8617-9F25052A96C2}" destId="{04ED178A-F03D-4455-B8A5-C618F5E93603}" srcOrd="2" destOrd="0" presId="urn:microsoft.com/office/officeart/2018/2/layout/IconVerticalSolidList"/>
    <dgm:cxn modelId="{B5A14475-EE77-4F3F-ADE8-AA67FE18419C}" type="presParOf" srcId="{04ED178A-F03D-4455-B8A5-C618F5E93603}" destId="{DCD8A053-9C6A-41F3-A737-8129CA8F78F9}" srcOrd="0" destOrd="0" presId="urn:microsoft.com/office/officeart/2018/2/layout/IconVerticalSolidList"/>
    <dgm:cxn modelId="{89310CE3-5095-4CFE-A6E3-1CD443533E94}" type="presParOf" srcId="{04ED178A-F03D-4455-B8A5-C618F5E93603}" destId="{AFBAEB04-2FF2-47FF-90B1-AD2FAD7C6662}" srcOrd="1" destOrd="0" presId="urn:microsoft.com/office/officeart/2018/2/layout/IconVerticalSolidList"/>
    <dgm:cxn modelId="{9B11DA99-DB92-4155-9A3B-A521AB2F63F6}" type="presParOf" srcId="{04ED178A-F03D-4455-B8A5-C618F5E93603}" destId="{425D240D-73D1-4A18-8CF4-14FF5FD6634E}" srcOrd="2" destOrd="0" presId="urn:microsoft.com/office/officeart/2018/2/layout/IconVerticalSolidList"/>
    <dgm:cxn modelId="{21545236-7671-465C-9901-064A007BA2CC}" type="presParOf" srcId="{04ED178A-F03D-4455-B8A5-C618F5E93603}" destId="{BCBBC0A6-FBC0-4BB6-A2E8-52E710FB12B9}" srcOrd="3" destOrd="0" presId="urn:microsoft.com/office/officeart/2018/2/layout/IconVerticalSolidList"/>
    <dgm:cxn modelId="{4A8A7A92-53EE-439D-963C-F0A42E74133E}" type="presParOf" srcId="{DE4484C6-1931-4D0C-8617-9F25052A96C2}" destId="{3491F369-53AA-4504-8CCA-026348307CC9}" srcOrd="3" destOrd="0" presId="urn:microsoft.com/office/officeart/2018/2/layout/IconVerticalSolidList"/>
    <dgm:cxn modelId="{89A10914-8578-4FB1-9255-8CF994A09532}" type="presParOf" srcId="{DE4484C6-1931-4D0C-8617-9F25052A96C2}" destId="{0C0E1523-6D0D-48A0-8B74-B7B39F6B6C3B}" srcOrd="4" destOrd="0" presId="urn:microsoft.com/office/officeart/2018/2/layout/IconVerticalSolidList"/>
    <dgm:cxn modelId="{191D96B9-9D3F-4FC4-BA55-09E89C880870}" type="presParOf" srcId="{0C0E1523-6D0D-48A0-8B74-B7B39F6B6C3B}" destId="{C0BE1786-B657-47BD-AF1E-66E9DE85265E}" srcOrd="0" destOrd="0" presId="urn:microsoft.com/office/officeart/2018/2/layout/IconVerticalSolidList"/>
    <dgm:cxn modelId="{27708449-E2DD-48B3-9419-449F59C0BFC4}" type="presParOf" srcId="{0C0E1523-6D0D-48A0-8B74-B7B39F6B6C3B}" destId="{08BA15A6-2090-4E22-80F4-51AAF0AAFA04}" srcOrd="1" destOrd="0" presId="urn:microsoft.com/office/officeart/2018/2/layout/IconVerticalSolidList"/>
    <dgm:cxn modelId="{A04EA7FB-40B1-4EF9-BD1C-FAC8A62CD2B2}" type="presParOf" srcId="{0C0E1523-6D0D-48A0-8B74-B7B39F6B6C3B}" destId="{A329E44C-CEC0-4F3B-9DAB-D9618F4A19EA}" srcOrd="2" destOrd="0" presId="urn:microsoft.com/office/officeart/2018/2/layout/IconVerticalSolidList"/>
    <dgm:cxn modelId="{4005D3CF-127E-4D0F-925B-906158D7C312}" type="presParOf" srcId="{0C0E1523-6D0D-48A0-8B74-B7B39F6B6C3B}" destId="{696CA985-C0C1-48F3-B91A-447D5B94FA3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111A601-0AE8-4D62-A364-6A0810E8D7C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67CEDC1-29AF-4A71-B25D-DEB8A7CCC7FA}">
      <dgm:prSet/>
      <dgm:spPr/>
      <dgm:t>
        <a:bodyPr/>
        <a:lstStyle/>
        <a:p>
          <a:pPr>
            <a:lnSpc>
              <a:spcPct val="100000"/>
            </a:lnSpc>
          </a:pPr>
          <a:r>
            <a:rPr lang="en-US"/>
            <a:t>Textual features are used for analyzing and processing text data, such as documents or messages.</a:t>
          </a:r>
        </a:p>
      </dgm:t>
    </dgm:pt>
    <dgm:pt modelId="{0B2E0B33-0BC9-4A20-BFAB-142EB433EAAD}" type="parTrans" cxnId="{E1FF9692-C858-4909-B44E-982BEF9A26D6}">
      <dgm:prSet/>
      <dgm:spPr/>
      <dgm:t>
        <a:bodyPr/>
        <a:lstStyle/>
        <a:p>
          <a:endParaRPr lang="en-US"/>
        </a:p>
      </dgm:t>
    </dgm:pt>
    <dgm:pt modelId="{02902DD7-5C1F-4C17-8A48-5D01FFFD2F24}" type="sibTrans" cxnId="{E1FF9692-C858-4909-B44E-982BEF9A26D6}">
      <dgm:prSet/>
      <dgm:spPr/>
      <dgm:t>
        <a:bodyPr/>
        <a:lstStyle/>
        <a:p>
          <a:endParaRPr lang="en-US"/>
        </a:p>
      </dgm:t>
    </dgm:pt>
    <dgm:pt modelId="{0634519B-4A9F-4055-856F-A463C070006B}">
      <dgm:prSet/>
      <dgm:spPr/>
      <dgm:t>
        <a:bodyPr/>
        <a:lstStyle/>
        <a:p>
          <a:pPr>
            <a:lnSpc>
              <a:spcPct val="100000"/>
            </a:lnSpc>
          </a:pPr>
          <a:r>
            <a:rPr lang="en-US"/>
            <a:t>Text data can be represented as a vector, where each dimension corresponds to a unique term or word</a:t>
          </a:r>
        </a:p>
      </dgm:t>
    </dgm:pt>
    <dgm:pt modelId="{5B3E2AB0-7B04-4F77-BEBF-9520B1240B49}" type="parTrans" cxnId="{2DCE6CB6-AEC8-4DAB-8C56-15C2DA650239}">
      <dgm:prSet/>
      <dgm:spPr/>
      <dgm:t>
        <a:bodyPr/>
        <a:lstStyle/>
        <a:p>
          <a:endParaRPr lang="en-US"/>
        </a:p>
      </dgm:t>
    </dgm:pt>
    <dgm:pt modelId="{60C7B8EB-7DD8-48DE-B296-34CF7C86E2D4}" type="sibTrans" cxnId="{2DCE6CB6-AEC8-4DAB-8C56-15C2DA650239}">
      <dgm:prSet/>
      <dgm:spPr/>
      <dgm:t>
        <a:bodyPr/>
        <a:lstStyle/>
        <a:p>
          <a:endParaRPr lang="en-US"/>
        </a:p>
      </dgm:t>
    </dgm:pt>
    <dgm:pt modelId="{5C2E0270-2959-41F3-8A08-F493C089FE0F}">
      <dgm:prSet/>
      <dgm:spPr/>
      <dgm:t>
        <a:bodyPr/>
        <a:lstStyle/>
        <a:p>
          <a:pPr>
            <a:lnSpc>
              <a:spcPct val="100000"/>
            </a:lnSpc>
          </a:pPr>
          <a:r>
            <a:rPr lang="en-US"/>
            <a:t>Example: Bag of Words (BoW)</a:t>
          </a:r>
        </a:p>
      </dgm:t>
    </dgm:pt>
    <dgm:pt modelId="{6FAD093C-A3D4-4537-8557-03E5294950BE}" type="parTrans" cxnId="{C4CE967E-8F61-4553-AB79-8C7D1F2D43B8}">
      <dgm:prSet/>
      <dgm:spPr/>
      <dgm:t>
        <a:bodyPr/>
        <a:lstStyle/>
        <a:p>
          <a:endParaRPr lang="en-US"/>
        </a:p>
      </dgm:t>
    </dgm:pt>
    <dgm:pt modelId="{D6083287-B146-42FD-AE4A-A3D49249BEEE}" type="sibTrans" cxnId="{C4CE967E-8F61-4553-AB79-8C7D1F2D43B8}">
      <dgm:prSet/>
      <dgm:spPr/>
      <dgm:t>
        <a:bodyPr/>
        <a:lstStyle/>
        <a:p>
          <a:endParaRPr lang="en-US"/>
        </a:p>
      </dgm:t>
    </dgm:pt>
    <dgm:pt modelId="{EA764F8A-1C80-479F-97A2-25499855BD21}" type="pres">
      <dgm:prSet presAssocID="{B111A601-0AE8-4D62-A364-6A0810E8D7C0}" presName="root" presStyleCnt="0">
        <dgm:presLayoutVars>
          <dgm:dir/>
          <dgm:resizeHandles val="exact"/>
        </dgm:presLayoutVars>
      </dgm:prSet>
      <dgm:spPr/>
    </dgm:pt>
    <dgm:pt modelId="{A8B4C1EF-182F-4922-9D83-7B8EB56E4AA5}" type="pres">
      <dgm:prSet presAssocID="{C67CEDC1-29AF-4A71-B25D-DEB8A7CCC7FA}" presName="compNode" presStyleCnt="0"/>
      <dgm:spPr/>
    </dgm:pt>
    <dgm:pt modelId="{91497CAB-B0E8-4CAA-B7BE-92D7BEB74B8C}" type="pres">
      <dgm:prSet presAssocID="{C67CEDC1-29AF-4A71-B25D-DEB8A7CCC7FA}" presName="bgRect" presStyleLbl="bgShp" presStyleIdx="0" presStyleCnt="3"/>
      <dgm:spPr/>
    </dgm:pt>
    <dgm:pt modelId="{E9C19D60-A7B7-4738-B507-B1BB6F870C81}" type="pres">
      <dgm:prSet presAssocID="{C67CEDC1-29AF-4A71-B25D-DEB8A7CCC7F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499026E8-A02B-47CC-90E4-2B4D64A32F07}" type="pres">
      <dgm:prSet presAssocID="{C67CEDC1-29AF-4A71-B25D-DEB8A7CCC7FA}" presName="spaceRect" presStyleCnt="0"/>
      <dgm:spPr/>
    </dgm:pt>
    <dgm:pt modelId="{B2B5A769-6EFC-462C-A91B-BB0544A61EB9}" type="pres">
      <dgm:prSet presAssocID="{C67CEDC1-29AF-4A71-B25D-DEB8A7CCC7FA}" presName="parTx" presStyleLbl="revTx" presStyleIdx="0" presStyleCnt="3">
        <dgm:presLayoutVars>
          <dgm:chMax val="0"/>
          <dgm:chPref val="0"/>
        </dgm:presLayoutVars>
      </dgm:prSet>
      <dgm:spPr/>
    </dgm:pt>
    <dgm:pt modelId="{05DEC459-68A2-4AD6-9FCA-B2EBFBC28489}" type="pres">
      <dgm:prSet presAssocID="{02902DD7-5C1F-4C17-8A48-5D01FFFD2F24}" presName="sibTrans" presStyleCnt="0"/>
      <dgm:spPr/>
    </dgm:pt>
    <dgm:pt modelId="{3D6DE083-49D2-4B26-9F0E-F645B36ABA86}" type="pres">
      <dgm:prSet presAssocID="{0634519B-4A9F-4055-856F-A463C070006B}" presName="compNode" presStyleCnt="0"/>
      <dgm:spPr/>
    </dgm:pt>
    <dgm:pt modelId="{72DF6736-3CA0-437A-9881-85ECFF734FFA}" type="pres">
      <dgm:prSet presAssocID="{0634519B-4A9F-4055-856F-A463C070006B}" presName="bgRect" presStyleLbl="bgShp" presStyleIdx="1" presStyleCnt="3"/>
      <dgm:spPr/>
    </dgm:pt>
    <dgm:pt modelId="{055F86F6-A28D-435E-A7BA-F026E25C6835}" type="pres">
      <dgm:prSet presAssocID="{0634519B-4A9F-4055-856F-A463C07000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eb Design"/>
        </a:ext>
      </dgm:extLst>
    </dgm:pt>
    <dgm:pt modelId="{34E30862-17EB-4DBD-A826-A892EE406A80}" type="pres">
      <dgm:prSet presAssocID="{0634519B-4A9F-4055-856F-A463C070006B}" presName="spaceRect" presStyleCnt="0"/>
      <dgm:spPr/>
    </dgm:pt>
    <dgm:pt modelId="{A1DBC368-14D0-4123-83BD-7D05D9F34E62}" type="pres">
      <dgm:prSet presAssocID="{0634519B-4A9F-4055-856F-A463C070006B}" presName="parTx" presStyleLbl="revTx" presStyleIdx="1" presStyleCnt="3">
        <dgm:presLayoutVars>
          <dgm:chMax val="0"/>
          <dgm:chPref val="0"/>
        </dgm:presLayoutVars>
      </dgm:prSet>
      <dgm:spPr/>
    </dgm:pt>
    <dgm:pt modelId="{325AFC2C-65F3-47BF-BBAA-54941262AC62}" type="pres">
      <dgm:prSet presAssocID="{60C7B8EB-7DD8-48DE-B296-34CF7C86E2D4}" presName="sibTrans" presStyleCnt="0"/>
      <dgm:spPr/>
    </dgm:pt>
    <dgm:pt modelId="{871DE387-B6C7-4209-A64C-3E218B12CDD7}" type="pres">
      <dgm:prSet presAssocID="{5C2E0270-2959-41F3-8A08-F493C089FE0F}" presName="compNode" presStyleCnt="0"/>
      <dgm:spPr/>
    </dgm:pt>
    <dgm:pt modelId="{D60F562E-980C-4CD2-8E83-EF85A21EEAA2}" type="pres">
      <dgm:prSet presAssocID="{5C2E0270-2959-41F3-8A08-F493C089FE0F}" presName="bgRect" presStyleLbl="bgShp" presStyleIdx="2" presStyleCnt="3"/>
      <dgm:spPr/>
    </dgm:pt>
    <dgm:pt modelId="{6C38719C-79A1-427D-9BBE-1C204755C5C3}" type="pres">
      <dgm:prSet presAssocID="{5C2E0270-2959-41F3-8A08-F493C089FE0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
        </a:ext>
      </dgm:extLst>
    </dgm:pt>
    <dgm:pt modelId="{0A3E3865-E28D-437B-806D-C6267AEDA9E7}" type="pres">
      <dgm:prSet presAssocID="{5C2E0270-2959-41F3-8A08-F493C089FE0F}" presName="spaceRect" presStyleCnt="0"/>
      <dgm:spPr/>
    </dgm:pt>
    <dgm:pt modelId="{D2A1D068-87AC-4273-869D-4D06313677CE}" type="pres">
      <dgm:prSet presAssocID="{5C2E0270-2959-41F3-8A08-F493C089FE0F}" presName="parTx" presStyleLbl="revTx" presStyleIdx="2" presStyleCnt="3">
        <dgm:presLayoutVars>
          <dgm:chMax val="0"/>
          <dgm:chPref val="0"/>
        </dgm:presLayoutVars>
      </dgm:prSet>
      <dgm:spPr/>
    </dgm:pt>
  </dgm:ptLst>
  <dgm:cxnLst>
    <dgm:cxn modelId="{7CDF3924-6662-468A-8A9D-42087AE17A5B}" type="presOf" srcId="{5C2E0270-2959-41F3-8A08-F493C089FE0F}" destId="{D2A1D068-87AC-4273-869D-4D06313677CE}" srcOrd="0" destOrd="0" presId="urn:microsoft.com/office/officeart/2018/2/layout/IconVerticalSolidList"/>
    <dgm:cxn modelId="{AEDF8575-8600-4340-97CA-29CD9407EC4A}" type="presOf" srcId="{C67CEDC1-29AF-4A71-B25D-DEB8A7CCC7FA}" destId="{B2B5A769-6EFC-462C-A91B-BB0544A61EB9}" srcOrd="0" destOrd="0" presId="urn:microsoft.com/office/officeart/2018/2/layout/IconVerticalSolidList"/>
    <dgm:cxn modelId="{C4CE967E-8F61-4553-AB79-8C7D1F2D43B8}" srcId="{B111A601-0AE8-4D62-A364-6A0810E8D7C0}" destId="{5C2E0270-2959-41F3-8A08-F493C089FE0F}" srcOrd="2" destOrd="0" parTransId="{6FAD093C-A3D4-4537-8557-03E5294950BE}" sibTransId="{D6083287-B146-42FD-AE4A-A3D49249BEEE}"/>
    <dgm:cxn modelId="{501D3E84-9211-4BE6-B4EB-91C881CCEB4A}" type="presOf" srcId="{B111A601-0AE8-4D62-A364-6A0810E8D7C0}" destId="{EA764F8A-1C80-479F-97A2-25499855BD21}" srcOrd="0" destOrd="0" presId="urn:microsoft.com/office/officeart/2018/2/layout/IconVerticalSolidList"/>
    <dgm:cxn modelId="{E1FF9692-C858-4909-B44E-982BEF9A26D6}" srcId="{B111A601-0AE8-4D62-A364-6A0810E8D7C0}" destId="{C67CEDC1-29AF-4A71-B25D-DEB8A7CCC7FA}" srcOrd="0" destOrd="0" parTransId="{0B2E0B33-0BC9-4A20-BFAB-142EB433EAAD}" sibTransId="{02902DD7-5C1F-4C17-8A48-5D01FFFD2F24}"/>
    <dgm:cxn modelId="{2DCE6CB6-AEC8-4DAB-8C56-15C2DA650239}" srcId="{B111A601-0AE8-4D62-A364-6A0810E8D7C0}" destId="{0634519B-4A9F-4055-856F-A463C070006B}" srcOrd="1" destOrd="0" parTransId="{5B3E2AB0-7B04-4F77-BEBF-9520B1240B49}" sibTransId="{60C7B8EB-7DD8-48DE-B296-34CF7C86E2D4}"/>
    <dgm:cxn modelId="{BE3532DA-E5BB-45E8-B8C2-828D0DCBDC51}" type="presOf" srcId="{0634519B-4A9F-4055-856F-A463C070006B}" destId="{A1DBC368-14D0-4123-83BD-7D05D9F34E62}" srcOrd="0" destOrd="0" presId="urn:microsoft.com/office/officeart/2018/2/layout/IconVerticalSolidList"/>
    <dgm:cxn modelId="{273FFD7B-8681-4221-860D-136FB3C662BC}" type="presParOf" srcId="{EA764F8A-1C80-479F-97A2-25499855BD21}" destId="{A8B4C1EF-182F-4922-9D83-7B8EB56E4AA5}" srcOrd="0" destOrd="0" presId="urn:microsoft.com/office/officeart/2018/2/layout/IconVerticalSolidList"/>
    <dgm:cxn modelId="{82971AEB-A044-49B9-9009-7FC725184741}" type="presParOf" srcId="{A8B4C1EF-182F-4922-9D83-7B8EB56E4AA5}" destId="{91497CAB-B0E8-4CAA-B7BE-92D7BEB74B8C}" srcOrd="0" destOrd="0" presId="urn:microsoft.com/office/officeart/2018/2/layout/IconVerticalSolidList"/>
    <dgm:cxn modelId="{AB59DC49-0ACF-41BD-A520-331DD6992D6D}" type="presParOf" srcId="{A8B4C1EF-182F-4922-9D83-7B8EB56E4AA5}" destId="{E9C19D60-A7B7-4738-B507-B1BB6F870C81}" srcOrd="1" destOrd="0" presId="urn:microsoft.com/office/officeart/2018/2/layout/IconVerticalSolidList"/>
    <dgm:cxn modelId="{2AF2FACE-06BB-49DA-9F2A-A215B0FAD6BB}" type="presParOf" srcId="{A8B4C1EF-182F-4922-9D83-7B8EB56E4AA5}" destId="{499026E8-A02B-47CC-90E4-2B4D64A32F07}" srcOrd="2" destOrd="0" presId="urn:microsoft.com/office/officeart/2018/2/layout/IconVerticalSolidList"/>
    <dgm:cxn modelId="{40D7B27A-3FB3-4ABA-A2E2-92CC4C6C293B}" type="presParOf" srcId="{A8B4C1EF-182F-4922-9D83-7B8EB56E4AA5}" destId="{B2B5A769-6EFC-462C-A91B-BB0544A61EB9}" srcOrd="3" destOrd="0" presId="urn:microsoft.com/office/officeart/2018/2/layout/IconVerticalSolidList"/>
    <dgm:cxn modelId="{CF358316-87CD-46CB-A11B-464B08976FA9}" type="presParOf" srcId="{EA764F8A-1C80-479F-97A2-25499855BD21}" destId="{05DEC459-68A2-4AD6-9FCA-B2EBFBC28489}" srcOrd="1" destOrd="0" presId="urn:microsoft.com/office/officeart/2018/2/layout/IconVerticalSolidList"/>
    <dgm:cxn modelId="{F2590862-848F-4235-A09D-FC392452AD9D}" type="presParOf" srcId="{EA764F8A-1C80-479F-97A2-25499855BD21}" destId="{3D6DE083-49D2-4B26-9F0E-F645B36ABA86}" srcOrd="2" destOrd="0" presId="urn:microsoft.com/office/officeart/2018/2/layout/IconVerticalSolidList"/>
    <dgm:cxn modelId="{E7E51F48-519C-482F-B327-49034857E934}" type="presParOf" srcId="{3D6DE083-49D2-4B26-9F0E-F645B36ABA86}" destId="{72DF6736-3CA0-437A-9881-85ECFF734FFA}" srcOrd="0" destOrd="0" presId="urn:microsoft.com/office/officeart/2018/2/layout/IconVerticalSolidList"/>
    <dgm:cxn modelId="{A1C3DF6A-C7E6-4434-B97B-50152E998D01}" type="presParOf" srcId="{3D6DE083-49D2-4B26-9F0E-F645B36ABA86}" destId="{055F86F6-A28D-435E-A7BA-F026E25C6835}" srcOrd="1" destOrd="0" presId="urn:microsoft.com/office/officeart/2018/2/layout/IconVerticalSolidList"/>
    <dgm:cxn modelId="{649C5181-E0BB-4C1C-8EDB-5C0C0ED137E3}" type="presParOf" srcId="{3D6DE083-49D2-4B26-9F0E-F645B36ABA86}" destId="{34E30862-17EB-4DBD-A826-A892EE406A80}" srcOrd="2" destOrd="0" presId="urn:microsoft.com/office/officeart/2018/2/layout/IconVerticalSolidList"/>
    <dgm:cxn modelId="{45D762B8-BD36-4F85-8B5A-91D30BFA75EC}" type="presParOf" srcId="{3D6DE083-49D2-4B26-9F0E-F645B36ABA86}" destId="{A1DBC368-14D0-4123-83BD-7D05D9F34E62}" srcOrd="3" destOrd="0" presId="urn:microsoft.com/office/officeart/2018/2/layout/IconVerticalSolidList"/>
    <dgm:cxn modelId="{3447E8BE-0DB0-41F1-A887-0EAC18E858C3}" type="presParOf" srcId="{EA764F8A-1C80-479F-97A2-25499855BD21}" destId="{325AFC2C-65F3-47BF-BBAA-54941262AC62}" srcOrd="3" destOrd="0" presId="urn:microsoft.com/office/officeart/2018/2/layout/IconVerticalSolidList"/>
    <dgm:cxn modelId="{41B1290B-3067-4A9D-AC3D-18D2EBDAA747}" type="presParOf" srcId="{EA764F8A-1C80-479F-97A2-25499855BD21}" destId="{871DE387-B6C7-4209-A64C-3E218B12CDD7}" srcOrd="4" destOrd="0" presId="urn:microsoft.com/office/officeart/2018/2/layout/IconVerticalSolidList"/>
    <dgm:cxn modelId="{783B58D5-A63B-4EAF-9938-1DAC6A15E5AC}" type="presParOf" srcId="{871DE387-B6C7-4209-A64C-3E218B12CDD7}" destId="{D60F562E-980C-4CD2-8E83-EF85A21EEAA2}" srcOrd="0" destOrd="0" presId="urn:microsoft.com/office/officeart/2018/2/layout/IconVerticalSolidList"/>
    <dgm:cxn modelId="{3AE832FE-EF10-4E10-8E05-6F80A7B35B3A}" type="presParOf" srcId="{871DE387-B6C7-4209-A64C-3E218B12CDD7}" destId="{6C38719C-79A1-427D-9BBE-1C204755C5C3}" srcOrd="1" destOrd="0" presId="urn:microsoft.com/office/officeart/2018/2/layout/IconVerticalSolidList"/>
    <dgm:cxn modelId="{E0C61CED-24F5-49D2-8273-91EB768E8C73}" type="presParOf" srcId="{871DE387-B6C7-4209-A64C-3E218B12CDD7}" destId="{0A3E3865-E28D-437B-806D-C6267AEDA9E7}" srcOrd="2" destOrd="0" presId="urn:microsoft.com/office/officeart/2018/2/layout/IconVerticalSolidList"/>
    <dgm:cxn modelId="{F6422A4D-D7F1-43BB-8A21-5F711B6D5266}" type="presParOf" srcId="{871DE387-B6C7-4209-A64C-3E218B12CDD7}" destId="{D2A1D068-87AC-4273-869D-4D06313677C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8DA2931-2B8C-4D95-81F1-2ADEE6BA87E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8E663E8-BD43-4B8C-BDA3-7C5B846CDABF}">
      <dgm:prSet/>
      <dgm:spPr/>
      <dgm:t>
        <a:bodyPr/>
        <a:lstStyle/>
        <a:p>
          <a:pPr>
            <a:lnSpc>
              <a:spcPct val="100000"/>
            </a:lnSpc>
          </a:pPr>
          <a:r>
            <a:rPr lang="en-US"/>
            <a:t>Time-series features are used for data that changes over time, such as stock prices, weather data, or sensor readings.</a:t>
          </a:r>
        </a:p>
      </dgm:t>
    </dgm:pt>
    <dgm:pt modelId="{427E4C63-916F-4604-A6C5-8775A35F52A1}" type="parTrans" cxnId="{BC83B080-8398-4300-9E95-A6F5FFA5E212}">
      <dgm:prSet/>
      <dgm:spPr/>
      <dgm:t>
        <a:bodyPr/>
        <a:lstStyle/>
        <a:p>
          <a:endParaRPr lang="en-US"/>
        </a:p>
      </dgm:t>
    </dgm:pt>
    <dgm:pt modelId="{C4878A4B-81AF-444D-B15D-C584180E37E7}" type="sibTrans" cxnId="{BC83B080-8398-4300-9E95-A6F5FFA5E212}">
      <dgm:prSet/>
      <dgm:spPr/>
      <dgm:t>
        <a:bodyPr/>
        <a:lstStyle/>
        <a:p>
          <a:endParaRPr lang="en-US"/>
        </a:p>
      </dgm:t>
    </dgm:pt>
    <dgm:pt modelId="{2E2FD20A-52C7-441A-83C5-5D0A4F516C22}">
      <dgm:prSet/>
      <dgm:spPr/>
      <dgm:t>
        <a:bodyPr/>
        <a:lstStyle/>
        <a:p>
          <a:pPr>
            <a:lnSpc>
              <a:spcPct val="100000"/>
            </a:lnSpc>
          </a:pPr>
          <a:r>
            <a:rPr lang="en-US"/>
            <a:t>Time-series data is often represented as a sequence of values indexed by time.</a:t>
          </a:r>
        </a:p>
      </dgm:t>
    </dgm:pt>
    <dgm:pt modelId="{FA9A2F9F-FEF1-4386-8583-0B64C435762A}" type="parTrans" cxnId="{1895F79E-7DE2-41F5-B625-36C74DF01F04}">
      <dgm:prSet/>
      <dgm:spPr/>
      <dgm:t>
        <a:bodyPr/>
        <a:lstStyle/>
        <a:p>
          <a:endParaRPr lang="en-US"/>
        </a:p>
      </dgm:t>
    </dgm:pt>
    <dgm:pt modelId="{4DF30859-BBF5-4FA2-864E-55DAB4706854}" type="sibTrans" cxnId="{1895F79E-7DE2-41F5-B625-36C74DF01F04}">
      <dgm:prSet/>
      <dgm:spPr/>
      <dgm:t>
        <a:bodyPr/>
        <a:lstStyle/>
        <a:p>
          <a:endParaRPr lang="en-US"/>
        </a:p>
      </dgm:t>
    </dgm:pt>
    <dgm:pt modelId="{BEA9F8C8-FB76-436F-B484-4BC448BEF660}">
      <dgm:prSet/>
      <dgm:spPr/>
      <dgm:t>
        <a:bodyPr/>
        <a:lstStyle/>
        <a:p>
          <a:pPr>
            <a:lnSpc>
              <a:spcPct val="100000"/>
            </a:lnSpc>
          </a:pPr>
          <a:r>
            <a:rPr lang="en-US"/>
            <a:t>Example: Lag Features</a:t>
          </a:r>
        </a:p>
      </dgm:t>
    </dgm:pt>
    <dgm:pt modelId="{73FEC23C-CBE9-48FE-AD1C-F9E0A13759FF}" type="parTrans" cxnId="{90D33779-5B4C-488C-ACDA-A0B8FC050DD8}">
      <dgm:prSet/>
      <dgm:spPr/>
      <dgm:t>
        <a:bodyPr/>
        <a:lstStyle/>
        <a:p>
          <a:endParaRPr lang="en-US"/>
        </a:p>
      </dgm:t>
    </dgm:pt>
    <dgm:pt modelId="{EC18705F-816C-4CF2-810E-9EAECFCFC2A5}" type="sibTrans" cxnId="{90D33779-5B4C-488C-ACDA-A0B8FC050DD8}">
      <dgm:prSet/>
      <dgm:spPr/>
      <dgm:t>
        <a:bodyPr/>
        <a:lstStyle/>
        <a:p>
          <a:endParaRPr lang="en-US"/>
        </a:p>
      </dgm:t>
    </dgm:pt>
    <dgm:pt modelId="{A7D15E6A-FE93-4D80-AE7A-8469BC3823C7}" type="pres">
      <dgm:prSet presAssocID="{28DA2931-2B8C-4D95-81F1-2ADEE6BA87E8}" presName="root" presStyleCnt="0">
        <dgm:presLayoutVars>
          <dgm:dir/>
          <dgm:resizeHandles val="exact"/>
        </dgm:presLayoutVars>
      </dgm:prSet>
      <dgm:spPr/>
    </dgm:pt>
    <dgm:pt modelId="{0A640C3C-0EA2-4AC4-870F-3F63FE0E410F}" type="pres">
      <dgm:prSet presAssocID="{08E663E8-BD43-4B8C-BDA3-7C5B846CDABF}" presName="compNode" presStyleCnt="0"/>
      <dgm:spPr/>
    </dgm:pt>
    <dgm:pt modelId="{D82038D8-9005-4280-9DAB-D57539E6D960}" type="pres">
      <dgm:prSet presAssocID="{08E663E8-BD43-4B8C-BDA3-7C5B846CDABF}" presName="bgRect" presStyleLbl="bgShp" presStyleIdx="0" presStyleCnt="3"/>
      <dgm:spPr/>
    </dgm:pt>
    <dgm:pt modelId="{71B68E14-B81D-4733-BD20-7478071AAB45}" type="pres">
      <dgm:prSet presAssocID="{08E663E8-BD43-4B8C-BDA3-7C5B846CDAB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194D9C24-7EA1-4650-ADF5-AA5256B5DB4C}" type="pres">
      <dgm:prSet presAssocID="{08E663E8-BD43-4B8C-BDA3-7C5B846CDABF}" presName="spaceRect" presStyleCnt="0"/>
      <dgm:spPr/>
    </dgm:pt>
    <dgm:pt modelId="{213A839E-8046-4FCE-B3DF-3C6FCC2517BF}" type="pres">
      <dgm:prSet presAssocID="{08E663E8-BD43-4B8C-BDA3-7C5B846CDABF}" presName="parTx" presStyleLbl="revTx" presStyleIdx="0" presStyleCnt="3">
        <dgm:presLayoutVars>
          <dgm:chMax val="0"/>
          <dgm:chPref val="0"/>
        </dgm:presLayoutVars>
      </dgm:prSet>
      <dgm:spPr/>
    </dgm:pt>
    <dgm:pt modelId="{FAD82555-4CE6-4C0A-97B0-D7025D913B0B}" type="pres">
      <dgm:prSet presAssocID="{C4878A4B-81AF-444D-B15D-C584180E37E7}" presName="sibTrans" presStyleCnt="0"/>
      <dgm:spPr/>
    </dgm:pt>
    <dgm:pt modelId="{51E18105-5AD5-47CC-A3A7-4C54F78036AD}" type="pres">
      <dgm:prSet presAssocID="{2E2FD20A-52C7-441A-83C5-5D0A4F516C22}" presName="compNode" presStyleCnt="0"/>
      <dgm:spPr/>
    </dgm:pt>
    <dgm:pt modelId="{1345C45E-99AC-479B-9B05-08F05DA3807B}" type="pres">
      <dgm:prSet presAssocID="{2E2FD20A-52C7-441A-83C5-5D0A4F516C22}" presName="bgRect" presStyleLbl="bgShp" presStyleIdx="1" presStyleCnt="3"/>
      <dgm:spPr/>
    </dgm:pt>
    <dgm:pt modelId="{419DC509-D726-47FB-9B85-3DD3BB7B9ECE}" type="pres">
      <dgm:prSet presAssocID="{2E2FD20A-52C7-441A-83C5-5D0A4F516C2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42DED037-987A-4431-B1CB-64BAE88A9BAF}" type="pres">
      <dgm:prSet presAssocID="{2E2FD20A-52C7-441A-83C5-5D0A4F516C22}" presName="spaceRect" presStyleCnt="0"/>
      <dgm:spPr/>
    </dgm:pt>
    <dgm:pt modelId="{67EF16AD-FD79-4C68-B594-24599246B2E3}" type="pres">
      <dgm:prSet presAssocID="{2E2FD20A-52C7-441A-83C5-5D0A4F516C22}" presName="parTx" presStyleLbl="revTx" presStyleIdx="1" presStyleCnt="3">
        <dgm:presLayoutVars>
          <dgm:chMax val="0"/>
          <dgm:chPref val="0"/>
        </dgm:presLayoutVars>
      </dgm:prSet>
      <dgm:spPr/>
    </dgm:pt>
    <dgm:pt modelId="{1F02B940-9FE4-413A-9293-2FE92487C51F}" type="pres">
      <dgm:prSet presAssocID="{4DF30859-BBF5-4FA2-864E-55DAB4706854}" presName="sibTrans" presStyleCnt="0"/>
      <dgm:spPr/>
    </dgm:pt>
    <dgm:pt modelId="{F6C9035B-5C91-4FB8-BAF9-82ED0E379C88}" type="pres">
      <dgm:prSet presAssocID="{BEA9F8C8-FB76-436F-B484-4BC448BEF660}" presName="compNode" presStyleCnt="0"/>
      <dgm:spPr/>
    </dgm:pt>
    <dgm:pt modelId="{AE482ADC-A0A9-48CA-9EF7-E431216DB731}" type="pres">
      <dgm:prSet presAssocID="{BEA9F8C8-FB76-436F-B484-4BC448BEF660}" presName="bgRect" presStyleLbl="bgShp" presStyleIdx="2" presStyleCnt="3"/>
      <dgm:spPr/>
    </dgm:pt>
    <dgm:pt modelId="{49A1E082-BF36-44CD-93FA-D208F81B1238}" type="pres">
      <dgm:prSet presAssocID="{BEA9F8C8-FB76-436F-B484-4BC448BEF66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ingle gear"/>
        </a:ext>
      </dgm:extLst>
    </dgm:pt>
    <dgm:pt modelId="{B00A49E2-A814-49D1-873F-7F5EF65A5193}" type="pres">
      <dgm:prSet presAssocID="{BEA9F8C8-FB76-436F-B484-4BC448BEF660}" presName="spaceRect" presStyleCnt="0"/>
      <dgm:spPr/>
    </dgm:pt>
    <dgm:pt modelId="{AC0C7E1C-D5A5-4285-A197-B852C216B122}" type="pres">
      <dgm:prSet presAssocID="{BEA9F8C8-FB76-436F-B484-4BC448BEF660}" presName="parTx" presStyleLbl="revTx" presStyleIdx="2" presStyleCnt="3">
        <dgm:presLayoutVars>
          <dgm:chMax val="0"/>
          <dgm:chPref val="0"/>
        </dgm:presLayoutVars>
      </dgm:prSet>
      <dgm:spPr/>
    </dgm:pt>
  </dgm:ptLst>
  <dgm:cxnLst>
    <dgm:cxn modelId="{B2DB1D25-3CEA-4A92-AF73-5C24AE5B04F6}" type="presOf" srcId="{08E663E8-BD43-4B8C-BDA3-7C5B846CDABF}" destId="{213A839E-8046-4FCE-B3DF-3C6FCC2517BF}" srcOrd="0" destOrd="0" presId="urn:microsoft.com/office/officeart/2018/2/layout/IconVerticalSolidList"/>
    <dgm:cxn modelId="{4126C43A-2B58-4B53-9BDD-FA40F2277937}" type="presOf" srcId="{2E2FD20A-52C7-441A-83C5-5D0A4F516C22}" destId="{67EF16AD-FD79-4C68-B594-24599246B2E3}" srcOrd="0" destOrd="0" presId="urn:microsoft.com/office/officeart/2018/2/layout/IconVerticalSolidList"/>
    <dgm:cxn modelId="{C75D7343-516E-4457-BDFA-7C04AB10966C}" type="presOf" srcId="{BEA9F8C8-FB76-436F-B484-4BC448BEF660}" destId="{AC0C7E1C-D5A5-4285-A197-B852C216B122}" srcOrd="0" destOrd="0" presId="urn:microsoft.com/office/officeart/2018/2/layout/IconVerticalSolidList"/>
    <dgm:cxn modelId="{90D33779-5B4C-488C-ACDA-A0B8FC050DD8}" srcId="{28DA2931-2B8C-4D95-81F1-2ADEE6BA87E8}" destId="{BEA9F8C8-FB76-436F-B484-4BC448BEF660}" srcOrd="2" destOrd="0" parTransId="{73FEC23C-CBE9-48FE-AD1C-F9E0A13759FF}" sibTransId="{EC18705F-816C-4CF2-810E-9EAECFCFC2A5}"/>
    <dgm:cxn modelId="{BC83B080-8398-4300-9E95-A6F5FFA5E212}" srcId="{28DA2931-2B8C-4D95-81F1-2ADEE6BA87E8}" destId="{08E663E8-BD43-4B8C-BDA3-7C5B846CDABF}" srcOrd="0" destOrd="0" parTransId="{427E4C63-916F-4604-A6C5-8775A35F52A1}" sibTransId="{C4878A4B-81AF-444D-B15D-C584180E37E7}"/>
    <dgm:cxn modelId="{1895F79E-7DE2-41F5-B625-36C74DF01F04}" srcId="{28DA2931-2B8C-4D95-81F1-2ADEE6BA87E8}" destId="{2E2FD20A-52C7-441A-83C5-5D0A4F516C22}" srcOrd="1" destOrd="0" parTransId="{FA9A2F9F-FEF1-4386-8583-0B64C435762A}" sibTransId="{4DF30859-BBF5-4FA2-864E-55DAB4706854}"/>
    <dgm:cxn modelId="{9ACB3EF9-FE6E-4605-8B39-9D3D0FC52E76}" type="presOf" srcId="{28DA2931-2B8C-4D95-81F1-2ADEE6BA87E8}" destId="{A7D15E6A-FE93-4D80-AE7A-8469BC3823C7}" srcOrd="0" destOrd="0" presId="urn:microsoft.com/office/officeart/2018/2/layout/IconVerticalSolidList"/>
    <dgm:cxn modelId="{12DBF107-8E6A-44C2-9D01-32F84CBBE6A1}" type="presParOf" srcId="{A7D15E6A-FE93-4D80-AE7A-8469BC3823C7}" destId="{0A640C3C-0EA2-4AC4-870F-3F63FE0E410F}" srcOrd="0" destOrd="0" presId="urn:microsoft.com/office/officeart/2018/2/layout/IconVerticalSolidList"/>
    <dgm:cxn modelId="{5430505A-0AE8-42AE-BCA5-4EBA6088D89F}" type="presParOf" srcId="{0A640C3C-0EA2-4AC4-870F-3F63FE0E410F}" destId="{D82038D8-9005-4280-9DAB-D57539E6D960}" srcOrd="0" destOrd="0" presId="urn:microsoft.com/office/officeart/2018/2/layout/IconVerticalSolidList"/>
    <dgm:cxn modelId="{A6F1CAE0-80BC-4052-9418-1956CE6D073C}" type="presParOf" srcId="{0A640C3C-0EA2-4AC4-870F-3F63FE0E410F}" destId="{71B68E14-B81D-4733-BD20-7478071AAB45}" srcOrd="1" destOrd="0" presId="urn:microsoft.com/office/officeart/2018/2/layout/IconVerticalSolidList"/>
    <dgm:cxn modelId="{4E381693-DF8F-4C4B-8B45-9E3258C988E6}" type="presParOf" srcId="{0A640C3C-0EA2-4AC4-870F-3F63FE0E410F}" destId="{194D9C24-7EA1-4650-ADF5-AA5256B5DB4C}" srcOrd="2" destOrd="0" presId="urn:microsoft.com/office/officeart/2018/2/layout/IconVerticalSolidList"/>
    <dgm:cxn modelId="{A7193D8A-85E5-4B0E-801F-C8A2E7B5017E}" type="presParOf" srcId="{0A640C3C-0EA2-4AC4-870F-3F63FE0E410F}" destId="{213A839E-8046-4FCE-B3DF-3C6FCC2517BF}" srcOrd="3" destOrd="0" presId="urn:microsoft.com/office/officeart/2018/2/layout/IconVerticalSolidList"/>
    <dgm:cxn modelId="{60C36FED-ACA7-4D43-B0A9-3866241CDC3F}" type="presParOf" srcId="{A7D15E6A-FE93-4D80-AE7A-8469BC3823C7}" destId="{FAD82555-4CE6-4C0A-97B0-D7025D913B0B}" srcOrd="1" destOrd="0" presId="urn:microsoft.com/office/officeart/2018/2/layout/IconVerticalSolidList"/>
    <dgm:cxn modelId="{19DF8CBC-81B5-454D-BA87-C09182867D5D}" type="presParOf" srcId="{A7D15E6A-FE93-4D80-AE7A-8469BC3823C7}" destId="{51E18105-5AD5-47CC-A3A7-4C54F78036AD}" srcOrd="2" destOrd="0" presId="urn:microsoft.com/office/officeart/2018/2/layout/IconVerticalSolidList"/>
    <dgm:cxn modelId="{C6FABC0A-F571-4195-91F7-C56EA9A9A21C}" type="presParOf" srcId="{51E18105-5AD5-47CC-A3A7-4C54F78036AD}" destId="{1345C45E-99AC-479B-9B05-08F05DA3807B}" srcOrd="0" destOrd="0" presId="urn:microsoft.com/office/officeart/2018/2/layout/IconVerticalSolidList"/>
    <dgm:cxn modelId="{F035B2E6-C6E6-4C27-AC55-85BC3BC524E1}" type="presParOf" srcId="{51E18105-5AD5-47CC-A3A7-4C54F78036AD}" destId="{419DC509-D726-47FB-9B85-3DD3BB7B9ECE}" srcOrd="1" destOrd="0" presId="urn:microsoft.com/office/officeart/2018/2/layout/IconVerticalSolidList"/>
    <dgm:cxn modelId="{F8017EC6-F201-459E-A7F7-C665339E3038}" type="presParOf" srcId="{51E18105-5AD5-47CC-A3A7-4C54F78036AD}" destId="{42DED037-987A-4431-B1CB-64BAE88A9BAF}" srcOrd="2" destOrd="0" presId="urn:microsoft.com/office/officeart/2018/2/layout/IconVerticalSolidList"/>
    <dgm:cxn modelId="{9ACF129E-5F22-4135-BC19-1A32B4DD2902}" type="presParOf" srcId="{51E18105-5AD5-47CC-A3A7-4C54F78036AD}" destId="{67EF16AD-FD79-4C68-B594-24599246B2E3}" srcOrd="3" destOrd="0" presId="urn:microsoft.com/office/officeart/2018/2/layout/IconVerticalSolidList"/>
    <dgm:cxn modelId="{FCBDC4AA-14AD-4A86-B780-D52062970D18}" type="presParOf" srcId="{A7D15E6A-FE93-4D80-AE7A-8469BC3823C7}" destId="{1F02B940-9FE4-413A-9293-2FE92487C51F}" srcOrd="3" destOrd="0" presId="urn:microsoft.com/office/officeart/2018/2/layout/IconVerticalSolidList"/>
    <dgm:cxn modelId="{B732C3C0-8015-4C39-877D-FB2CB3637755}" type="presParOf" srcId="{A7D15E6A-FE93-4D80-AE7A-8469BC3823C7}" destId="{F6C9035B-5C91-4FB8-BAF9-82ED0E379C88}" srcOrd="4" destOrd="0" presId="urn:microsoft.com/office/officeart/2018/2/layout/IconVerticalSolidList"/>
    <dgm:cxn modelId="{EF0A8EE3-2FF5-4CD6-881F-8CCB42237920}" type="presParOf" srcId="{F6C9035B-5C91-4FB8-BAF9-82ED0E379C88}" destId="{AE482ADC-A0A9-48CA-9EF7-E431216DB731}" srcOrd="0" destOrd="0" presId="urn:microsoft.com/office/officeart/2018/2/layout/IconVerticalSolidList"/>
    <dgm:cxn modelId="{D0DB5721-15D0-418F-A0EF-84DF59577FF9}" type="presParOf" srcId="{F6C9035B-5C91-4FB8-BAF9-82ED0E379C88}" destId="{49A1E082-BF36-44CD-93FA-D208F81B1238}" srcOrd="1" destOrd="0" presId="urn:microsoft.com/office/officeart/2018/2/layout/IconVerticalSolidList"/>
    <dgm:cxn modelId="{A4F0DEBA-193A-466A-8C8E-CECAA152F8B9}" type="presParOf" srcId="{F6C9035B-5C91-4FB8-BAF9-82ED0E379C88}" destId="{B00A49E2-A814-49D1-873F-7F5EF65A5193}" srcOrd="2" destOrd="0" presId="urn:microsoft.com/office/officeart/2018/2/layout/IconVerticalSolidList"/>
    <dgm:cxn modelId="{6AB9ADCD-7485-4F80-BE02-D48C6DFFF388}" type="presParOf" srcId="{F6C9035B-5C91-4FB8-BAF9-82ED0E379C88}" destId="{AC0C7E1C-D5A5-4285-A197-B852C216B1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3E53640-6898-44C8-8A8A-55D0D71090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3F015B-4DF1-423B-8D79-C02962792731}">
      <dgm:prSet custT="1"/>
      <dgm:spPr/>
      <dgm:t>
        <a:bodyPr/>
        <a:lstStyle/>
        <a:p>
          <a:pPr>
            <a:lnSpc>
              <a:spcPct val="100000"/>
            </a:lnSpc>
          </a:pPr>
          <a:r>
            <a:rPr lang="en-US" sz="1800" b="1"/>
            <a:t>Domain-Specific</a:t>
          </a:r>
        </a:p>
        <a:p>
          <a:pPr>
            <a:lnSpc>
              <a:spcPct val="100000"/>
            </a:lnSpc>
          </a:pPr>
          <a:r>
            <a:rPr lang="en-US" sz="1600"/>
            <a:t>Creating new features based on domain knowledge, such as creating features based on business rules or industry standards.</a:t>
          </a:r>
        </a:p>
      </dgm:t>
    </dgm:pt>
    <dgm:pt modelId="{293B0C08-F9DF-41A4-B481-D971AA4B9E68}" type="parTrans" cxnId="{E98BE91E-7FB8-489C-AED3-E7DF1A40A5D8}">
      <dgm:prSet/>
      <dgm:spPr/>
      <dgm:t>
        <a:bodyPr/>
        <a:lstStyle/>
        <a:p>
          <a:endParaRPr lang="en-US"/>
        </a:p>
      </dgm:t>
    </dgm:pt>
    <dgm:pt modelId="{4BC77DAC-ACB5-4E76-9D3C-2FE4CFC89B39}" type="sibTrans" cxnId="{E98BE91E-7FB8-489C-AED3-E7DF1A40A5D8}">
      <dgm:prSet/>
      <dgm:spPr/>
      <dgm:t>
        <a:bodyPr/>
        <a:lstStyle/>
        <a:p>
          <a:endParaRPr lang="en-US"/>
        </a:p>
      </dgm:t>
    </dgm:pt>
    <dgm:pt modelId="{C3F5838C-6BA4-4BEC-A5EE-7D41E87708E5}">
      <dgm:prSet custT="1"/>
      <dgm:spPr/>
      <dgm:t>
        <a:bodyPr/>
        <a:lstStyle/>
        <a:p>
          <a:pPr>
            <a:lnSpc>
              <a:spcPct val="100000"/>
            </a:lnSpc>
          </a:pPr>
          <a:r>
            <a:rPr lang="en-US" sz="1800" b="1"/>
            <a:t>Data-Driven</a:t>
          </a:r>
        </a:p>
        <a:p>
          <a:pPr>
            <a:lnSpc>
              <a:spcPct val="100000"/>
            </a:lnSpc>
          </a:pPr>
          <a:r>
            <a:rPr lang="en-US" sz="1600"/>
            <a:t>Creating new features by observing patterns in the data, such as calculating aggregations or creating interaction features.</a:t>
          </a:r>
        </a:p>
      </dgm:t>
    </dgm:pt>
    <dgm:pt modelId="{BD28990C-FB69-494E-BAC1-BA8D73A06886}" type="parTrans" cxnId="{B154394F-D16E-4E9A-AE19-C0D430021C2A}">
      <dgm:prSet/>
      <dgm:spPr/>
      <dgm:t>
        <a:bodyPr/>
        <a:lstStyle/>
        <a:p>
          <a:endParaRPr lang="en-US"/>
        </a:p>
      </dgm:t>
    </dgm:pt>
    <dgm:pt modelId="{77DF1B49-C293-4BC9-ABF1-A8F616CAFB38}" type="sibTrans" cxnId="{B154394F-D16E-4E9A-AE19-C0D430021C2A}">
      <dgm:prSet/>
      <dgm:spPr/>
      <dgm:t>
        <a:bodyPr/>
        <a:lstStyle/>
        <a:p>
          <a:endParaRPr lang="en-US"/>
        </a:p>
      </dgm:t>
    </dgm:pt>
    <dgm:pt modelId="{D942100B-C1EB-483A-BEF7-3717D9363E07}">
      <dgm:prSet custT="1"/>
      <dgm:spPr/>
      <dgm:t>
        <a:bodyPr/>
        <a:lstStyle/>
        <a:p>
          <a:pPr>
            <a:lnSpc>
              <a:spcPct val="100000"/>
            </a:lnSpc>
          </a:pPr>
          <a:r>
            <a:rPr lang="en-US" sz="1800" b="1"/>
            <a:t>Synthetic</a:t>
          </a:r>
        </a:p>
        <a:p>
          <a:pPr>
            <a:lnSpc>
              <a:spcPct val="100000"/>
            </a:lnSpc>
          </a:pPr>
          <a:r>
            <a:rPr lang="en-US" sz="1600"/>
            <a:t>Generating new features by combining existing features or synthesizing new data points.</a:t>
          </a:r>
        </a:p>
      </dgm:t>
    </dgm:pt>
    <dgm:pt modelId="{34D459C6-1C46-4CAA-9D46-7A038BA8ACAC}" type="parTrans" cxnId="{3DEBB92D-CFDA-4322-B6FA-32C1049518A7}">
      <dgm:prSet/>
      <dgm:spPr/>
      <dgm:t>
        <a:bodyPr/>
        <a:lstStyle/>
        <a:p>
          <a:endParaRPr lang="en-US"/>
        </a:p>
      </dgm:t>
    </dgm:pt>
    <dgm:pt modelId="{070DE0C6-B149-4A84-8A10-0429A6109CB4}" type="sibTrans" cxnId="{3DEBB92D-CFDA-4322-B6FA-32C1049518A7}">
      <dgm:prSet/>
      <dgm:spPr/>
      <dgm:t>
        <a:bodyPr/>
        <a:lstStyle/>
        <a:p>
          <a:endParaRPr lang="en-US"/>
        </a:p>
      </dgm:t>
    </dgm:pt>
    <dgm:pt modelId="{82DDD278-E972-400F-84F0-93DC92B26E72}" type="pres">
      <dgm:prSet presAssocID="{93E53640-6898-44C8-8A8A-55D0D7109043}" presName="root" presStyleCnt="0">
        <dgm:presLayoutVars>
          <dgm:dir/>
          <dgm:resizeHandles val="exact"/>
        </dgm:presLayoutVars>
      </dgm:prSet>
      <dgm:spPr/>
    </dgm:pt>
    <dgm:pt modelId="{4815B0C2-0463-4249-BEED-E3354944765A}" type="pres">
      <dgm:prSet presAssocID="{DC3F015B-4DF1-423B-8D79-C02962792731}" presName="compNode" presStyleCnt="0"/>
      <dgm:spPr/>
    </dgm:pt>
    <dgm:pt modelId="{9F2A2748-D974-4611-A123-FD0E49D6600D}" type="pres">
      <dgm:prSet presAssocID="{DC3F015B-4DF1-423B-8D79-C029627927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E43E2ED7-6F14-425A-89EB-93F6A702C7DD}" type="pres">
      <dgm:prSet presAssocID="{DC3F015B-4DF1-423B-8D79-C02962792731}" presName="spaceRect" presStyleCnt="0"/>
      <dgm:spPr/>
    </dgm:pt>
    <dgm:pt modelId="{A41E2C30-9EC7-4A64-B1BC-C1F55C078B07}" type="pres">
      <dgm:prSet presAssocID="{DC3F015B-4DF1-423B-8D79-C02962792731}" presName="textRect" presStyleLbl="revTx" presStyleIdx="0" presStyleCnt="3">
        <dgm:presLayoutVars>
          <dgm:chMax val="1"/>
          <dgm:chPref val="1"/>
        </dgm:presLayoutVars>
      </dgm:prSet>
      <dgm:spPr/>
    </dgm:pt>
    <dgm:pt modelId="{43D39CD0-37F8-46A7-B483-80AF13EBCCD0}" type="pres">
      <dgm:prSet presAssocID="{4BC77DAC-ACB5-4E76-9D3C-2FE4CFC89B39}" presName="sibTrans" presStyleCnt="0"/>
      <dgm:spPr/>
    </dgm:pt>
    <dgm:pt modelId="{E2F097C8-E35B-4329-8282-45327C002952}" type="pres">
      <dgm:prSet presAssocID="{C3F5838C-6BA4-4BEC-A5EE-7D41E87708E5}" presName="compNode" presStyleCnt="0"/>
      <dgm:spPr/>
    </dgm:pt>
    <dgm:pt modelId="{EFDF451F-7E0B-4619-AF10-EE2C1ECD9B4E}" type="pres">
      <dgm:prSet presAssocID="{C3F5838C-6BA4-4BEC-A5EE-7D41E87708E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FBC589A-F1F5-4BBF-A78C-EA64CF2402E7}" type="pres">
      <dgm:prSet presAssocID="{C3F5838C-6BA4-4BEC-A5EE-7D41E87708E5}" presName="spaceRect" presStyleCnt="0"/>
      <dgm:spPr/>
    </dgm:pt>
    <dgm:pt modelId="{4DE0E850-5F9F-4BEC-8ED6-F888C96DDAA2}" type="pres">
      <dgm:prSet presAssocID="{C3F5838C-6BA4-4BEC-A5EE-7D41E87708E5}" presName="textRect" presStyleLbl="revTx" presStyleIdx="1" presStyleCnt="3">
        <dgm:presLayoutVars>
          <dgm:chMax val="1"/>
          <dgm:chPref val="1"/>
        </dgm:presLayoutVars>
      </dgm:prSet>
      <dgm:spPr/>
    </dgm:pt>
    <dgm:pt modelId="{FD8E6F9F-8CD6-4373-B8A7-47D5997955C9}" type="pres">
      <dgm:prSet presAssocID="{77DF1B49-C293-4BC9-ABF1-A8F616CAFB38}" presName="sibTrans" presStyleCnt="0"/>
      <dgm:spPr/>
    </dgm:pt>
    <dgm:pt modelId="{6A8484A8-A22D-4FF7-9498-D7F3A9AEEBE5}" type="pres">
      <dgm:prSet presAssocID="{D942100B-C1EB-483A-BEF7-3717D9363E07}" presName="compNode" presStyleCnt="0"/>
      <dgm:spPr/>
    </dgm:pt>
    <dgm:pt modelId="{539B53CF-EE90-4AB8-A7FF-A8FED2A94B7F}" type="pres">
      <dgm:prSet presAssocID="{D942100B-C1EB-483A-BEF7-3717D9363E0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adioactive Sign"/>
        </a:ext>
      </dgm:extLst>
    </dgm:pt>
    <dgm:pt modelId="{70EF284F-689C-4EDC-AE6D-F3A1F5E9E83D}" type="pres">
      <dgm:prSet presAssocID="{D942100B-C1EB-483A-BEF7-3717D9363E07}" presName="spaceRect" presStyleCnt="0"/>
      <dgm:spPr/>
    </dgm:pt>
    <dgm:pt modelId="{F96A3D71-7B16-4F76-BC21-E03FFE0FBEF7}" type="pres">
      <dgm:prSet presAssocID="{D942100B-C1EB-483A-BEF7-3717D9363E07}" presName="textRect" presStyleLbl="revTx" presStyleIdx="2" presStyleCnt="3">
        <dgm:presLayoutVars>
          <dgm:chMax val="1"/>
          <dgm:chPref val="1"/>
        </dgm:presLayoutVars>
      </dgm:prSet>
      <dgm:spPr/>
    </dgm:pt>
  </dgm:ptLst>
  <dgm:cxnLst>
    <dgm:cxn modelId="{E98BE91E-7FB8-489C-AED3-E7DF1A40A5D8}" srcId="{93E53640-6898-44C8-8A8A-55D0D7109043}" destId="{DC3F015B-4DF1-423B-8D79-C02962792731}" srcOrd="0" destOrd="0" parTransId="{293B0C08-F9DF-41A4-B481-D971AA4B9E68}" sibTransId="{4BC77DAC-ACB5-4E76-9D3C-2FE4CFC89B39}"/>
    <dgm:cxn modelId="{3DEBB92D-CFDA-4322-B6FA-32C1049518A7}" srcId="{93E53640-6898-44C8-8A8A-55D0D7109043}" destId="{D942100B-C1EB-483A-BEF7-3717D9363E07}" srcOrd="2" destOrd="0" parTransId="{34D459C6-1C46-4CAA-9D46-7A038BA8ACAC}" sibTransId="{070DE0C6-B149-4A84-8A10-0429A6109CB4}"/>
    <dgm:cxn modelId="{43888B3B-F42D-44AE-849F-80D3076EC642}" type="presOf" srcId="{D942100B-C1EB-483A-BEF7-3717D9363E07}" destId="{F96A3D71-7B16-4F76-BC21-E03FFE0FBEF7}" srcOrd="0" destOrd="0" presId="urn:microsoft.com/office/officeart/2018/2/layout/IconLabelList"/>
    <dgm:cxn modelId="{B154394F-D16E-4E9A-AE19-C0D430021C2A}" srcId="{93E53640-6898-44C8-8A8A-55D0D7109043}" destId="{C3F5838C-6BA4-4BEC-A5EE-7D41E87708E5}" srcOrd="1" destOrd="0" parTransId="{BD28990C-FB69-494E-BAC1-BA8D73A06886}" sibTransId="{77DF1B49-C293-4BC9-ABF1-A8F616CAFB38}"/>
    <dgm:cxn modelId="{248E0155-6567-4D29-A3CE-5FF7A84186B6}" type="presOf" srcId="{93E53640-6898-44C8-8A8A-55D0D7109043}" destId="{82DDD278-E972-400F-84F0-93DC92B26E72}" srcOrd="0" destOrd="0" presId="urn:microsoft.com/office/officeart/2018/2/layout/IconLabelList"/>
    <dgm:cxn modelId="{EA3BE7B1-BFC0-4313-94AA-ECD32AB23A77}" type="presOf" srcId="{DC3F015B-4DF1-423B-8D79-C02962792731}" destId="{A41E2C30-9EC7-4A64-B1BC-C1F55C078B07}" srcOrd="0" destOrd="0" presId="urn:microsoft.com/office/officeart/2018/2/layout/IconLabelList"/>
    <dgm:cxn modelId="{2BEA0AFD-8970-4C29-BA7B-50180742183C}" type="presOf" srcId="{C3F5838C-6BA4-4BEC-A5EE-7D41E87708E5}" destId="{4DE0E850-5F9F-4BEC-8ED6-F888C96DDAA2}" srcOrd="0" destOrd="0" presId="urn:microsoft.com/office/officeart/2018/2/layout/IconLabelList"/>
    <dgm:cxn modelId="{C4DAD185-F15A-4706-A8F7-70AB4243BD4E}" type="presParOf" srcId="{82DDD278-E972-400F-84F0-93DC92B26E72}" destId="{4815B0C2-0463-4249-BEED-E3354944765A}" srcOrd="0" destOrd="0" presId="urn:microsoft.com/office/officeart/2018/2/layout/IconLabelList"/>
    <dgm:cxn modelId="{AB7582B1-2EDD-4171-B28F-0C90368C7D03}" type="presParOf" srcId="{4815B0C2-0463-4249-BEED-E3354944765A}" destId="{9F2A2748-D974-4611-A123-FD0E49D6600D}" srcOrd="0" destOrd="0" presId="urn:microsoft.com/office/officeart/2018/2/layout/IconLabelList"/>
    <dgm:cxn modelId="{08930A16-5ED5-4518-8D07-1E292DD08D60}" type="presParOf" srcId="{4815B0C2-0463-4249-BEED-E3354944765A}" destId="{E43E2ED7-6F14-425A-89EB-93F6A702C7DD}" srcOrd="1" destOrd="0" presId="urn:microsoft.com/office/officeart/2018/2/layout/IconLabelList"/>
    <dgm:cxn modelId="{C77FC5F5-09AE-40EB-8AC6-9A5BE884511F}" type="presParOf" srcId="{4815B0C2-0463-4249-BEED-E3354944765A}" destId="{A41E2C30-9EC7-4A64-B1BC-C1F55C078B07}" srcOrd="2" destOrd="0" presId="urn:microsoft.com/office/officeart/2018/2/layout/IconLabelList"/>
    <dgm:cxn modelId="{9E61DB00-8F6D-49F7-BA79-5824314D1367}" type="presParOf" srcId="{82DDD278-E972-400F-84F0-93DC92B26E72}" destId="{43D39CD0-37F8-46A7-B483-80AF13EBCCD0}" srcOrd="1" destOrd="0" presId="urn:microsoft.com/office/officeart/2018/2/layout/IconLabelList"/>
    <dgm:cxn modelId="{C27C8274-3490-4B96-A089-3DAEE6D33254}" type="presParOf" srcId="{82DDD278-E972-400F-84F0-93DC92B26E72}" destId="{E2F097C8-E35B-4329-8282-45327C002952}" srcOrd="2" destOrd="0" presId="urn:microsoft.com/office/officeart/2018/2/layout/IconLabelList"/>
    <dgm:cxn modelId="{39BDC722-5DCC-429F-B70D-3F5BED8138D7}" type="presParOf" srcId="{E2F097C8-E35B-4329-8282-45327C002952}" destId="{EFDF451F-7E0B-4619-AF10-EE2C1ECD9B4E}" srcOrd="0" destOrd="0" presId="urn:microsoft.com/office/officeart/2018/2/layout/IconLabelList"/>
    <dgm:cxn modelId="{639B9C21-74CE-41DD-8ED9-3256FDDAB9B6}" type="presParOf" srcId="{E2F097C8-E35B-4329-8282-45327C002952}" destId="{2FBC589A-F1F5-4BBF-A78C-EA64CF2402E7}" srcOrd="1" destOrd="0" presId="urn:microsoft.com/office/officeart/2018/2/layout/IconLabelList"/>
    <dgm:cxn modelId="{F774A521-7355-4845-910C-1E8D756B8A91}" type="presParOf" srcId="{E2F097C8-E35B-4329-8282-45327C002952}" destId="{4DE0E850-5F9F-4BEC-8ED6-F888C96DDAA2}" srcOrd="2" destOrd="0" presId="urn:microsoft.com/office/officeart/2018/2/layout/IconLabelList"/>
    <dgm:cxn modelId="{8D466C69-4404-4BA6-BB6B-4DAEBA02215E}" type="presParOf" srcId="{82DDD278-E972-400F-84F0-93DC92B26E72}" destId="{FD8E6F9F-8CD6-4373-B8A7-47D5997955C9}" srcOrd="3" destOrd="0" presId="urn:microsoft.com/office/officeart/2018/2/layout/IconLabelList"/>
    <dgm:cxn modelId="{EC20EBE9-1FE0-44D4-988D-6F31A7D22D18}" type="presParOf" srcId="{82DDD278-E972-400F-84F0-93DC92B26E72}" destId="{6A8484A8-A22D-4FF7-9498-D7F3A9AEEBE5}" srcOrd="4" destOrd="0" presId="urn:microsoft.com/office/officeart/2018/2/layout/IconLabelList"/>
    <dgm:cxn modelId="{AECB5027-5D9F-4A90-864F-F6DD58965BB3}" type="presParOf" srcId="{6A8484A8-A22D-4FF7-9498-D7F3A9AEEBE5}" destId="{539B53CF-EE90-4AB8-A7FF-A8FED2A94B7F}" srcOrd="0" destOrd="0" presId="urn:microsoft.com/office/officeart/2018/2/layout/IconLabelList"/>
    <dgm:cxn modelId="{D5C4ED37-B24D-45E9-9DCF-E6A4395D2BC8}" type="presParOf" srcId="{6A8484A8-A22D-4FF7-9498-D7F3A9AEEBE5}" destId="{70EF284F-689C-4EDC-AE6D-F3A1F5E9E83D}" srcOrd="1" destOrd="0" presId="urn:microsoft.com/office/officeart/2018/2/layout/IconLabelList"/>
    <dgm:cxn modelId="{A0B59B08-0AC6-477F-9601-E49F5B039353}" type="presParOf" srcId="{6A8484A8-A22D-4FF7-9498-D7F3A9AEEBE5}" destId="{F96A3D71-7B16-4F76-BC21-E03FFE0FBEF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257129A-E56E-4DB3-B0D2-86E2E77AA0C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AE2BA40-0F41-47A0-AF27-5740192501C1}">
      <dgm:prSet/>
      <dgm:spPr/>
      <dgm:t>
        <a:bodyPr/>
        <a:lstStyle/>
        <a:p>
          <a:r>
            <a:rPr lang="en-US"/>
            <a:t>Criteria:</a:t>
          </a:r>
        </a:p>
      </dgm:t>
    </dgm:pt>
    <dgm:pt modelId="{E4ED9D0F-37A6-4838-8DDB-22B1351C1526}" type="parTrans" cxnId="{D245FFC6-4C20-4034-98F6-0F7FDA79FF97}">
      <dgm:prSet/>
      <dgm:spPr/>
      <dgm:t>
        <a:bodyPr/>
        <a:lstStyle/>
        <a:p>
          <a:endParaRPr lang="en-US"/>
        </a:p>
      </dgm:t>
    </dgm:pt>
    <dgm:pt modelId="{70E8F934-693C-4904-8057-7DC8DFDA5F55}" type="sibTrans" cxnId="{D245FFC6-4C20-4034-98F6-0F7FDA79FF97}">
      <dgm:prSet/>
      <dgm:spPr/>
      <dgm:t>
        <a:bodyPr/>
        <a:lstStyle/>
        <a:p>
          <a:endParaRPr lang="en-US"/>
        </a:p>
      </dgm:t>
    </dgm:pt>
    <dgm:pt modelId="{9A12A6AF-F6D3-405F-B2C7-F03F1A3DF434}">
      <dgm:prSet/>
      <dgm:spPr/>
      <dgm:t>
        <a:bodyPr/>
        <a:lstStyle/>
        <a:p>
          <a:pPr algn="just"/>
          <a:r>
            <a:rPr lang="en-US"/>
            <a:t>Selecting the appropriate approach for feature creation depends on factors like the nature of your data, the problem you're solving, and the available domain knowledge.</a:t>
          </a:r>
        </a:p>
      </dgm:t>
    </dgm:pt>
    <dgm:pt modelId="{340AD59C-22D2-4FEA-BC98-4FE372468980}" type="parTrans" cxnId="{A9D38BD5-77F9-4E25-B6FC-9C085C57E2CE}">
      <dgm:prSet/>
      <dgm:spPr/>
      <dgm:t>
        <a:bodyPr/>
        <a:lstStyle/>
        <a:p>
          <a:endParaRPr lang="en-US"/>
        </a:p>
      </dgm:t>
    </dgm:pt>
    <dgm:pt modelId="{C62107D4-FC9C-48D4-83BC-E8BBAB95ADDF}" type="sibTrans" cxnId="{A9D38BD5-77F9-4E25-B6FC-9C085C57E2CE}">
      <dgm:prSet/>
      <dgm:spPr/>
      <dgm:t>
        <a:bodyPr/>
        <a:lstStyle/>
        <a:p>
          <a:endParaRPr lang="en-US"/>
        </a:p>
      </dgm:t>
    </dgm:pt>
    <dgm:pt modelId="{01B3579E-1629-44CC-ACE5-0CD7436D04A8}">
      <dgm:prSet/>
      <dgm:spPr/>
      <dgm:t>
        <a:bodyPr/>
        <a:lstStyle/>
        <a:p>
          <a:r>
            <a:rPr lang="en-US"/>
            <a:t>Balancing Act:</a:t>
          </a:r>
        </a:p>
      </dgm:t>
    </dgm:pt>
    <dgm:pt modelId="{8050E1DF-470E-4401-882D-F1E53CE87DA5}" type="parTrans" cxnId="{9F2E5FB7-9959-4136-AAC5-8082AB332BC5}">
      <dgm:prSet/>
      <dgm:spPr/>
      <dgm:t>
        <a:bodyPr/>
        <a:lstStyle/>
        <a:p>
          <a:endParaRPr lang="en-US"/>
        </a:p>
      </dgm:t>
    </dgm:pt>
    <dgm:pt modelId="{7F431B47-E7ED-40CD-9BE5-D2939485FE70}" type="sibTrans" cxnId="{9F2E5FB7-9959-4136-AAC5-8082AB332BC5}">
      <dgm:prSet/>
      <dgm:spPr/>
      <dgm:t>
        <a:bodyPr/>
        <a:lstStyle/>
        <a:p>
          <a:endParaRPr lang="en-US"/>
        </a:p>
      </dgm:t>
    </dgm:pt>
    <dgm:pt modelId="{A98FFF2D-4060-4854-943B-9529AFDB9DFE}">
      <dgm:prSet/>
      <dgm:spPr/>
      <dgm:t>
        <a:bodyPr/>
        <a:lstStyle/>
        <a:p>
          <a:pPr algn="just"/>
          <a:r>
            <a:rPr lang="en-US"/>
            <a:t>In practice, a combination of domain-specific, data-driven, and synthetic feature creation can provide the most comprehensive set of features for machine learning models.</a:t>
          </a:r>
        </a:p>
      </dgm:t>
    </dgm:pt>
    <dgm:pt modelId="{DBB0DB8D-2AE0-4757-A1C0-811CD2102F89}" type="parTrans" cxnId="{0B0C8D02-EB89-4930-B1C3-557E9229C813}">
      <dgm:prSet/>
      <dgm:spPr/>
      <dgm:t>
        <a:bodyPr/>
        <a:lstStyle/>
        <a:p>
          <a:endParaRPr lang="en-US"/>
        </a:p>
      </dgm:t>
    </dgm:pt>
    <dgm:pt modelId="{4574A47D-3FE9-4431-89F4-05670ED3CA91}" type="sibTrans" cxnId="{0B0C8D02-EB89-4930-B1C3-557E9229C813}">
      <dgm:prSet/>
      <dgm:spPr/>
      <dgm:t>
        <a:bodyPr/>
        <a:lstStyle/>
        <a:p>
          <a:endParaRPr lang="en-US"/>
        </a:p>
      </dgm:t>
    </dgm:pt>
    <dgm:pt modelId="{9531EEAD-E257-4A1F-B965-D1A98020D62C}" type="pres">
      <dgm:prSet presAssocID="{E257129A-E56E-4DB3-B0D2-86E2E77AA0CE}" presName="linear" presStyleCnt="0">
        <dgm:presLayoutVars>
          <dgm:dir/>
          <dgm:animLvl val="lvl"/>
          <dgm:resizeHandles val="exact"/>
        </dgm:presLayoutVars>
      </dgm:prSet>
      <dgm:spPr/>
    </dgm:pt>
    <dgm:pt modelId="{CA765A76-428D-4455-AB40-50A9359605B4}" type="pres">
      <dgm:prSet presAssocID="{6AE2BA40-0F41-47A0-AF27-5740192501C1}" presName="parentLin" presStyleCnt="0"/>
      <dgm:spPr/>
    </dgm:pt>
    <dgm:pt modelId="{A58E1124-E8FA-4C2F-ABEF-F5D0CC968CEC}" type="pres">
      <dgm:prSet presAssocID="{6AE2BA40-0F41-47A0-AF27-5740192501C1}" presName="parentLeftMargin" presStyleLbl="node1" presStyleIdx="0" presStyleCnt="2"/>
      <dgm:spPr/>
    </dgm:pt>
    <dgm:pt modelId="{2A46A3D0-2E0B-498D-A109-131BB21C1F9A}" type="pres">
      <dgm:prSet presAssocID="{6AE2BA40-0F41-47A0-AF27-5740192501C1}" presName="parentText" presStyleLbl="node1" presStyleIdx="0" presStyleCnt="2">
        <dgm:presLayoutVars>
          <dgm:chMax val="0"/>
          <dgm:bulletEnabled val="1"/>
        </dgm:presLayoutVars>
      </dgm:prSet>
      <dgm:spPr/>
    </dgm:pt>
    <dgm:pt modelId="{47ECEA12-952E-498F-ADE8-9D7388326357}" type="pres">
      <dgm:prSet presAssocID="{6AE2BA40-0F41-47A0-AF27-5740192501C1}" presName="negativeSpace" presStyleCnt="0"/>
      <dgm:spPr/>
    </dgm:pt>
    <dgm:pt modelId="{B0A1B0CB-DE10-4E2A-A0D9-70351757FF4E}" type="pres">
      <dgm:prSet presAssocID="{6AE2BA40-0F41-47A0-AF27-5740192501C1}" presName="childText" presStyleLbl="conFgAcc1" presStyleIdx="0" presStyleCnt="2">
        <dgm:presLayoutVars>
          <dgm:bulletEnabled val="1"/>
        </dgm:presLayoutVars>
      </dgm:prSet>
      <dgm:spPr/>
    </dgm:pt>
    <dgm:pt modelId="{5BC5B60B-94E3-457A-9734-ECBF3CCC4729}" type="pres">
      <dgm:prSet presAssocID="{70E8F934-693C-4904-8057-7DC8DFDA5F55}" presName="spaceBetweenRectangles" presStyleCnt="0"/>
      <dgm:spPr/>
    </dgm:pt>
    <dgm:pt modelId="{B8D330AB-F59E-4C3C-A6CA-704263547B18}" type="pres">
      <dgm:prSet presAssocID="{01B3579E-1629-44CC-ACE5-0CD7436D04A8}" presName="parentLin" presStyleCnt="0"/>
      <dgm:spPr/>
    </dgm:pt>
    <dgm:pt modelId="{0D400A98-77A9-419F-828D-9822F6098941}" type="pres">
      <dgm:prSet presAssocID="{01B3579E-1629-44CC-ACE5-0CD7436D04A8}" presName="parentLeftMargin" presStyleLbl="node1" presStyleIdx="0" presStyleCnt="2"/>
      <dgm:spPr/>
    </dgm:pt>
    <dgm:pt modelId="{313ED617-64C4-498C-836D-F7F3B537F944}" type="pres">
      <dgm:prSet presAssocID="{01B3579E-1629-44CC-ACE5-0CD7436D04A8}" presName="parentText" presStyleLbl="node1" presStyleIdx="1" presStyleCnt="2">
        <dgm:presLayoutVars>
          <dgm:chMax val="0"/>
          <dgm:bulletEnabled val="1"/>
        </dgm:presLayoutVars>
      </dgm:prSet>
      <dgm:spPr/>
    </dgm:pt>
    <dgm:pt modelId="{42A4D1C7-F6B6-4231-B072-150FB3CA96DB}" type="pres">
      <dgm:prSet presAssocID="{01B3579E-1629-44CC-ACE5-0CD7436D04A8}" presName="negativeSpace" presStyleCnt="0"/>
      <dgm:spPr/>
    </dgm:pt>
    <dgm:pt modelId="{022004F6-6DF6-4047-991C-B6E683226FED}" type="pres">
      <dgm:prSet presAssocID="{01B3579E-1629-44CC-ACE5-0CD7436D04A8}" presName="childText" presStyleLbl="conFgAcc1" presStyleIdx="1" presStyleCnt="2">
        <dgm:presLayoutVars>
          <dgm:bulletEnabled val="1"/>
        </dgm:presLayoutVars>
      </dgm:prSet>
      <dgm:spPr/>
    </dgm:pt>
  </dgm:ptLst>
  <dgm:cxnLst>
    <dgm:cxn modelId="{0B0C8D02-EB89-4930-B1C3-557E9229C813}" srcId="{01B3579E-1629-44CC-ACE5-0CD7436D04A8}" destId="{A98FFF2D-4060-4854-943B-9529AFDB9DFE}" srcOrd="0" destOrd="0" parTransId="{DBB0DB8D-2AE0-4757-A1C0-811CD2102F89}" sibTransId="{4574A47D-3FE9-4431-89F4-05670ED3CA91}"/>
    <dgm:cxn modelId="{1A8C8121-3A32-4A05-B352-212A50E3A3D5}" type="presOf" srcId="{01B3579E-1629-44CC-ACE5-0CD7436D04A8}" destId="{0D400A98-77A9-419F-828D-9822F6098941}" srcOrd="0" destOrd="0" presId="urn:microsoft.com/office/officeart/2005/8/layout/list1"/>
    <dgm:cxn modelId="{57F03C77-6EDB-48C5-B3B2-9DD916A7BC4B}" type="presOf" srcId="{01B3579E-1629-44CC-ACE5-0CD7436D04A8}" destId="{313ED617-64C4-498C-836D-F7F3B537F944}" srcOrd="1" destOrd="0" presId="urn:microsoft.com/office/officeart/2005/8/layout/list1"/>
    <dgm:cxn modelId="{E0727288-ADB7-42B2-AAF3-1323A8564815}" type="presOf" srcId="{6AE2BA40-0F41-47A0-AF27-5740192501C1}" destId="{2A46A3D0-2E0B-498D-A109-131BB21C1F9A}" srcOrd="1" destOrd="0" presId="urn:microsoft.com/office/officeart/2005/8/layout/list1"/>
    <dgm:cxn modelId="{0FCDA68C-4157-4C29-8D6B-DC66EC9708DA}" type="presOf" srcId="{9A12A6AF-F6D3-405F-B2C7-F03F1A3DF434}" destId="{B0A1B0CB-DE10-4E2A-A0D9-70351757FF4E}" srcOrd="0" destOrd="0" presId="urn:microsoft.com/office/officeart/2005/8/layout/list1"/>
    <dgm:cxn modelId="{DBD4F59F-A6AF-46A8-9208-4AE1C17418EE}" type="presOf" srcId="{A98FFF2D-4060-4854-943B-9529AFDB9DFE}" destId="{022004F6-6DF6-4047-991C-B6E683226FED}" srcOrd="0" destOrd="0" presId="urn:microsoft.com/office/officeart/2005/8/layout/list1"/>
    <dgm:cxn modelId="{20097CAD-E380-4E39-98A0-4F3AF136FC27}" type="presOf" srcId="{6AE2BA40-0F41-47A0-AF27-5740192501C1}" destId="{A58E1124-E8FA-4C2F-ABEF-F5D0CC968CEC}" srcOrd="0" destOrd="0" presId="urn:microsoft.com/office/officeart/2005/8/layout/list1"/>
    <dgm:cxn modelId="{766E43B5-72CC-4B59-90EE-AECCC87CB956}" type="presOf" srcId="{E257129A-E56E-4DB3-B0D2-86E2E77AA0CE}" destId="{9531EEAD-E257-4A1F-B965-D1A98020D62C}" srcOrd="0" destOrd="0" presId="urn:microsoft.com/office/officeart/2005/8/layout/list1"/>
    <dgm:cxn modelId="{9F2E5FB7-9959-4136-AAC5-8082AB332BC5}" srcId="{E257129A-E56E-4DB3-B0D2-86E2E77AA0CE}" destId="{01B3579E-1629-44CC-ACE5-0CD7436D04A8}" srcOrd="1" destOrd="0" parTransId="{8050E1DF-470E-4401-882D-F1E53CE87DA5}" sibTransId="{7F431B47-E7ED-40CD-9BE5-D2939485FE70}"/>
    <dgm:cxn modelId="{D245FFC6-4C20-4034-98F6-0F7FDA79FF97}" srcId="{E257129A-E56E-4DB3-B0D2-86E2E77AA0CE}" destId="{6AE2BA40-0F41-47A0-AF27-5740192501C1}" srcOrd="0" destOrd="0" parTransId="{E4ED9D0F-37A6-4838-8DDB-22B1351C1526}" sibTransId="{70E8F934-693C-4904-8057-7DC8DFDA5F55}"/>
    <dgm:cxn modelId="{A9D38BD5-77F9-4E25-B6FC-9C085C57E2CE}" srcId="{6AE2BA40-0F41-47A0-AF27-5740192501C1}" destId="{9A12A6AF-F6D3-405F-B2C7-F03F1A3DF434}" srcOrd="0" destOrd="0" parTransId="{340AD59C-22D2-4FEA-BC98-4FE372468980}" sibTransId="{C62107D4-FC9C-48D4-83BC-E8BBAB95ADDF}"/>
    <dgm:cxn modelId="{928A4EEE-E105-4D92-8E97-38E8CCE1F169}" type="presParOf" srcId="{9531EEAD-E257-4A1F-B965-D1A98020D62C}" destId="{CA765A76-428D-4455-AB40-50A9359605B4}" srcOrd="0" destOrd="0" presId="urn:microsoft.com/office/officeart/2005/8/layout/list1"/>
    <dgm:cxn modelId="{F98BED19-3DA2-4032-8B20-3AD41F9175B3}" type="presParOf" srcId="{CA765A76-428D-4455-AB40-50A9359605B4}" destId="{A58E1124-E8FA-4C2F-ABEF-F5D0CC968CEC}" srcOrd="0" destOrd="0" presId="urn:microsoft.com/office/officeart/2005/8/layout/list1"/>
    <dgm:cxn modelId="{1A464A63-2FF4-48CD-85C4-0DB72C8D4653}" type="presParOf" srcId="{CA765A76-428D-4455-AB40-50A9359605B4}" destId="{2A46A3D0-2E0B-498D-A109-131BB21C1F9A}" srcOrd="1" destOrd="0" presId="urn:microsoft.com/office/officeart/2005/8/layout/list1"/>
    <dgm:cxn modelId="{7B2B4F9D-7BFD-49EC-B5D5-7E9464AB3BD2}" type="presParOf" srcId="{9531EEAD-E257-4A1F-B965-D1A98020D62C}" destId="{47ECEA12-952E-498F-ADE8-9D7388326357}" srcOrd="1" destOrd="0" presId="urn:microsoft.com/office/officeart/2005/8/layout/list1"/>
    <dgm:cxn modelId="{7C0D3B9C-AC69-4C63-B4BF-4FE38C67A724}" type="presParOf" srcId="{9531EEAD-E257-4A1F-B965-D1A98020D62C}" destId="{B0A1B0CB-DE10-4E2A-A0D9-70351757FF4E}" srcOrd="2" destOrd="0" presId="urn:microsoft.com/office/officeart/2005/8/layout/list1"/>
    <dgm:cxn modelId="{F4AEEA95-08BC-4C70-B1F3-E4A161A6EC74}" type="presParOf" srcId="{9531EEAD-E257-4A1F-B965-D1A98020D62C}" destId="{5BC5B60B-94E3-457A-9734-ECBF3CCC4729}" srcOrd="3" destOrd="0" presId="urn:microsoft.com/office/officeart/2005/8/layout/list1"/>
    <dgm:cxn modelId="{1914A73C-9201-4870-B802-E3699A70B3B5}" type="presParOf" srcId="{9531EEAD-E257-4A1F-B965-D1A98020D62C}" destId="{B8D330AB-F59E-4C3C-A6CA-704263547B18}" srcOrd="4" destOrd="0" presId="urn:microsoft.com/office/officeart/2005/8/layout/list1"/>
    <dgm:cxn modelId="{20F2DE49-D0AC-41BE-ABF8-57951323A592}" type="presParOf" srcId="{B8D330AB-F59E-4C3C-A6CA-704263547B18}" destId="{0D400A98-77A9-419F-828D-9822F6098941}" srcOrd="0" destOrd="0" presId="urn:microsoft.com/office/officeart/2005/8/layout/list1"/>
    <dgm:cxn modelId="{6083AE71-BDDE-4095-9D12-D4B3782A88F4}" type="presParOf" srcId="{B8D330AB-F59E-4C3C-A6CA-704263547B18}" destId="{313ED617-64C4-498C-836D-F7F3B537F944}" srcOrd="1" destOrd="0" presId="urn:microsoft.com/office/officeart/2005/8/layout/list1"/>
    <dgm:cxn modelId="{18DF5923-975E-4D67-A265-C69D824A9A39}" type="presParOf" srcId="{9531EEAD-E257-4A1F-B965-D1A98020D62C}" destId="{42A4D1C7-F6B6-4231-B072-150FB3CA96DB}" srcOrd="5" destOrd="0" presId="urn:microsoft.com/office/officeart/2005/8/layout/list1"/>
    <dgm:cxn modelId="{0FE1052B-EEA2-43FD-B8E7-17E223801DDE}" type="presParOf" srcId="{9531EEAD-E257-4A1F-B965-D1A98020D62C}" destId="{022004F6-6DF6-4047-991C-B6E683226FE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0C936D7-D5FB-4512-B327-4EA967E812F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C107761-3E6C-4520-AEB0-F8B35A0CCC42}">
      <dgm:prSet/>
      <dgm:spPr/>
      <dgm:t>
        <a:bodyPr/>
        <a:lstStyle/>
        <a:p>
          <a:pPr>
            <a:lnSpc>
              <a:spcPct val="100000"/>
            </a:lnSpc>
          </a:pPr>
          <a:r>
            <a:rPr lang="en-US" b="1"/>
            <a:t>Improves Model Performance: </a:t>
          </a:r>
          <a:r>
            <a:rPr lang="en-US"/>
            <a:t>By providing additional and more relevant information to the model, feature creation can increase the accuracy and precision of the model.</a:t>
          </a:r>
        </a:p>
      </dgm:t>
    </dgm:pt>
    <dgm:pt modelId="{CF396495-7BAF-4E22-83D9-9A8420197895}" type="parTrans" cxnId="{A3C8D1BA-3821-48B7-8397-EFB5A3AB74C9}">
      <dgm:prSet/>
      <dgm:spPr/>
      <dgm:t>
        <a:bodyPr/>
        <a:lstStyle/>
        <a:p>
          <a:endParaRPr lang="en-US"/>
        </a:p>
      </dgm:t>
    </dgm:pt>
    <dgm:pt modelId="{6F1E016E-E105-4535-BFBD-BCDCF58808A7}" type="sibTrans" cxnId="{A3C8D1BA-3821-48B7-8397-EFB5A3AB74C9}">
      <dgm:prSet/>
      <dgm:spPr/>
      <dgm:t>
        <a:bodyPr/>
        <a:lstStyle/>
        <a:p>
          <a:endParaRPr lang="en-US"/>
        </a:p>
      </dgm:t>
    </dgm:pt>
    <dgm:pt modelId="{AE400430-DA77-42D7-88AE-8903BC1C47F5}">
      <dgm:prSet/>
      <dgm:spPr/>
      <dgm:t>
        <a:bodyPr/>
        <a:lstStyle/>
        <a:p>
          <a:pPr>
            <a:lnSpc>
              <a:spcPct val="100000"/>
            </a:lnSpc>
          </a:pPr>
          <a:r>
            <a:rPr lang="en-US" b="1"/>
            <a:t>Increases Model Robustness: </a:t>
          </a:r>
          <a:r>
            <a:rPr lang="en-US"/>
            <a:t>By adding additional features, the model can become more robust to outliers and other anomalies.</a:t>
          </a:r>
        </a:p>
      </dgm:t>
    </dgm:pt>
    <dgm:pt modelId="{858F9A09-35AE-4C83-9EA7-F8D8683C37ED}" type="parTrans" cxnId="{EE51689A-9922-471F-B2F7-67E0CFA19019}">
      <dgm:prSet/>
      <dgm:spPr/>
      <dgm:t>
        <a:bodyPr/>
        <a:lstStyle/>
        <a:p>
          <a:endParaRPr lang="en-US"/>
        </a:p>
      </dgm:t>
    </dgm:pt>
    <dgm:pt modelId="{A134A74C-03BB-4F97-885C-F712AD88F443}" type="sibTrans" cxnId="{EE51689A-9922-471F-B2F7-67E0CFA19019}">
      <dgm:prSet/>
      <dgm:spPr/>
      <dgm:t>
        <a:bodyPr/>
        <a:lstStyle/>
        <a:p>
          <a:endParaRPr lang="en-US"/>
        </a:p>
      </dgm:t>
    </dgm:pt>
    <dgm:pt modelId="{DD29E6A2-56F1-4D0B-B1E9-1955DB296B4A}">
      <dgm:prSet/>
      <dgm:spPr/>
      <dgm:t>
        <a:bodyPr/>
        <a:lstStyle/>
        <a:p>
          <a:pPr>
            <a:lnSpc>
              <a:spcPct val="100000"/>
            </a:lnSpc>
          </a:pPr>
          <a:r>
            <a:rPr lang="en-US" b="1"/>
            <a:t>Improves Model Interpretability: </a:t>
          </a:r>
          <a:r>
            <a:rPr lang="en-US"/>
            <a:t>By creating new features, it can be easier to understand the model’s predictions.</a:t>
          </a:r>
        </a:p>
      </dgm:t>
    </dgm:pt>
    <dgm:pt modelId="{43C5DCD9-04D8-4951-95CA-9E25F478C6DC}" type="parTrans" cxnId="{BAEF21C9-AD88-4962-BD4F-70166A6B2E5E}">
      <dgm:prSet/>
      <dgm:spPr/>
      <dgm:t>
        <a:bodyPr/>
        <a:lstStyle/>
        <a:p>
          <a:endParaRPr lang="en-US"/>
        </a:p>
      </dgm:t>
    </dgm:pt>
    <dgm:pt modelId="{6980C2C0-75A9-4B54-BEFF-DB27E0D7AD3D}" type="sibTrans" cxnId="{BAEF21C9-AD88-4962-BD4F-70166A6B2E5E}">
      <dgm:prSet/>
      <dgm:spPr/>
      <dgm:t>
        <a:bodyPr/>
        <a:lstStyle/>
        <a:p>
          <a:endParaRPr lang="en-US"/>
        </a:p>
      </dgm:t>
    </dgm:pt>
    <dgm:pt modelId="{8DCD683E-2D9E-4FC2-84AC-F02D9B6B9188}">
      <dgm:prSet/>
      <dgm:spPr/>
      <dgm:t>
        <a:bodyPr/>
        <a:lstStyle/>
        <a:p>
          <a:pPr>
            <a:lnSpc>
              <a:spcPct val="100000"/>
            </a:lnSpc>
          </a:pPr>
          <a:r>
            <a:rPr lang="en-US" b="1"/>
            <a:t>Increases Model Flexibility: </a:t>
          </a:r>
          <a:r>
            <a:rPr lang="en-US"/>
            <a:t>By adding new features, the model can be made more flexible to handle different types of data.</a:t>
          </a:r>
        </a:p>
      </dgm:t>
    </dgm:pt>
    <dgm:pt modelId="{9147829C-1335-44E0-B289-A1EDFBD0DDB8}" type="parTrans" cxnId="{F7C1448C-02A6-411A-9715-7F36AD526958}">
      <dgm:prSet/>
      <dgm:spPr/>
      <dgm:t>
        <a:bodyPr/>
        <a:lstStyle/>
        <a:p>
          <a:endParaRPr lang="en-US"/>
        </a:p>
      </dgm:t>
    </dgm:pt>
    <dgm:pt modelId="{24072DC3-A54B-4568-A918-8CA9A1DD991C}" type="sibTrans" cxnId="{F7C1448C-02A6-411A-9715-7F36AD526958}">
      <dgm:prSet/>
      <dgm:spPr/>
      <dgm:t>
        <a:bodyPr/>
        <a:lstStyle/>
        <a:p>
          <a:endParaRPr lang="en-US"/>
        </a:p>
      </dgm:t>
    </dgm:pt>
    <dgm:pt modelId="{5D4DAD37-253B-4C7D-A223-93049167A71C}" type="pres">
      <dgm:prSet presAssocID="{20C936D7-D5FB-4512-B327-4EA967E812F4}" presName="root" presStyleCnt="0">
        <dgm:presLayoutVars>
          <dgm:dir/>
          <dgm:resizeHandles val="exact"/>
        </dgm:presLayoutVars>
      </dgm:prSet>
      <dgm:spPr/>
    </dgm:pt>
    <dgm:pt modelId="{920AB9B4-8304-4A9B-B0D1-FDB8554EE595}" type="pres">
      <dgm:prSet presAssocID="{2C107761-3E6C-4520-AEB0-F8B35A0CCC42}" presName="compNode" presStyleCnt="0"/>
      <dgm:spPr/>
    </dgm:pt>
    <dgm:pt modelId="{DBBC2F98-F199-440F-9FAC-13C158150843}" type="pres">
      <dgm:prSet presAssocID="{2C107761-3E6C-4520-AEB0-F8B35A0CCC42}" presName="bgRect" presStyleLbl="bgShp" presStyleIdx="0" presStyleCnt="4"/>
      <dgm:spPr/>
    </dgm:pt>
    <dgm:pt modelId="{7FD59637-2C39-416E-B722-F1FF953B0996}" type="pres">
      <dgm:prSet presAssocID="{2C107761-3E6C-4520-AEB0-F8B35A0CCC4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0855F0ED-1F44-4BC6-AE7A-AEF12A341F85}" type="pres">
      <dgm:prSet presAssocID="{2C107761-3E6C-4520-AEB0-F8B35A0CCC42}" presName="spaceRect" presStyleCnt="0"/>
      <dgm:spPr/>
    </dgm:pt>
    <dgm:pt modelId="{E3F05D7B-5D42-451F-9EC5-796ABB5C408E}" type="pres">
      <dgm:prSet presAssocID="{2C107761-3E6C-4520-AEB0-F8B35A0CCC42}" presName="parTx" presStyleLbl="revTx" presStyleIdx="0" presStyleCnt="4">
        <dgm:presLayoutVars>
          <dgm:chMax val="0"/>
          <dgm:chPref val="0"/>
        </dgm:presLayoutVars>
      </dgm:prSet>
      <dgm:spPr/>
    </dgm:pt>
    <dgm:pt modelId="{38AB8317-3ED6-496A-AC3B-535C7E6F044D}" type="pres">
      <dgm:prSet presAssocID="{6F1E016E-E105-4535-BFBD-BCDCF58808A7}" presName="sibTrans" presStyleCnt="0"/>
      <dgm:spPr/>
    </dgm:pt>
    <dgm:pt modelId="{802FFBE5-5CF4-49A2-B9CD-556F62CE3CE7}" type="pres">
      <dgm:prSet presAssocID="{AE400430-DA77-42D7-88AE-8903BC1C47F5}" presName="compNode" presStyleCnt="0"/>
      <dgm:spPr/>
    </dgm:pt>
    <dgm:pt modelId="{B0191B39-3ADB-4DA9-ABE4-4E14246164C5}" type="pres">
      <dgm:prSet presAssocID="{AE400430-DA77-42D7-88AE-8903BC1C47F5}" presName="bgRect" presStyleLbl="bgShp" presStyleIdx="1" presStyleCnt="4"/>
      <dgm:spPr/>
    </dgm:pt>
    <dgm:pt modelId="{BA349871-3834-49C8-9A86-6F4367FA8FBE}" type="pres">
      <dgm:prSet presAssocID="{AE400430-DA77-42D7-88AE-8903BC1C47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70C39199-F242-4811-97FE-300E8BF1DC79}" type="pres">
      <dgm:prSet presAssocID="{AE400430-DA77-42D7-88AE-8903BC1C47F5}" presName="spaceRect" presStyleCnt="0"/>
      <dgm:spPr/>
    </dgm:pt>
    <dgm:pt modelId="{CB856284-DF49-45B4-823A-1FCA877B2B59}" type="pres">
      <dgm:prSet presAssocID="{AE400430-DA77-42D7-88AE-8903BC1C47F5}" presName="parTx" presStyleLbl="revTx" presStyleIdx="1" presStyleCnt="4">
        <dgm:presLayoutVars>
          <dgm:chMax val="0"/>
          <dgm:chPref val="0"/>
        </dgm:presLayoutVars>
      </dgm:prSet>
      <dgm:spPr/>
    </dgm:pt>
    <dgm:pt modelId="{1E2B9C7D-72A6-4474-971D-04C55A58BC4D}" type="pres">
      <dgm:prSet presAssocID="{A134A74C-03BB-4F97-885C-F712AD88F443}" presName="sibTrans" presStyleCnt="0"/>
      <dgm:spPr/>
    </dgm:pt>
    <dgm:pt modelId="{EDE241C0-24FA-4161-A25C-D206D32DD38F}" type="pres">
      <dgm:prSet presAssocID="{DD29E6A2-56F1-4D0B-B1E9-1955DB296B4A}" presName="compNode" presStyleCnt="0"/>
      <dgm:spPr/>
    </dgm:pt>
    <dgm:pt modelId="{E54C4A93-241D-470B-9A47-ED4916192FCB}" type="pres">
      <dgm:prSet presAssocID="{DD29E6A2-56F1-4D0B-B1E9-1955DB296B4A}" presName="bgRect" presStyleLbl="bgShp" presStyleIdx="2" presStyleCnt="4"/>
      <dgm:spPr/>
    </dgm:pt>
    <dgm:pt modelId="{0DDB990A-DBFF-4DCD-8224-57069049DB7D}" type="pres">
      <dgm:prSet presAssocID="{DD29E6A2-56F1-4D0B-B1E9-1955DB296B4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49398E8A-103E-4C47-BB1B-60EB977FD75E}" type="pres">
      <dgm:prSet presAssocID="{DD29E6A2-56F1-4D0B-B1E9-1955DB296B4A}" presName="spaceRect" presStyleCnt="0"/>
      <dgm:spPr/>
    </dgm:pt>
    <dgm:pt modelId="{3FBF2034-AF8B-41D2-A37F-8F92A36A6FBD}" type="pres">
      <dgm:prSet presAssocID="{DD29E6A2-56F1-4D0B-B1E9-1955DB296B4A}" presName="parTx" presStyleLbl="revTx" presStyleIdx="2" presStyleCnt="4">
        <dgm:presLayoutVars>
          <dgm:chMax val="0"/>
          <dgm:chPref val="0"/>
        </dgm:presLayoutVars>
      </dgm:prSet>
      <dgm:spPr/>
    </dgm:pt>
    <dgm:pt modelId="{21D5C8E4-74B0-422D-93EB-59628E111972}" type="pres">
      <dgm:prSet presAssocID="{6980C2C0-75A9-4B54-BEFF-DB27E0D7AD3D}" presName="sibTrans" presStyleCnt="0"/>
      <dgm:spPr/>
    </dgm:pt>
    <dgm:pt modelId="{D7FD1C35-DEF7-4FF7-AAE0-85F38EC1F03A}" type="pres">
      <dgm:prSet presAssocID="{8DCD683E-2D9E-4FC2-84AC-F02D9B6B9188}" presName="compNode" presStyleCnt="0"/>
      <dgm:spPr/>
    </dgm:pt>
    <dgm:pt modelId="{7F08CFAA-D52F-4FBC-A13F-811B64660E60}" type="pres">
      <dgm:prSet presAssocID="{8DCD683E-2D9E-4FC2-84AC-F02D9B6B9188}" presName="bgRect" presStyleLbl="bgShp" presStyleIdx="3" presStyleCnt="4"/>
      <dgm:spPr/>
    </dgm:pt>
    <dgm:pt modelId="{0020C194-37E7-4FB6-A2D5-8673DDB14C8A}" type="pres">
      <dgm:prSet presAssocID="{8DCD683E-2D9E-4FC2-84AC-F02D9B6B91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8608B439-C5B8-4809-AB74-332DFBC343E0}" type="pres">
      <dgm:prSet presAssocID="{8DCD683E-2D9E-4FC2-84AC-F02D9B6B9188}" presName="spaceRect" presStyleCnt="0"/>
      <dgm:spPr/>
    </dgm:pt>
    <dgm:pt modelId="{4DAD4E65-D2CA-40F6-AB3A-E81732555967}" type="pres">
      <dgm:prSet presAssocID="{8DCD683E-2D9E-4FC2-84AC-F02D9B6B9188}" presName="parTx" presStyleLbl="revTx" presStyleIdx="3" presStyleCnt="4">
        <dgm:presLayoutVars>
          <dgm:chMax val="0"/>
          <dgm:chPref val="0"/>
        </dgm:presLayoutVars>
      </dgm:prSet>
      <dgm:spPr/>
    </dgm:pt>
  </dgm:ptLst>
  <dgm:cxnLst>
    <dgm:cxn modelId="{57D4202C-C8B9-447B-B0F8-45C6B3A3D984}" type="presOf" srcId="{8DCD683E-2D9E-4FC2-84AC-F02D9B6B9188}" destId="{4DAD4E65-D2CA-40F6-AB3A-E81732555967}" srcOrd="0" destOrd="0" presId="urn:microsoft.com/office/officeart/2018/2/layout/IconVerticalSolidList"/>
    <dgm:cxn modelId="{24B11336-D15D-4C03-8F6C-8C8EB1AA2CA7}" type="presOf" srcId="{DD29E6A2-56F1-4D0B-B1E9-1955DB296B4A}" destId="{3FBF2034-AF8B-41D2-A37F-8F92A36A6FBD}" srcOrd="0" destOrd="0" presId="urn:microsoft.com/office/officeart/2018/2/layout/IconVerticalSolidList"/>
    <dgm:cxn modelId="{3B5AAD52-AD26-4A7A-B7C9-8EA43D3EC672}" type="presOf" srcId="{20C936D7-D5FB-4512-B327-4EA967E812F4}" destId="{5D4DAD37-253B-4C7D-A223-93049167A71C}" srcOrd="0" destOrd="0" presId="urn:microsoft.com/office/officeart/2018/2/layout/IconVerticalSolidList"/>
    <dgm:cxn modelId="{F7C1448C-02A6-411A-9715-7F36AD526958}" srcId="{20C936D7-D5FB-4512-B327-4EA967E812F4}" destId="{8DCD683E-2D9E-4FC2-84AC-F02D9B6B9188}" srcOrd="3" destOrd="0" parTransId="{9147829C-1335-44E0-B289-A1EDFBD0DDB8}" sibTransId="{24072DC3-A54B-4568-A918-8CA9A1DD991C}"/>
    <dgm:cxn modelId="{EE51689A-9922-471F-B2F7-67E0CFA19019}" srcId="{20C936D7-D5FB-4512-B327-4EA967E812F4}" destId="{AE400430-DA77-42D7-88AE-8903BC1C47F5}" srcOrd="1" destOrd="0" parTransId="{858F9A09-35AE-4C83-9EA7-F8D8683C37ED}" sibTransId="{A134A74C-03BB-4F97-885C-F712AD88F443}"/>
    <dgm:cxn modelId="{F8B3F29D-1CF7-4B5B-B865-583B7931EE2B}" type="presOf" srcId="{AE400430-DA77-42D7-88AE-8903BC1C47F5}" destId="{CB856284-DF49-45B4-823A-1FCA877B2B59}" srcOrd="0" destOrd="0" presId="urn:microsoft.com/office/officeart/2018/2/layout/IconVerticalSolidList"/>
    <dgm:cxn modelId="{A3C8D1BA-3821-48B7-8397-EFB5A3AB74C9}" srcId="{20C936D7-D5FB-4512-B327-4EA967E812F4}" destId="{2C107761-3E6C-4520-AEB0-F8B35A0CCC42}" srcOrd="0" destOrd="0" parTransId="{CF396495-7BAF-4E22-83D9-9A8420197895}" sibTransId="{6F1E016E-E105-4535-BFBD-BCDCF58808A7}"/>
    <dgm:cxn modelId="{BAEF21C9-AD88-4962-BD4F-70166A6B2E5E}" srcId="{20C936D7-D5FB-4512-B327-4EA967E812F4}" destId="{DD29E6A2-56F1-4D0B-B1E9-1955DB296B4A}" srcOrd="2" destOrd="0" parTransId="{43C5DCD9-04D8-4951-95CA-9E25F478C6DC}" sibTransId="{6980C2C0-75A9-4B54-BEFF-DB27E0D7AD3D}"/>
    <dgm:cxn modelId="{B61FBFDF-D2E7-4338-B63F-2EEE197572B5}" type="presOf" srcId="{2C107761-3E6C-4520-AEB0-F8B35A0CCC42}" destId="{E3F05D7B-5D42-451F-9EC5-796ABB5C408E}" srcOrd="0" destOrd="0" presId="urn:microsoft.com/office/officeart/2018/2/layout/IconVerticalSolidList"/>
    <dgm:cxn modelId="{01189412-9AB9-424D-A304-0821704BFA9C}" type="presParOf" srcId="{5D4DAD37-253B-4C7D-A223-93049167A71C}" destId="{920AB9B4-8304-4A9B-B0D1-FDB8554EE595}" srcOrd="0" destOrd="0" presId="urn:microsoft.com/office/officeart/2018/2/layout/IconVerticalSolidList"/>
    <dgm:cxn modelId="{BAA4E64C-A144-4E76-A9EA-B2F4EC197644}" type="presParOf" srcId="{920AB9B4-8304-4A9B-B0D1-FDB8554EE595}" destId="{DBBC2F98-F199-440F-9FAC-13C158150843}" srcOrd="0" destOrd="0" presId="urn:microsoft.com/office/officeart/2018/2/layout/IconVerticalSolidList"/>
    <dgm:cxn modelId="{04F095C2-C7F9-4824-AA7A-54FC232D0CC0}" type="presParOf" srcId="{920AB9B4-8304-4A9B-B0D1-FDB8554EE595}" destId="{7FD59637-2C39-416E-B722-F1FF953B0996}" srcOrd="1" destOrd="0" presId="urn:microsoft.com/office/officeart/2018/2/layout/IconVerticalSolidList"/>
    <dgm:cxn modelId="{F948E921-310E-4CE8-A22B-02FAD8BCA9B5}" type="presParOf" srcId="{920AB9B4-8304-4A9B-B0D1-FDB8554EE595}" destId="{0855F0ED-1F44-4BC6-AE7A-AEF12A341F85}" srcOrd="2" destOrd="0" presId="urn:microsoft.com/office/officeart/2018/2/layout/IconVerticalSolidList"/>
    <dgm:cxn modelId="{D0172690-4AE4-4C8B-A12F-25E869880B83}" type="presParOf" srcId="{920AB9B4-8304-4A9B-B0D1-FDB8554EE595}" destId="{E3F05D7B-5D42-451F-9EC5-796ABB5C408E}" srcOrd="3" destOrd="0" presId="urn:microsoft.com/office/officeart/2018/2/layout/IconVerticalSolidList"/>
    <dgm:cxn modelId="{A2B8C71E-B4F4-4C3E-84C4-BCDAD56CEFFF}" type="presParOf" srcId="{5D4DAD37-253B-4C7D-A223-93049167A71C}" destId="{38AB8317-3ED6-496A-AC3B-535C7E6F044D}" srcOrd="1" destOrd="0" presId="urn:microsoft.com/office/officeart/2018/2/layout/IconVerticalSolidList"/>
    <dgm:cxn modelId="{FF073D83-F7F0-4B7E-83AB-115E7C101C38}" type="presParOf" srcId="{5D4DAD37-253B-4C7D-A223-93049167A71C}" destId="{802FFBE5-5CF4-49A2-B9CD-556F62CE3CE7}" srcOrd="2" destOrd="0" presId="urn:microsoft.com/office/officeart/2018/2/layout/IconVerticalSolidList"/>
    <dgm:cxn modelId="{48676F8C-E2E5-44D8-91AE-46DBB709060D}" type="presParOf" srcId="{802FFBE5-5CF4-49A2-B9CD-556F62CE3CE7}" destId="{B0191B39-3ADB-4DA9-ABE4-4E14246164C5}" srcOrd="0" destOrd="0" presId="urn:microsoft.com/office/officeart/2018/2/layout/IconVerticalSolidList"/>
    <dgm:cxn modelId="{08432EC3-61C5-429D-B4E6-8A6C19848CB5}" type="presParOf" srcId="{802FFBE5-5CF4-49A2-B9CD-556F62CE3CE7}" destId="{BA349871-3834-49C8-9A86-6F4367FA8FBE}" srcOrd="1" destOrd="0" presId="urn:microsoft.com/office/officeart/2018/2/layout/IconVerticalSolidList"/>
    <dgm:cxn modelId="{A92F3597-8E92-4CD1-93BC-1E058956CB46}" type="presParOf" srcId="{802FFBE5-5CF4-49A2-B9CD-556F62CE3CE7}" destId="{70C39199-F242-4811-97FE-300E8BF1DC79}" srcOrd="2" destOrd="0" presId="urn:microsoft.com/office/officeart/2018/2/layout/IconVerticalSolidList"/>
    <dgm:cxn modelId="{5C55A2CC-F68E-4185-93E8-BDD1F675C9DF}" type="presParOf" srcId="{802FFBE5-5CF4-49A2-B9CD-556F62CE3CE7}" destId="{CB856284-DF49-45B4-823A-1FCA877B2B59}" srcOrd="3" destOrd="0" presId="urn:microsoft.com/office/officeart/2018/2/layout/IconVerticalSolidList"/>
    <dgm:cxn modelId="{2C2909C9-EB73-4D71-A278-8B932E2EA028}" type="presParOf" srcId="{5D4DAD37-253B-4C7D-A223-93049167A71C}" destId="{1E2B9C7D-72A6-4474-971D-04C55A58BC4D}" srcOrd="3" destOrd="0" presId="urn:microsoft.com/office/officeart/2018/2/layout/IconVerticalSolidList"/>
    <dgm:cxn modelId="{2EA2F7F8-E5CA-4E34-A056-DB42F3A5845C}" type="presParOf" srcId="{5D4DAD37-253B-4C7D-A223-93049167A71C}" destId="{EDE241C0-24FA-4161-A25C-D206D32DD38F}" srcOrd="4" destOrd="0" presId="urn:microsoft.com/office/officeart/2018/2/layout/IconVerticalSolidList"/>
    <dgm:cxn modelId="{B635D56D-337A-4273-A08C-0F1BCDF645F5}" type="presParOf" srcId="{EDE241C0-24FA-4161-A25C-D206D32DD38F}" destId="{E54C4A93-241D-470B-9A47-ED4916192FCB}" srcOrd="0" destOrd="0" presId="urn:microsoft.com/office/officeart/2018/2/layout/IconVerticalSolidList"/>
    <dgm:cxn modelId="{57BE0A08-C21C-4EFD-9D3C-210DBCC79DA9}" type="presParOf" srcId="{EDE241C0-24FA-4161-A25C-D206D32DD38F}" destId="{0DDB990A-DBFF-4DCD-8224-57069049DB7D}" srcOrd="1" destOrd="0" presId="urn:microsoft.com/office/officeart/2018/2/layout/IconVerticalSolidList"/>
    <dgm:cxn modelId="{589431D3-E3B4-4E6A-A8E2-A29541093305}" type="presParOf" srcId="{EDE241C0-24FA-4161-A25C-D206D32DD38F}" destId="{49398E8A-103E-4C47-BB1B-60EB977FD75E}" srcOrd="2" destOrd="0" presId="urn:microsoft.com/office/officeart/2018/2/layout/IconVerticalSolidList"/>
    <dgm:cxn modelId="{0B6E68F8-9EF6-4973-80EF-489E3A523BB9}" type="presParOf" srcId="{EDE241C0-24FA-4161-A25C-D206D32DD38F}" destId="{3FBF2034-AF8B-41D2-A37F-8F92A36A6FBD}" srcOrd="3" destOrd="0" presId="urn:microsoft.com/office/officeart/2018/2/layout/IconVerticalSolidList"/>
    <dgm:cxn modelId="{6115786A-982F-45E4-943E-99EB27628177}" type="presParOf" srcId="{5D4DAD37-253B-4C7D-A223-93049167A71C}" destId="{21D5C8E4-74B0-422D-93EB-59628E111972}" srcOrd="5" destOrd="0" presId="urn:microsoft.com/office/officeart/2018/2/layout/IconVerticalSolidList"/>
    <dgm:cxn modelId="{9DA28C57-05B6-48D0-A0CC-19E1D67A8273}" type="presParOf" srcId="{5D4DAD37-253B-4C7D-A223-93049167A71C}" destId="{D7FD1C35-DEF7-4FF7-AAE0-85F38EC1F03A}" srcOrd="6" destOrd="0" presId="urn:microsoft.com/office/officeart/2018/2/layout/IconVerticalSolidList"/>
    <dgm:cxn modelId="{E887A786-F32B-4351-B6E8-06B7FE23C81C}" type="presParOf" srcId="{D7FD1C35-DEF7-4FF7-AAE0-85F38EC1F03A}" destId="{7F08CFAA-D52F-4FBC-A13F-811B64660E60}" srcOrd="0" destOrd="0" presId="urn:microsoft.com/office/officeart/2018/2/layout/IconVerticalSolidList"/>
    <dgm:cxn modelId="{57127952-F0D6-4CD7-ACD0-7A085586B40F}" type="presParOf" srcId="{D7FD1C35-DEF7-4FF7-AAE0-85F38EC1F03A}" destId="{0020C194-37E7-4FB6-A2D5-8673DDB14C8A}" srcOrd="1" destOrd="0" presId="urn:microsoft.com/office/officeart/2018/2/layout/IconVerticalSolidList"/>
    <dgm:cxn modelId="{9B297809-F031-40BB-B7A4-224834719F64}" type="presParOf" srcId="{D7FD1C35-DEF7-4FF7-AAE0-85F38EC1F03A}" destId="{8608B439-C5B8-4809-AB74-332DFBC343E0}" srcOrd="2" destOrd="0" presId="urn:microsoft.com/office/officeart/2018/2/layout/IconVerticalSolidList"/>
    <dgm:cxn modelId="{15806E19-DF1D-4566-B2F9-EC45570FD777}" type="presParOf" srcId="{D7FD1C35-DEF7-4FF7-AAE0-85F38EC1F03A}" destId="{4DAD4E65-D2CA-40F6-AB3A-E8173255596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F02E1BC-D3F4-4070-ABEE-ED1C873A4A6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7607FD0-EE53-4CAB-8358-48D4E912D549}">
      <dgm:prSet/>
      <dgm:spPr/>
      <dgm:t>
        <a:bodyPr/>
        <a:lstStyle/>
        <a:p>
          <a:r>
            <a:rPr lang="en-US"/>
            <a:t>Normalization involves rescaling the features to have a similar range, typically between 0 and 1. </a:t>
          </a:r>
        </a:p>
      </dgm:t>
    </dgm:pt>
    <dgm:pt modelId="{EE757D86-EB37-42FF-841B-6CEED541A5CB}" type="parTrans" cxnId="{EDB05DB0-B039-438A-B99A-89827EA6281A}">
      <dgm:prSet/>
      <dgm:spPr/>
      <dgm:t>
        <a:bodyPr/>
        <a:lstStyle/>
        <a:p>
          <a:endParaRPr lang="en-US"/>
        </a:p>
      </dgm:t>
    </dgm:pt>
    <dgm:pt modelId="{DCE0F2E1-1DE1-4C93-987E-63E12F17FE74}" type="sibTrans" cxnId="{EDB05DB0-B039-438A-B99A-89827EA6281A}">
      <dgm:prSet/>
      <dgm:spPr/>
      <dgm:t>
        <a:bodyPr/>
        <a:lstStyle/>
        <a:p>
          <a:endParaRPr lang="en-US"/>
        </a:p>
      </dgm:t>
    </dgm:pt>
    <dgm:pt modelId="{8BECC86C-0069-4A8F-952F-FB10A6D8E54C}">
      <dgm:prSet/>
      <dgm:spPr/>
      <dgm:t>
        <a:bodyPr/>
        <a:lstStyle/>
        <a:p>
          <a:r>
            <a:rPr lang="en-US"/>
            <a:t>This prevents some features from dominating others and ensures fair consideration by the model.</a:t>
          </a:r>
        </a:p>
      </dgm:t>
    </dgm:pt>
    <dgm:pt modelId="{6FCF8D88-5A6F-4563-81AC-F9B948C0EEE5}" type="parTrans" cxnId="{D7EC949E-E644-4735-BE8D-3CAF99FAE2BC}">
      <dgm:prSet/>
      <dgm:spPr/>
      <dgm:t>
        <a:bodyPr/>
        <a:lstStyle/>
        <a:p>
          <a:endParaRPr lang="en-US"/>
        </a:p>
      </dgm:t>
    </dgm:pt>
    <dgm:pt modelId="{D9BA0BB2-4C37-4392-BC3F-12B0B48F8433}" type="sibTrans" cxnId="{D7EC949E-E644-4735-BE8D-3CAF99FAE2BC}">
      <dgm:prSet/>
      <dgm:spPr/>
      <dgm:t>
        <a:bodyPr/>
        <a:lstStyle/>
        <a:p>
          <a:endParaRPr lang="en-US"/>
        </a:p>
      </dgm:t>
    </dgm:pt>
    <dgm:pt modelId="{8910D9CE-133C-4E4E-94D8-791697E02651}">
      <dgm:prSet/>
      <dgm:spPr/>
      <dgm:t>
        <a:bodyPr/>
        <a:lstStyle/>
        <a:p>
          <a:pPr algn="l" rtl="0"/>
          <a:r>
            <a:rPr lang="en-US"/>
            <a:t>Example: Student A gets 85 out of 100, and Student B gets 95 out of </a:t>
          </a:r>
          <a:r>
            <a:rPr lang="en-US">
              <a:latin typeface="Calibri Light" panose="020F0302020204030204"/>
            </a:rPr>
            <a:t>100. To</a:t>
          </a:r>
          <a:r>
            <a:rPr lang="en-US"/>
            <a:t> normalize these grades in a 0-1 range dividing by the maximum possible score (100) gives A=0.85 and B=0.95.</a:t>
          </a:r>
        </a:p>
      </dgm:t>
    </dgm:pt>
    <dgm:pt modelId="{B7B4F86F-8424-400C-943A-C9BD521BB2C6}" type="parTrans" cxnId="{9C77928E-248D-4FE8-9497-5B440C76D353}">
      <dgm:prSet/>
      <dgm:spPr/>
      <dgm:t>
        <a:bodyPr/>
        <a:lstStyle/>
        <a:p>
          <a:endParaRPr lang="en-US"/>
        </a:p>
      </dgm:t>
    </dgm:pt>
    <dgm:pt modelId="{537F08F2-FA92-4FA9-BED1-0C7BB17D92CD}" type="sibTrans" cxnId="{9C77928E-248D-4FE8-9497-5B440C76D353}">
      <dgm:prSet/>
      <dgm:spPr/>
      <dgm:t>
        <a:bodyPr/>
        <a:lstStyle/>
        <a:p>
          <a:endParaRPr lang="en-US"/>
        </a:p>
      </dgm:t>
    </dgm:pt>
    <dgm:pt modelId="{EDF27075-C9C1-4919-8356-90E08F2224AA}" type="pres">
      <dgm:prSet presAssocID="{DF02E1BC-D3F4-4070-ABEE-ED1C873A4A65}" presName="outerComposite" presStyleCnt="0">
        <dgm:presLayoutVars>
          <dgm:chMax val="5"/>
          <dgm:dir/>
          <dgm:resizeHandles val="exact"/>
        </dgm:presLayoutVars>
      </dgm:prSet>
      <dgm:spPr/>
    </dgm:pt>
    <dgm:pt modelId="{9E97609B-6CD4-4AFC-A183-CDA7D89D3089}" type="pres">
      <dgm:prSet presAssocID="{DF02E1BC-D3F4-4070-ABEE-ED1C873A4A65}" presName="dummyMaxCanvas" presStyleCnt="0">
        <dgm:presLayoutVars/>
      </dgm:prSet>
      <dgm:spPr/>
    </dgm:pt>
    <dgm:pt modelId="{B93B9917-C795-448E-9373-F9F797D897F4}" type="pres">
      <dgm:prSet presAssocID="{DF02E1BC-D3F4-4070-ABEE-ED1C873A4A65}" presName="ThreeNodes_1" presStyleLbl="node1" presStyleIdx="0" presStyleCnt="3">
        <dgm:presLayoutVars>
          <dgm:bulletEnabled val="1"/>
        </dgm:presLayoutVars>
      </dgm:prSet>
      <dgm:spPr/>
    </dgm:pt>
    <dgm:pt modelId="{CD0C4A94-EAB1-4041-ACF2-C92F92559595}" type="pres">
      <dgm:prSet presAssocID="{DF02E1BC-D3F4-4070-ABEE-ED1C873A4A65}" presName="ThreeNodes_2" presStyleLbl="node1" presStyleIdx="1" presStyleCnt="3">
        <dgm:presLayoutVars>
          <dgm:bulletEnabled val="1"/>
        </dgm:presLayoutVars>
      </dgm:prSet>
      <dgm:spPr/>
    </dgm:pt>
    <dgm:pt modelId="{CC100282-B899-4AEC-9D58-50F6F510ED2B}" type="pres">
      <dgm:prSet presAssocID="{DF02E1BC-D3F4-4070-ABEE-ED1C873A4A65}" presName="ThreeNodes_3" presStyleLbl="node1" presStyleIdx="2" presStyleCnt="3">
        <dgm:presLayoutVars>
          <dgm:bulletEnabled val="1"/>
        </dgm:presLayoutVars>
      </dgm:prSet>
      <dgm:spPr/>
    </dgm:pt>
    <dgm:pt modelId="{078C9F4D-E971-4C14-B767-FBF89E83C0F1}" type="pres">
      <dgm:prSet presAssocID="{DF02E1BC-D3F4-4070-ABEE-ED1C873A4A65}" presName="ThreeConn_1-2" presStyleLbl="fgAccFollowNode1" presStyleIdx="0" presStyleCnt="2">
        <dgm:presLayoutVars>
          <dgm:bulletEnabled val="1"/>
        </dgm:presLayoutVars>
      </dgm:prSet>
      <dgm:spPr/>
    </dgm:pt>
    <dgm:pt modelId="{837E343B-B141-45D1-8769-3A25C0605367}" type="pres">
      <dgm:prSet presAssocID="{DF02E1BC-D3F4-4070-ABEE-ED1C873A4A65}" presName="ThreeConn_2-3" presStyleLbl="fgAccFollowNode1" presStyleIdx="1" presStyleCnt="2">
        <dgm:presLayoutVars>
          <dgm:bulletEnabled val="1"/>
        </dgm:presLayoutVars>
      </dgm:prSet>
      <dgm:spPr/>
    </dgm:pt>
    <dgm:pt modelId="{FE5B6DA7-BE32-46AF-B475-183D1553D6C5}" type="pres">
      <dgm:prSet presAssocID="{DF02E1BC-D3F4-4070-ABEE-ED1C873A4A65}" presName="ThreeNodes_1_text" presStyleLbl="node1" presStyleIdx="2" presStyleCnt="3">
        <dgm:presLayoutVars>
          <dgm:bulletEnabled val="1"/>
        </dgm:presLayoutVars>
      </dgm:prSet>
      <dgm:spPr/>
    </dgm:pt>
    <dgm:pt modelId="{45693076-BB86-45A9-975B-2263D9B652E7}" type="pres">
      <dgm:prSet presAssocID="{DF02E1BC-D3F4-4070-ABEE-ED1C873A4A65}" presName="ThreeNodes_2_text" presStyleLbl="node1" presStyleIdx="2" presStyleCnt="3">
        <dgm:presLayoutVars>
          <dgm:bulletEnabled val="1"/>
        </dgm:presLayoutVars>
      </dgm:prSet>
      <dgm:spPr/>
    </dgm:pt>
    <dgm:pt modelId="{599409E2-6B9A-4933-BC75-3F15AAD8B981}" type="pres">
      <dgm:prSet presAssocID="{DF02E1BC-D3F4-4070-ABEE-ED1C873A4A65}" presName="ThreeNodes_3_text" presStyleLbl="node1" presStyleIdx="2" presStyleCnt="3">
        <dgm:presLayoutVars>
          <dgm:bulletEnabled val="1"/>
        </dgm:presLayoutVars>
      </dgm:prSet>
      <dgm:spPr/>
    </dgm:pt>
  </dgm:ptLst>
  <dgm:cxnLst>
    <dgm:cxn modelId="{54B65407-10A1-479E-8B5B-4EBD7B37B174}" type="presOf" srcId="{8BECC86C-0069-4A8F-952F-FB10A6D8E54C}" destId="{45693076-BB86-45A9-975B-2263D9B652E7}" srcOrd="1" destOrd="0" presId="urn:microsoft.com/office/officeart/2005/8/layout/vProcess5"/>
    <dgm:cxn modelId="{0340C51F-19D6-4D8E-8C04-3A14B8311BC6}" type="presOf" srcId="{DCE0F2E1-1DE1-4C93-987E-63E12F17FE74}" destId="{078C9F4D-E971-4C14-B767-FBF89E83C0F1}" srcOrd="0" destOrd="0" presId="urn:microsoft.com/office/officeart/2005/8/layout/vProcess5"/>
    <dgm:cxn modelId="{F1D9455B-6044-4E3B-9692-585C7C0CA9A8}" type="presOf" srcId="{DF02E1BC-D3F4-4070-ABEE-ED1C873A4A65}" destId="{EDF27075-C9C1-4919-8356-90E08F2224AA}" srcOrd="0" destOrd="0" presId="urn:microsoft.com/office/officeart/2005/8/layout/vProcess5"/>
    <dgm:cxn modelId="{DED97E41-44D0-405A-AE23-A92EC4DC5D90}" type="presOf" srcId="{C7607FD0-EE53-4CAB-8358-48D4E912D549}" destId="{FE5B6DA7-BE32-46AF-B475-183D1553D6C5}" srcOrd="1" destOrd="0" presId="urn:microsoft.com/office/officeart/2005/8/layout/vProcess5"/>
    <dgm:cxn modelId="{5C008647-867A-4C0E-BB61-EC43457EE78F}" type="presOf" srcId="{C7607FD0-EE53-4CAB-8358-48D4E912D549}" destId="{B93B9917-C795-448E-9373-F9F797D897F4}" srcOrd="0" destOrd="0" presId="urn:microsoft.com/office/officeart/2005/8/layout/vProcess5"/>
    <dgm:cxn modelId="{C70C6685-E69D-41DD-8B47-A7B62DFB6CB8}" type="presOf" srcId="{8BECC86C-0069-4A8F-952F-FB10A6D8E54C}" destId="{CD0C4A94-EAB1-4041-ACF2-C92F92559595}" srcOrd="0" destOrd="0" presId="urn:microsoft.com/office/officeart/2005/8/layout/vProcess5"/>
    <dgm:cxn modelId="{2213C88B-1A73-406E-96E3-306761A96144}" type="presOf" srcId="{8910D9CE-133C-4E4E-94D8-791697E02651}" destId="{599409E2-6B9A-4933-BC75-3F15AAD8B981}" srcOrd="1" destOrd="0" presId="urn:microsoft.com/office/officeart/2005/8/layout/vProcess5"/>
    <dgm:cxn modelId="{9C77928E-248D-4FE8-9497-5B440C76D353}" srcId="{DF02E1BC-D3F4-4070-ABEE-ED1C873A4A65}" destId="{8910D9CE-133C-4E4E-94D8-791697E02651}" srcOrd="2" destOrd="0" parTransId="{B7B4F86F-8424-400C-943A-C9BD521BB2C6}" sibTransId="{537F08F2-FA92-4FA9-BED1-0C7BB17D92CD}"/>
    <dgm:cxn modelId="{D7EC949E-E644-4735-BE8D-3CAF99FAE2BC}" srcId="{DF02E1BC-D3F4-4070-ABEE-ED1C873A4A65}" destId="{8BECC86C-0069-4A8F-952F-FB10A6D8E54C}" srcOrd="1" destOrd="0" parTransId="{6FCF8D88-5A6F-4563-81AC-F9B948C0EEE5}" sibTransId="{D9BA0BB2-4C37-4392-BC3F-12B0B48F8433}"/>
    <dgm:cxn modelId="{5D97E9A1-7DBC-4ABB-85E8-C7B133957267}" type="presOf" srcId="{D9BA0BB2-4C37-4392-BC3F-12B0B48F8433}" destId="{837E343B-B141-45D1-8769-3A25C0605367}" srcOrd="0" destOrd="0" presId="urn:microsoft.com/office/officeart/2005/8/layout/vProcess5"/>
    <dgm:cxn modelId="{EDB05DB0-B039-438A-B99A-89827EA6281A}" srcId="{DF02E1BC-D3F4-4070-ABEE-ED1C873A4A65}" destId="{C7607FD0-EE53-4CAB-8358-48D4E912D549}" srcOrd="0" destOrd="0" parTransId="{EE757D86-EB37-42FF-841B-6CEED541A5CB}" sibTransId="{DCE0F2E1-1DE1-4C93-987E-63E12F17FE74}"/>
    <dgm:cxn modelId="{717F52F2-78D2-4BEC-AD26-3F4E5D110D51}" type="presOf" srcId="{8910D9CE-133C-4E4E-94D8-791697E02651}" destId="{CC100282-B899-4AEC-9D58-50F6F510ED2B}" srcOrd="0" destOrd="0" presId="urn:microsoft.com/office/officeart/2005/8/layout/vProcess5"/>
    <dgm:cxn modelId="{966C00A3-B57F-4548-BC74-8C8015782DA0}" type="presParOf" srcId="{EDF27075-C9C1-4919-8356-90E08F2224AA}" destId="{9E97609B-6CD4-4AFC-A183-CDA7D89D3089}" srcOrd="0" destOrd="0" presId="urn:microsoft.com/office/officeart/2005/8/layout/vProcess5"/>
    <dgm:cxn modelId="{2617DB81-3B0B-42C8-B1F4-C6D9572601A2}" type="presParOf" srcId="{EDF27075-C9C1-4919-8356-90E08F2224AA}" destId="{B93B9917-C795-448E-9373-F9F797D897F4}" srcOrd="1" destOrd="0" presId="urn:microsoft.com/office/officeart/2005/8/layout/vProcess5"/>
    <dgm:cxn modelId="{DADF5564-CE1F-493A-AD10-4E79754671BC}" type="presParOf" srcId="{EDF27075-C9C1-4919-8356-90E08F2224AA}" destId="{CD0C4A94-EAB1-4041-ACF2-C92F92559595}" srcOrd="2" destOrd="0" presId="urn:microsoft.com/office/officeart/2005/8/layout/vProcess5"/>
    <dgm:cxn modelId="{DA0F857A-BB01-4532-807C-E86B9A6C0E2D}" type="presParOf" srcId="{EDF27075-C9C1-4919-8356-90E08F2224AA}" destId="{CC100282-B899-4AEC-9D58-50F6F510ED2B}" srcOrd="3" destOrd="0" presId="urn:microsoft.com/office/officeart/2005/8/layout/vProcess5"/>
    <dgm:cxn modelId="{6E376F3E-41A9-440B-A1F0-7333F759DD64}" type="presParOf" srcId="{EDF27075-C9C1-4919-8356-90E08F2224AA}" destId="{078C9F4D-E971-4C14-B767-FBF89E83C0F1}" srcOrd="4" destOrd="0" presId="urn:microsoft.com/office/officeart/2005/8/layout/vProcess5"/>
    <dgm:cxn modelId="{8A878592-1C05-4D89-968E-EB3DC0D12471}" type="presParOf" srcId="{EDF27075-C9C1-4919-8356-90E08F2224AA}" destId="{837E343B-B141-45D1-8769-3A25C0605367}" srcOrd="5" destOrd="0" presId="urn:microsoft.com/office/officeart/2005/8/layout/vProcess5"/>
    <dgm:cxn modelId="{37A89E55-2BC3-4662-8F8B-6A9B5453B143}" type="presParOf" srcId="{EDF27075-C9C1-4919-8356-90E08F2224AA}" destId="{FE5B6DA7-BE32-46AF-B475-183D1553D6C5}" srcOrd="6" destOrd="0" presId="urn:microsoft.com/office/officeart/2005/8/layout/vProcess5"/>
    <dgm:cxn modelId="{3BFB971F-7C29-4679-9B13-52B6826F7D37}" type="presParOf" srcId="{EDF27075-C9C1-4919-8356-90E08F2224AA}" destId="{45693076-BB86-45A9-975B-2263D9B652E7}" srcOrd="7" destOrd="0" presId="urn:microsoft.com/office/officeart/2005/8/layout/vProcess5"/>
    <dgm:cxn modelId="{8349C1BE-84AE-4518-9F83-81AAD3E9A3D1}" type="presParOf" srcId="{EDF27075-C9C1-4919-8356-90E08F2224AA}" destId="{599409E2-6B9A-4933-BC75-3F15AAD8B98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0D75325-9C03-4FC1-98E3-C291E83AFBA4}"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7F5C7B84-6892-4EFB-A39F-8D77FD881F9F}">
      <dgm:prSet/>
      <dgm:spPr/>
      <dgm:t>
        <a:bodyPr/>
        <a:lstStyle/>
        <a:p>
          <a:pPr rtl="0"/>
          <a:r>
            <a:rPr lang="en-US"/>
            <a:t>Scaling aims to rescale the features to have a similar scale, often with a standard deviation of 1.</a:t>
          </a:r>
          <a:r>
            <a:rPr lang="en-US">
              <a:latin typeface="Calibri Light" panose="020F0302020204030204"/>
            </a:rPr>
            <a:t> </a:t>
          </a:r>
          <a:endParaRPr lang="en-US"/>
        </a:p>
      </dgm:t>
    </dgm:pt>
    <dgm:pt modelId="{61ECFC61-CE53-4A98-9123-0C903A6A4C8C}" type="parTrans" cxnId="{428C784A-E525-461D-AF48-A3B14052BB43}">
      <dgm:prSet/>
      <dgm:spPr/>
      <dgm:t>
        <a:bodyPr/>
        <a:lstStyle/>
        <a:p>
          <a:endParaRPr lang="en-US"/>
        </a:p>
      </dgm:t>
    </dgm:pt>
    <dgm:pt modelId="{4DB05489-EE53-4BCE-9997-AA3F42498C93}" type="sibTrans" cxnId="{428C784A-E525-461D-AF48-A3B14052BB43}">
      <dgm:prSet/>
      <dgm:spPr/>
      <dgm:t>
        <a:bodyPr/>
        <a:lstStyle/>
        <a:p>
          <a:endParaRPr lang="en-US"/>
        </a:p>
      </dgm:t>
    </dgm:pt>
    <dgm:pt modelId="{A0D73D32-169B-4190-A556-095A6BF2D0BF}">
      <dgm:prSet/>
      <dgm:spPr/>
      <dgm:t>
        <a:bodyPr/>
        <a:lstStyle/>
        <a:p>
          <a:r>
            <a:rPr lang="en-US"/>
            <a:t>This ensures that all features are considered equally and prevents dominance by features with larger ranges.</a:t>
          </a:r>
        </a:p>
      </dgm:t>
    </dgm:pt>
    <dgm:pt modelId="{3781E22C-1263-4A86-8B96-64B17129CBA2}" type="parTrans" cxnId="{BE0912EE-02A1-45B1-A255-3296CFB459D1}">
      <dgm:prSet/>
      <dgm:spPr/>
      <dgm:t>
        <a:bodyPr/>
        <a:lstStyle/>
        <a:p>
          <a:endParaRPr lang="en-US"/>
        </a:p>
      </dgm:t>
    </dgm:pt>
    <dgm:pt modelId="{79482C09-68F4-42AE-98DD-D3FCBC995B96}" type="sibTrans" cxnId="{BE0912EE-02A1-45B1-A255-3296CFB459D1}">
      <dgm:prSet/>
      <dgm:spPr/>
      <dgm:t>
        <a:bodyPr/>
        <a:lstStyle/>
        <a:p>
          <a:endParaRPr lang="en-US"/>
        </a:p>
      </dgm:t>
    </dgm:pt>
    <dgm:pt modelId="{578A323D-6E63-4325-A7AD-5B898824DD23}">
      <dgm:prSet/>
      <dgm:spPr/>
      <dgm:t>
        <a:bodyPr/>
        <a:lstStyle/>
        <a:p>
          <a:pPr rtl="0"/>
          <a:r>
            <a:rPr lang="en-US"/>
            <a:t>Example: Changing the range of temperatures from Fahrenheit to Celsius without converting them to a 0-1 scale.</a:t>
          </a:r>
        </a:p>
      </dgm:t>
    </dgm:pt>
    <dgm:pt modelId="{7B9ECF45-B516-4DEE-AA34-E874102F3205}" type="parTrans" cxnId="{376F3704-D2A7-4B26-940E-C82644E0825A}">
      <dgm:prSet/>
      <dgm:spPr/>
      <dgm:t>
        <a:bodyPr/>
        <a:lstStyle/>
        <a:p>
          <a:endParaRPr lang="en-US"/>
        </a:p>
      </dgm:t>
    </dgm:pt>
    <dgm:pt modelId="{BB29B25C-D7C6-4309-BE9E-1B4B6525EFF2}" type="sibTrans" cxnId="{376F3704-D2A7-4B26-940E-C82644E0825A}">
      <dgm:prSet/>
      <dgm:spPr/>
      <dgm:t>
        <a:bodyPr/>
        <a:lstStyle/>
        <a:p>
          <a:endParaRPr lang="en-US"/>
        </a:p>
      </dgm:t>
    </dgm:pt>
    <dgm:pt modelId="{1CD7AC10-4DC9-4FE6-BFA7-5411E101AF89}" type="pres">
      <dgm:prSet presAssocID="{90D75325-9C03-4FC1-98E3-C291E83AFBA4}" presName="outerComposite" presStyleCnt="0">
        <dgm:presLayoutVars>
          <dgm:chMax val="5"/>
          <dgm:dir/>
          <dgm:resizeHandles val="exact"/>
        </dgm:presLayoutVars>
      </dgm:prSet>
      <dgm:spPr/>
    </dgm:pt>
    <dgm:pt modelId="{7A9A45DB-1CB2-4158-9695-2C599598BDEC}" type="pres">
      <dgm:prSet presAssocID="{90D75325-9C03-4FC1-98E3-C291E83AFBA4}" presName="dummyMaxCanvas" presStyleCnt="0">
        <dgm:presLayoutVars/>
      </dgm:prSet>
      <dgm:spPr/>
    </dgm:pt>
    <dgm:pt modelId="{465B88E3-7C64-4012-AE42-BE294089661F}" type="pres">
      <dgm:prSet presAssocID="{90D75325-9C03-4FC1-98E3-C291E83AFBA4}" presName="ThreeNodes_1" presStyleLbl="node1" presStyleIdx="0" presStyleCnt="3">
        <dgm:presLayoutVars>
          <dgm:bulletEnabled val="1"/>
        </dgm:presLayoutVars>
      </dgm:prSet>
      <dgm:spPr/>
    </dgm:pt>
    <dgm:pt modelId="{F11A59D6-92D9-4B9F-A831-5D62684BEE2F}" type="pres">
      <dgm:prSet presAssocID="{90D75325-9C03-4FC1-98E3-C291E83AFBA4}" presName="ThreeNodes_2" presStyleLbl="node1" presStyleIdx="1" presStyleCnt="3">
        <dgm:presLayoutVars>
          <dgm:bulletEnabled val="1"/>
        </dgm:presLayoutVars>
      </dgm:prSet>
      <dgm:spPr/>
    </dgm:pt>
    <dgm:pt modelId="{191BC127-977D-41FA-B3F3-6F7B13063A11}" type="pres">
      <dgm:prSet presAssocID="{90D75325-9C03-4FC1-98E3-C291E83AFBA4}" presName="ThreeNodes_3" presStyleLbl="node1" presStyleIdx="2" presStyleCnt="3">
        <dgm:presLayoutVars>
          <dgm:bulletEnabled val="1"/>
        </dgm:presLayoutVars>
      </dgm:prSet>
      <dgm:spPr/>
    </dgm:pt>
    <dgm:pt modelId="{BF7BBD38-964F-4AE9-8012-E82310F23B93}" type="pres">
      <dgm:prSet presAssocID="{90D75325-9C03-4FC1-98E3-C291E83AFBA4}" presName="ThreeConn_1-2" presStyleLbl="fgAccFollowNode1" presStyleIdx="0" presStyleCnt="2">
        <dgm:presLayoutVars>
          <dgm:bulletEnabled val="1"/>
        </dgm:presLayoutVars>
      </dgm:prSet>
      <dgm:spPr/>
    </dgm:pt>
    <dgm:pt modelId="{B27C16E0-8C29-42C6-AC43-050550C0B150}" type="pres">
      <dgm:prSet presAssocID="{90D75325-9C03-4FC1-98E3-C291E83AFBA4}" presName="ThreeConn_2-3" presStyleLbl="fgAccFollowNode1" presStyleIdx="1" presStyleCnt="2">
        <dgm:presLayoutVars>
          <dgm:bulletEnabled val="1"/>
        </dgm:presLayoutVars>
      </dgm:prSet>
      <dgm:spPr/>
    </dgm:pt>
    <dgm:pt modelId="{F96746C6-3A56-4A32-A2A2-33D572467E83}" type="pres">
      <dgm:prSet presAssocID="{90D75325-9C03-4FC1-98E3-C291E83AFBA4}" presName="ThreeNodes_1_text" presStyleLbl="node1" presStyleIdx="2" presStyleCnt="3">
        <dgm:presLayoutVars>
          <dgm:bulletEnabled val="1"/>
        </dgm:presLayoutVars>
      </dgm:prSet>
      <dgm:spPr/>
    </dgm:pt>
    <dgm:pt modelId="{49B8ADB5-C686-4833-97D7-04C144FB145E}" type="pres">
      <dgm:prSet presAssocID="{90D75325-9C03-4FC1-98E3-C291E83AFBA4}" presName="ThreeNodes_2_text" presStyleLbl="node1" presStyleIdx="2" presStyleCnt="3">
        <dgm:presLayoutVars>
          <dgm:bulletEnabled val="1"/>
        </dgm:presLayoutVars>
      </dgm:prSet>
      <dgm:spPr/>
    </dgm:pt>
    <dgm:pt modelId="{DE60B9E5-BBD9-4B89-A77D-E989DBFD8A33}" type="pres">
      <dgm:prSet presAssocID="{90D75325-9C03-4FC1-98E3-C291E83AFBA4}" presName="ThreeNodes_3_text" presStyleLbl="node1" presStyleIdx="2" presStyleCnt="3">
        <dgm:presLayoutVars>
          <dgm:bulletEnabled val="1"/>
        </dgm:presLayoutVars>
      </dgm:prSet>
      <dgm:spPr/>
    </dgm:pt>
  </dgm:ptLst>
  <dgm:cxnLst>
    <dgm:cxn modelId="{376F3704-D2A7-4B26-940E-C82644E0825A}" srcId="{90D75325-9C03-4FC1-98E3-C291E83AFBA4}" destId="{578A323D-6E63-4325-A7AD-5B898824DD23}" srcOrd="2" destOrd="0" parTransId="{7B9ECF45-B516-4DEE-AA34-E874102F3205}" sibTransId="{BB29B25C-D7C6-4309-BE9E-1B4B6525EFF2}"/>
    <dgm:cxn modelId="{58BB9561-449B-474A-BB94-6E4290624585}" type="presOf" srcId="{7F5C7B84-6892-4EFB-A39F-8D77FD881F9F}" destId="{F96746C6-3A56-4A32-A2A2-33D572467E83}" srcOrd="1" destOrd="0" presId="urn:microsoft.com/office/officeart/2005/8/layout/vProcess5"/>
    <dgm:cxn modelId="{4A17464A-D488-4B5E-B82A-C5842987B9E4}" type="presOf" srcId="{A0D73D32-169B-4190-A556-095A6BF2D0BF}" destId="{49B8ADB5-C686-4833-97D7-04C144FB145E}" srcOrd="1" destOrd="0" presId="urn:microsoft.com/office/officeart/2005/8/layout/vProcess5"/>
    <dgm:cxn modelId="{428C784A-E525-461D-AF48-A3B14052BB43}" srcId="{90D75325-9C03-4FC1-98E3-C291E83AFBA4}" destId="{7F5C7B84-6892-4EFB-A39F-8D77FD881F9F}" srcOrd="0" destOrd="0" parTransId="{61ECFC61-CE53-4A98-9123-0C903A6A4C8C}" sibTransId="{4DB05489-EE53-4BCE-9997-AA3F42498C93}"/>
    <dgm:cxn modelId="{0AD2A277-FDE9-410A-8A90-39D0FF92F096}" type="presOf" srcId="{90D75325-9C03-4FC1-98E3-C291E83AFBA4}" destId="{1CD7AC10-4DC9-4FE6-BFA7-5411E101AF89}" srcOrd="0" destOrd="0" presId="urn:microsoft.com/office/officeart/2005/8/layout/vProcess5"/>
    <dgm:cxn modelId="{445AFA89-5F85-436A-876C-C8E2EB1FFC44}" type="presOf" srcId="{7F5C7B84-6892-4EFB-A39F-8D77FD881F9F}" destId="{465B88E3-7C64-4012-AE42-BE294089661F}" srcOrd="0" destOrd="0" presId="urn:microsoft.com/office/officeart/2005/8/layout/vProcess5"/>
    <dgm:cxn modelId="{B8F6D68D-3322-4CFE-BADD-D0E55B2CF044}" type="presOf" srcId="{A0D73D32-169B-4190-A556-095A6BF2D0BF}" destId="{F11A59D6-92D9-4B9F-A831-5D62684BEE2F}" srcOrd="0" destOrd="0" presId="urn:microsoft.com/office/officeart/2005/8/layout/vProcess5"/>
    <dgm:cxn modelId="{C910719C-45CD-4B35-84AF-6F700BA42DA3}" type="presOf" srcId="{4DB05489-EE53-4BCE-9997-AA3F42498C93}" destId="{BF7BBD38-964F-4AE9-8012-E82310F23B93}" srcOrd="0" destOrd="0" presId="urn:microsoft.com/office/officeart/2005/8/layout/vProcess5"/>
    <dgm:cxn modelId="{3FE2CF9D-F5DD-4A45-8996-E16BBDCD576B}" type="presOf" srcId="{578A323D-6E63-4325-A7AD-5B898824DD23}" destId="{191BC127-977D-41FA-B3F3-6F7B13063A11}" srcOrd="0" destOrd="0" presId="urn:microsoft.com/office/officeart/2005/8/layout/vProcess5"/>
    <dgm:cxn modelId="{23BDE1A7-0725-4FB1-A220-DDBDA21C61D9}" type="presOf" srcId="{578A323D-6E63-4325-A7AD-5B898824DD23}" destId="{DE60B9E5-BBD9-4B89-A77D-E989DBFD8A33}" srcOrd="1" destOrd="0" presId="urn:microsoft.com/office/officeart/2005/8/layout/vProcess5"/>
    <dgm:cxn modelId="{1E933FBF-978A-4390-AC8E-F2B321FB5891}" type="presOf" srcId="{79482C09-68F4-42AE-98DD-D3FCBC995B96}" destId="{B27C16E0-8C29-42C6-AC43-050550C0B150}" srcOrd="0" destOrd="0" presId="urn:microsoft.com/office/officeart/2005/8/layout/vProcess5"/>
    <dgm:cxn modelId="{BE0912EE-02A1-45B1-A255-3296CFB459D1}" srcId="{90D75325-9C03-4FC1-98E3-C291E83AFBA4}" destId="{A0D73D32-169B-4190-A556-095A6BF2D0BF}" srcOrd="1" destOrd="0" parTransId="{3781E22C-1263-4A86-8B96-64B17129CBA2}" sibTransId="{79482C09-68F4-42AE-98DD-D3FCBC995B96}"/>
    <dgm:cxn modelId="{ECCAC370-7828-4AE3-942E-91441B60AD88}" type="presParOf" srcId="{1CD7AC10-4DC9-4FE6-BFA7-5411E101AF89}" destId="{7A9A45DB-1CB2-4158-9695-2C599598BDEC}" srcOrd="0" destOrd="0" presId="urn:microsoft.com/office/officeart/2005/8/layout/vProcess5"/>
    <dgm:cxn modelId="{ED779DEB-AD3E-4282-B9BD-72C8FCDF2EE3}" type="presParOf" srcId="{1CD7AC10-4DC9-4FE6-BFA7-5411E101AF89}" destId="{465B88E3-7C64-4012-AE42-BE294089661F}" srcOrd="1" destOrd="0" presId="urn:microsoft.com/office/officeart/2005/8/layout/vProcess5"/>
    <dgm:cxn modelId="{4D8CA622-2400-44AE-A94D-7787A9648758}" type="presParOf" srcId="{1CD7AC10-4DC9-4FE6-BFA7-5411E101AF89}" destId="{F11A59D6-92D9-4B9F-A831-5D62684BEE2F}" srcOrd="2" destOrd="0" presId="urn:microsoft.com/office/officeart/2005/8/layout/vProcess5"/>
    <dgm:cxn modelId="{866C0EFC-EA25-4FE1-A9F1-40E0D343A8A8}" type="presParOf" srcId="{1CD7AC10-4DC9-4FE6-BFA7-5411E101AF89}" destId="{191BC127-977D-41FA-B3F3-6F7B13063A11}" srcOrd="3" destOrd="0" presId="urn:microsoft.com/office/officeart/2005/8/layout/vProcess5"/>
    <dgm:cxn modelId="{F7BFBE48-04B2-4437-B362-CA1397E7D87E}" type="presParOf" srcId="{1CD7AC10-4DC9-4FE6-BFA7-5411E101AF89}" destId="{BF7BBD38-964F-4AE9-8012-E82310F23B93}" srcOrd="4" destOrd="0" presId="urn:microsoft.com/office/officeart/2005/8/layout/vProcess5"/>
    <dgm:cxn modelId="{A93A3A01-10E4-4E13-9BE5-97E2B08D3575}" type="presParOf" srcId="{1CD7AC10-4DC9-4FE6-BFA7-5411E101AF89}" destId="{B27C16E0-8C29-42C6-AC43-050550C0B150}" srcOrd="5" destOrd="0" presId="urn:microsoft.com/office/officeart/2005/8/layout/vProcess5"/>
    <dgm:cxn modelId="{964A8638-1A05-48EA-9857-256C02E4AA5C}" type="presParOf" srcId="{1CD7AC10-4DC9-4FE6-BFA7-5411E101AF89}" destId="{F96746C6-3A56-4A32-A2A2-33D572467E83}" srcOrd="6" destOrd="0" presId="urn:microsoft.com/office/officeart/2005/8/layout/vProcess5"/>
    <dgm:cxn modelId="{91C9A22D-C68F-4863-A919-EB600DF2F677}" type="presParOf" srcId="{1CD7AC10-4DC9-4FE6-BFA7-5411E101AF89}" destId="{49B8ADB5-C686-4833-97D7-04C144FB145E}" srcOrd="7" destOrd="0" presId="urn:microsoft.com/office/officeart/2005/8/layout/vProcess5"/>
    <dgm:cxn modelId="{8FE07A53-63D3-4CAD-B491-4E7BF4452223}" type="presParOf" srcId="{1CD7AC10-4DC9-4FE6-BFA7-5411E101AF89}" destId="{DE60B9E5-BBD9-4B89-A77D-E989DBFD8A3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F4B0703-BE19-4C19-9C91-5666F316D67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13469B-A8CD-4764-8EF3-7E1042D5BECF}">
      <dgm:prSet/>
      <dgm:spPr/>
      <dgm:t>
        <a:bodyPr/>
        <a:lstStyle/>
        <a:p>
          <a:pPr>
            <a:lnSpc>
              <a:spcPct val="100000"/>
            </a:lnSpc>
          </a:pPr>
          <a:r>
            <a:rPr lang="en-US"/>
            <a:t>Encoding is the process of transforming categorical features into a numerical representation.</a:t>
          </a:r>
          <a:r>
            <a:rPr lang="en-US">
              <a:latin typeface="Calibri Light" panose="020F0302020204030204"/>
            </a:rPr>
            <a:t> </a:t>
          </a:r>
          <a:endParaRPr lang="en-US"/>
        </a:p>
      </dgm:t>
    </dgm:pt>
    <dgm:pt modelId="{6CD0B020-21CD-40E0-AA38-3A87CFBBF367}" type="parTrans" cxnId="{F9C1BBAB-AF63-460B-B19A-3992D3DEEC0B}">
      <dgm:prSet/>
      <dgm:spPr/>
      <dgm:t>
        <a:bodyPr/>
        <a:lstStyle/>
        <a:p>
          <a:endParaRPr lang="en-US"/>
        </a:p>
      </dgm:t>
    </dgm:pt>
    <dgm:pt modelId="{475D9406-0155-4317-B886-88B1C14C544E}" type="sibTrans" cxnId="{F9C1BBAB-AF63-460B-B19A-3992D3DEEC0B}">
      <dgm:prSet/>
      <dgm:spPr/>
      <dgm:t>
        <a:bodyPr/>
        <a:lstStyle/>
        <a:p>
          <a:endParaRPr lang="en-US"/>
        </a:p>
      </dgm:t>
    </dgm:pt>
    <dgm:pt modelId="{D3D0D7C1-97E4-42C1-80C8-2366DD64D372}">
      <dgm:prSet/>
      <dgm:spPr/>
      <dgm:t>
        <a:bodyPr/>
        <a:lstStyle/>
        <a:p>
          <a:pPr>
            <a:lnSpc>
              <a:spcPct val="100000"/>
            </a:lnSpc>
          </a:pPr>
          <a:r>
            <a:rPr lang="en-US"/>
            <a:t>It allows machine learning models to work with non-numeric data.</a:t>
          </a:r>
          <a:r>
            <a:rPr lang="en-US">
              <a:latin typeface="Calibri Light" panose="020F0302020204030204"/>
            </a:rPr>
            <a:t> </a:t>
          </a:r>
          <a:endParaRPr lang="en-US"/>
        </a:p>
      </dgm:t>
    </dgm:pt>
    <dgm:pt modelId="{8A8DBC3D-B50A-4591-83D8-890322818879}" type="parTrans" cxnId="{632DDC16-32B5-4867-8398-3D09AF37566B}">
      <dgm:prSet/>
      <dgm:spPr/>
      <dgm:t>
        <a:bodyPr/>
        <a:lstStyle/>
        <a:p>
          <a:endParaRPr lang="en-US"/>
        </a:p>
      </dgm:t>
    </dgm:pt>
    <dgm:pt modelId="{C7032491-908D-4321-837F-B8B431CD6887}" type="sibTrans" cxnId="{632DDC16-32B5-4867-8398-3D09AF37566B}">
      <dgm:prSet/>
      <dgm:spPr/>
      <dgm:t>
        <a:bodyPr/>
        <a:lstStyle/>
        <a:p>
          <a:endParaRPr lang="en-US"/>
        </a:p>
      </dgm:t>
    </dgm:pt>
    <dgm:pt modelId="{EEEEB479-B594-49A2-9DD9-59A79921CAF8}">
      <dgm:prSet/>
      <dgm:spPr/>
      <dgm:t>
        <a:bodyPr/>
        <a:lstStyle/>
        <a:p>
          <a:pPr>
            <a:lnSpc>
              <a:spcPct val="100000"/>
            </a:lnSpc>
          </a:pPr>
          <a:r>
            <a:rPr lang="en-US">
              <a:solidFill>
                <a:srgbClr val="000000"/>
              </a:solidFill>
              <a:latin typeface="Calibri"/>
              <a:ea typeface="Calibri"/>
              <a:cs typeface="Calibri"/>
            </a:rPr>
            <a:t>Example: For instance, transforming categories like 'Red,' 'Green,' 'Blue' into binary vectors enables model input and analysis.</a:t>
          </a:r>
          <a:endParaRPr lang="en-US"/>
        </a:p>
      </dgm:t>
    </dgm:pt>
    <dgm:pt modelId="{DF2084C9-2753-4DD8-B697-B3EC39D4BB77}" type="parTrans" cxnId="{2788E399-24E1-4A16-BE8E-E34214FE87A2}">
      <dgm:prSet/>
      <dgm:spPr/>
      <dgm:t>
        <a:bodyPr/>
        <a:lstStyle/>
        <a:p>
          <a:endParaRPr lang="en-US"/>
        </a:p>
      </dgm:t>
    </dgm:pt>
    <dgm:pt modelId="{3D938C8B-05AD-4913-82A9-B5F6E4EF4629}" type="sibTrans" cxnId="{2788E399-24E1-4A16-BE8E-E34214FE87A2}">
      <dgm:prSet/>
      <dgm:spPr/>
      <dgm:t>
        <a:bodyPr/>
        <a:lstStyle/>
        <a:p>
          <a:endParaRPr lang="en-US"/>
        </a:p>
      </dgm:t>
    </dgm:pt>
    <dgm:pt modelId="{7A86690B-450C-4263-B40B-4908D67A293F}">
      <dgm:prSet phldr="0"/>
      <dgm:spPr/>
      <dgm:t>
        <a:bodyPr/>
        <a:lstStyle/>
        <a:p>
          <a:pPr>
            <a:lnSpc>
              <a:spcPct val="100000"/>
            </a:lnSpc>
          </a:pPr>
          <a:r>
            <a:rPr lang="en-US">
              <a:solidFill>
                <a:srgbClr val="000000"/>
              </a:solidFill>
              <a:latin typeface="Calibri"/>
              <a:ea typeface="Calibri"/>
              <a:cs typeface="Calibri"/>
            </a:rPr>
            <a:t>Common techniques include one-hot encoding and label encoding.</a:t>
          </a:r>
        </a:p>
      </dgm:t>
    </dgm:pt>
    <dgm:pt modelId="{03D83344-1C30-46DF-A4E1-B5BFCAE01BA5}" type="parTrans" cxnId="{D4C2A085-2FF4-4409-8436-6C167C14FAD2}">
      <dgm:prSet/>
      <dgm:spPr/>
    </dgm:pt>
    <dgm:pt modelId="{2B27DC3D-520F-4FD0-AFE6-B65474B8EE80}" type="sibTrans" cxnId="{D4C2A085-2FF4-4409-8436-6C167C14FAD2}">
      <dgm:prSet/>
      <dgm:spPr/>
      <dgm:t>
        <a:bodyPr/>
        <a:lstStyle/>
        <a:p>
          <a:endParaRPr lang="en-US"/>
        </a:p>
      </dgm:t>
    </dgm:pt>
    <dgm:pt modelId="{D55DCC09-6ACF-4692-AC34-9BDDE7731650}" type="pres">
      <dgm:prSet presAssocID="{5F4B0703-BE19-4C19-9C91-5666F316D67D}" presName="root" presStyleCnt="0">
        <dgm:presLayoutVars>
          <dgm:dir/>
          <dgm:resizeHandles val="exact"/>
        </dgm:presLayoutVars>
      </dgm:prSet>
      <dgm:spPr/>
    </dgm:pt>
    <dgm:pt modelId="{6F592BAB-1F70-42B8-86C1-6CD6DB1DDCAD}" type="pres">
      <dgm:prSet presAssocID="{1813469B-A8CD-4764-8EF3-7E1042D5BECF}" presName="compNode" presStyleCnt="0"/>
      <dgm:spPr/>
    </dgm:pt>
    <dgm:pt modelId="{18339E8E-E16C-473B-9330-AEE15C9FC55A}" type="pres">
      <dgm:prSet presAssocID="{1813469B-A8CD-4764-8EF3-7E1042D5BECF}" presName="bgRect" presStyleLbl="bgShp" presStyleIdx="0" presStyleCnt="4"/>
      <dgm:spPr/>
    </dgm:pt>
    <dgm:pt modelId="{BBAE38B9-7DC2-4F54-8837-9704A3BDD7FA}" type="pres">
      <dgm:prSet presAssocID="{1813469B-A8CD-4764-8EF3-7E1042D5BEC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41FD8CED-CD7B-4672-BFFD-112DA1280498}" type="pres">
      <dgm:prSet presAssocID="{1813469B-A8CD-4764-8EF3-7E1042D5BECF}" presName="spaceRect" presStyleCnt="0"/>
      <dgm:spPr/>
    </dgm:pt>
    <dgm:pt modelId="{3C6AFCBF-82A2-4EDD-9376-B3D16ED2E894}" type="pres">
      <dgm:prSet presAssocID="{1813469B-A8CD-4764-8EF3-7E1042D5BECF}" presName="parTx" presStyleLbl="revTx" presStyleIdx="0" presStyleCnt="4">
        <dgm:presLayoutVars>
          <dgm:chMax val="0"/>
          <dgm:chPref val="0"/>
        </dgm:presLayoutVars>
      </dgm:prSet>
      <dgm:spPr/>
    </dgm:pt>
    <dgm:pt modelId="{8DB0BB5C-C769-40C4-A4B3-ADC67D09E442}" type="pres">
      <dgm:prSet presAssocID="{475D9406-0155-4317-B886-88B1C14C544E}" presName="sibTrans" presStyleCnt="0"/>
      <dgm:spPr/>
    </dgm:pt>
    <dgm:pt modelId="{259EC52E-1CA1-42F2-ABF8-8CB5C96805D2}" type="pres">
      <dgm:prSet presAssocID="{D3D0D7C1-97E4-42C1-80C8-2366DD64D372}" presName="compNode" presStyleCnt="0"/>
      <dgm:spPr/>
    </dgm:pt>
    <dgm:pt modelId="{F0975AED-AE68-4B13-8A90-DAE276003AD6}" type="pres">
      <dgm:prSet presAssocID="{D3D0D7C1-97E4-42C1-80C8-2366DD64D372}" presName="bgRect" presStyleLbl="bgShp" presStyleIdx="1" presStyleCnt="4"/>
      <dgm:spPr/>
    </dgm:pt>
    <dgm:pt modelId="{94961C4A-3D1B-4AA0-96CA-0A77C1B70F09}" type="pres">
      <dgm:prSet presAssocID="{D3D0D7C1-97E4-42C1-80C8-2366DD64D3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71D7E1F4-01A2-43FC-9193-DAA9C7F377D9}" type="pres">
      <dgm:prSet presAssocID="{D3D0D7C1-97E4-42C1-80C8-2366DD64D372}" presName="spaceRect" presStyleCnt="0"/>
      <dgm:spPr/>
    </dgm:pt>
    <dgm:pt modelId="{C47478B5-3DDB-4E90-B4D4-2A231E2BF268}" type="pres">
      <dgm:prSet presAssocID="{D3D0D7C1-97E4-42C1-80C8-2366DD64D372}" presName="parTx" presStyleLbl="revTx" presStyleIdx="1" presStyleCnt="4">
        <dgm:presLayoutVars>
          <dgm:chMax val="0"/>
          <dgm:chPref val="0"/>
        </dgm:presLayoutVars>
      </dgm:prSet>
      <dgm:spPr/>
    </dgm:pt>
    <dgm:pt modelId="{27B9FF59-E682-480A-8480-CF6FB0974D79}" type="pres">
      <dgm:prSet presAssocID="{C7032491-908D-4321-837F-B8B431CD6887}" presName="sibTrans" presStyleCnt="0"/>
      <dgm:spPr/>
    </dgm:pt>
    <dgm:pt modelId="{A50D88FB-0056-4678-B8BA-F0B44ABA0D58}" type="pres">
      <dgm:prSet presAssocID="{7A86690B-450C-4263-B40B-4908D67A293F}" presName="compNode" presStyleCnt="0"/>
      <dgm:spPr/>
    </dgm:pt>
    <dgm:pt modelId="{56B40ED6-7C61-4F35-BFD4-20C38E5D982D}" type="pres">
      <dgm:prSet presAssocID="{7A86690B-450C-4263-B40B-4908D67A293F}" presName="bgRect" presStyleLbl="bgShp" presStyleIdx="2" presStyleCnt="4"/>
      <dgm:spPr/>
    </dgm:pt>
    <dgm:pt modelId="{67205E59-8A16-4180-9ABD-A6840FD21D03}" type="pres">
      <dgm:prSet presAssocID="{7A86690B-450C-4263-B40B-4908D67A293F}" presName="iconRect" presStyleLbl="node1" presStyleIdx="2" presStyleCnt="4"/>
      <dgm:spPr/>
    </dgm:pt>
    <dgm:pt modelId="{59176976-D051-468D-A5EB-6039FBAAA955}" type="pres">
      <dgm:prSet presAssocID="{7A86690B-450C-4263-B40B-4908D67A293F}" presName="spaceRect" presStyleCnt="0"/>
      <dgm:spPr/>
    </dgm:pt>
    <dgm:pt modelId="{D927A16C-46EC-44A8-8A58-50666A554532}" type="pres">
      <dgm:prSet presAssocID="{7A86690B-450C-4263-B40B-4908D67A293F}" presName="parTx" presStyleLbl="revTx" presStyleIdx="2" presStyleCnt="4">
        <dgm:presLayoutVars>
          <dgm:chMax val="0"/>
          <dgm:chPref val="0"/>
        </dgm:presLayoutVars>
      </dgm:prSet>
      <dgm:spPr/>
    </dgm:pt>
    <dgm:pt modelId="{478AF0EB-C878-4AFA-A209-F0980040E159}" type="pres">
      <dgm:prSet presAssocID="{2B27DC3D-520F-4FD0-AFE6-B65474B8EE80}" presName="sibTrans" presStyleCnt="0"/>
      <dgm:spPr/>
    </dgm:pt>
    <dgm:pt modelId="{964237B9-D570-43F7-BB8B-1EEBB1A788BC}" type="pres">
      <dgm:prSet presAssocID="{EEEEB479-B594-49A2-9DD9-59A79921CAF8}" presName="compNode" presStyleCnt="0"/>
      <dgm:spPr/>
    </dgm:pt>
    <dgm:pt modelId="{073A2903-7412-4325-933E-F77CAAEC56BD}" type="pres">
      <dgm:prSet presAssocID="{EEEEB479-B594-49A2-9DD9-59A79921CAF8}" presName="bgRect" presStyleLbl="bgShp" presStyleIdx="3" presStyleCnt="4"/>
      <dgm:spPr/>
    </dgm:pt>
    <dgm:pt modelId="{ADAFE92B-EA1A-4311-B773-DC3B4170016A}" type="pres">
      <dgm:prSet presAssocID="{EEEEB479-B594-49A2-9DD9-59A79921CAF8}"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cket knife"/>
        </a:ext>
      </dgm:extLst>
    </dgm:pt>
    <dgm:pt modelId="{8A90DE9A-5E0B-431A-AB73-9708F67CA52E}" type="pres">
      <dgm:prSet presAssocID="{EEEEB479-B594-49A2-9DD9-59A79921CAF8}" presName="spaceRect" presStyleCnt="0"/>
      <dgm:spPr/>
    </dgm:pt>
    <dgm:pt modelId="{11D931AD-3A5B-4530-8AC6-8B883B133D88}" type="pres">
      <dgm:prSet presAssocID="{EEEEB479-B594-49A2-9DD9-59A79921CAF8}" presName="parTx" presStyleLbl="revTx" presStyleIdx="3" presStyleCnt="4">
        <dgm:presLayoutVars>
          <dgm:chMax val="0"/>
          <dgm:chPref val="0"/>
        </dgm:presLayoutVars>
      </dgm:prSet>
      <dgm:spPr/>
    </dgm:pt>
  </dgm:ptLst>
  <dgm:cxnLst>
    <dgm:cxn modelId="{CC107B09-5C22-4BE6-850F-5E2D03DF2691}" type="presOf" srcId="{1813469B-A8CD-4764-8EF3-7E1042D5BECF}" destId="{3C6AFCBF-82A2-4EDD-9376-B3D16ED2E894}" srcOrd="0" destOrd="0" presId="urn:microsoft.com/office/officeart/2018/2/layout/IconVerticalSolidList"/>
    <dgm:cxn modelId="{1BCF510F-36FB-45FC-AD26-1F1DCCE1AF57}" type="presOf" srcId="{5F4B0703-BE19-4C19-9C91-5666F316D67D}" destId="{D55DCC09-6ACF-4692-AC34-9BDDE7731650}" srcOrd="0" destOrd="0" presId="urn:microsoft.com/office/officeart/2018/2/layout/IconVerticalSolidList"/>
    <dgm:cxn modelId="{632DDC16-32B5-4867-8398-3D09AF37566B}" srcId="{5F4B0703-BE19-4C19-9C91-5666F316D67D}" destId="{D3D0D7C1-97E4-42C1-80C8-2366DD64D372}" srcOrd="1" destOrd="0" parTransId="{8A8DBC3D-B50A-4591-83D8-890322818879}" sibTransId="{C7032491-908D-4321-837F-B8B431CD6887}"/>
    <dgm:cxn modelId="{D4C2A085-2FF4-4409-8436-6C167C14FAD2}" srcId="{5F4B0703-BE19-4C19-9C91-5666F316D67D}" destId="{7A86690B-450C-4263-B40B-4908D67A293F}" srcOrd="2" destOrd="0" parTransId="{03D83344-1C30-46DF-A4E1-B5BFCAE01BA5}" sibTransId="{2B27DC3D-520F-4FD0-AFE6-B65474B8EE80}"/>
    <dgm:cxn modelId="{2788E399-24E1-4A16-BE8E-E34214FE87A2}" srcId="{5F4B0703-BE19-4C19-9C91-5666F316D67D}" destId="{EEEEB479-B594-49A2-9DD9-59A79921CAF8}" srcOrd="3" destOrd="0" parTransId="{DF2084C9-2753-4DD8-B697-B3EC39D4BB77}" sibTransId="{3D938C8B-05AD-4913-82A9-B5F6E4EF4629}"/>
    <dgm:cxn modelId="{A845D8A8-9517-41DC-B5F1-2B623CA6D323}" type="presOf" srcId="{EEEEB479-B594-49A2-9DD9-59A79921CAF8}" destId="{11D931AD-3A5B-4530-8AC6-8B883B133D88}" srcOrd="0" destOrd="0" presId="urn:microsoft.com/office/officeart/2018/2/layout/IconVerticalSolidList"/>
    <dgm:cxn modelId="{F9C1BBAB-AF63-460B-B19A-3992D3DEEC0B}" srcId="{5F4B0703-BE19-4C19-9C91-5666F316D67D}" destId="{1813469B-A8CD-4764-8EF3-7E1042D5BECF}" srcOrd="0" destOrd="0" parTransId="{6CD0B020-21CD-40E0-AA38-3A87CFBBF367}" sibTransId="{475D9406-0155-4317-B886-88B1C14C544E}"/>
    <dgm:cxn modelId="{06B966B6-9238-466C-A599-65BE2BE41DC3}" type="presOf" srcId="{D3D0D7C1-97E4-42C1-80C8-2366DD64D372}" destId="{C47478B5-3DDB-4E90-B4D4-2A231E2BF268}" srcOrd="0" destOrd="0" presId="urn:microsoft.com/office/officeart/2018/2/layout/IconVerticalSolidList"/>
    <dgm:cxn modelId="{1AA049CB-AA51-45BB-8791-EE15515EC591}" type="presOf" srcId="{7A86690B-450C-4263-B40B-4908D67A293F}" destId="{D927A16C-46EC-44A8-8A58-50666A554532}" srcOrd="0" destOrd="0" presId="urn:microsoft.com/office/officeart/2018/2/layout/IconVerticalSolidList"/>
    <dgm:cxn modelId="{2986DC2F-87A6-4D99-B3DF-B5B01CB6242A}" type="presParOf" srcId="{D55DCC09-6ACF-4692-AC34-9BDDE7731650}" destId="{6F592BAB-1F70-42B8-86C1-6CD6DB1DDCAD}" srcOrd="0" destOrd="0" presId="urn:microsoft.com/office/officeart/2018/2/layout/IconVerticalSolidList"/>
    <dgm:cxn modelId="{22656004-997F-451F-8D68-C976E4F91FA6}" type="presParOf" srcId="{6F592BAB-1F70-42B8-86C1-6CD6DB1DDCAD}" destId="{18339E8E-E16C-473B-9330-AEE15C9FC55A}" srcOrd="0" destOrd="0" presId="urn:microsoft.com/office/officeart/2018/2/layout/IconVerticalSolidList"/>
    <dgm:cxn modelId="{723F9045-1083-43B3-8612-E5349EE52AC6}" type="presParOf" srcId="{6F592BAB-1F70-42B8-86C1-6CD6DB1DDCAD}" destId="{BBAE38B9-7DC2-4F54-8837-9704A3BDD7FA}" srcOrd="1" destOrd="0" presId="urn:microsoft.com/office/officeart/2018/2/layout/IconVerticalSolidList"/>
    <dgm:cxn modelId="{BD11FDD6-ADDD-4B82-B1F9-CCAB3B115055}" type="presParOf" srcId="{6F592BAB-1F70-42B8-86C1-6CD6DB1DDCAD}" destId="{41FD8CED-CD7B-4672-BFFD-112DA1280498}" srcOrd="2" destOrd="0" presId="urn:microsoft.com/office/officeart/2018/2/layout/IconVerticalSolidList"/>
    <dgm:cxn modelId="{06165548-8B18-46C6-B60E-0581D68107E4}" type="presParOf" srcId="{6F592BAB-1F70-42B8-86C1-6CD6DB1DDCAD}" destId="{3C6AFCBF-82A2-4EDD-9376-B3D16ED2E894}" srcOrd="3" destOrd="0" presId="urn:microsoft.com/office/officeart/2018/2/layout/IconVerticalSolidList"/>
    <dgm:cxn modelId="{44686D10-36DA-4F2B-9744-EC03873F7416}" type="presParOf" srcId="{D55DCC09-6ACF-4692-AC34-9BDDE7731650}" destId="{8DB0BB5C-C769-40C4-A4B3-ADC67D09E442}" srcOrd="1" destOrd="0" presId="urn:microsoft.com/office/officeart/2018/2/layout/IconVerticalSolidList"/>
    <dgm:cxn modelId="{456A0CCA-A3B8-4971-A397-A2A2356BB274}" type="presParOf" srcId="{D55DCC09-6ACF-4692-AC34-9BDDE7731650}" destId="{259EC52E-1CA1-42F2-ABF8-8CB5C96805D2}" srcOrd="2" destOrd="0" presId="urn:microsoft.com/office/officeart/2018/2/layout/IconVerticalSolidList"/>
    <dgm:cxn modelId="{F596CE0F-D9F7-4820-B469-2A09DFCF3A3B}" type="presParOf" srcId="{259EC52E-1CA1-42F2-ABF8-8CB5C96805D2}" destId="{F0975AED-AE68-4B13-8A90-DAE276003AD6}" srcOrd="0" destOrd="0" presId="urn:microsoft.com/office/officeart/2018/2/layout/IconVerticalSolidList"/>
    <dgm:cxn modelId="{16CB88AD-AC04-471C-BEA9-C8A7E16B717C}" type="presParOf" srcId="{259EC52E-1CA1-42F2-ABF8-8CB5C96805D2}" destId="{94961C4A-3D1B-4AA0-96CA-0A77C1B70F09}" srcOrd="1" destOrd="0" presId="urn:microsoft.com/office/officeart/2018/2/layout/IconVerticalSolidList"/>
    <dgm:cxn modelId="{7A8BE902-E19A-4DBF-B617-EB3EB8CDA2E6}" type="presParOf" srcId="{259EC52E-1CA1-42F2-ABF8-8CB5C96805D2}" destId="{71D7E1F4-01A2-43FC-9193-DAA9C7F377D9}" srcOrd="2" destOrd="0" presId="urn:microsoft.com/office/officeart/2018/2/layout/IconVerticalSolidList"/>
    <dgm:cxn modelId="{E01E6737-17F3-4D52-B114-E382D5DEEF15}" type="presParOf" srcId="{259EC52E-1CA1-42F2-ABF8-8CB5C96805D2}" destId="{C47478B5-3DDB-4E90-B4D4-2A231E2BF268}" srcOrd="3" destOrd="0" presId="urn:microsoft.com/office/officeart/2018/2/layout/IconVerticalSolidList"/>
    <dgm:cxn modelId="{13983F1B-2948-48FB-AB55-68FBD1ABDDE5}" type="presParOf" srcId="{D55DCC09-6ACF-4692-AC34-9BDDE7731650}" destId="{27B9FF59-E682-480A-8480-CF6FB0974D79}" srcOrd="3" destOrd="0" presId="urn:microsoft.com/office/officeart/2018/2/layout/IconVerticalSolidList"/>
    <dgm:cxn modelId="{A4113D3D-5087-4A1F-8B59-B82A8E222A63}" type="presParOf" srcId="{D55DCC09-6ACF-4692-AC34-9BDDE7731650}" destId="{A50D88FB-0056-4678-B8BA-F0B44ABA0D58}" srcOrd="4" destOrd="0" presId="urn:microsoft.com/office/officeart/2018/2/layout/IconVerticalSolidList"/>
    <dgm:cxn modelId="{BC8C5780-9885-49F3-B766-C9DB0B260528}" type="presParOf" srcId="{A50D88FB-0056-4678-B8BA-F0B44ABA0D58}" destId="{56B40ED6-7C61-4F35-BFD4-20C38E5D982D}" srcOrd="0" destOrd="0" presId="urn:microsoft.com/office/officeart/2018/2/layout/IconVerticalSolidList"/>
    <dgm:cxn modelId="{15462DC6-92BA-4264-B775-5DED8130AD49}" type="presParOf" srcId="{A50D88FB-0056-4678-B8BA-F0B44ABA0D58}" destId="{67205E59-8A16-4180-9ABD-A6840FD21D03}" srcOrd="1" destOrd="0" presId="urn:microsoft.com/office/officeart/2018/2/layout/IconVerticalSolidList"/>
    <dgm:cxn modelId="{51092DF2-C2CE-4DB1-9E93-BE6E56BA6BAE}" type="presParOf" srcId="{A50D88FB-0056-4678-B8BA-F0B44ABA0D58}" destId="{59176976-D051-468D-A5EB-6039FBAAA955}" srcOrd="2" destOrd="0" presId="urn:microsoft.com/office/officeart/2018/2/layout/IconVerticalSolidList"/>
    <dgm:cxn modelId="{48B7EE11-C734-4538-95BD-49C1B3127F8F}" type="presParOf" srcId="{A50D88FB-0056-4678-B8BA-F0B44ABA0D58}" destId="{D927A16C-46EC-44A8-8A58-50666A554532}" srcOrd="3" destOrd="0" presId="urn:microsoft.com/office/officeart/2018/2/layout/IconVerticalSolidList"/>
    <dgm:cxn modelId="{DCF06240-A2FC-4D85-99A6-6E91F13952A2}" type="presParOf" srcId="{D55DCC09-6ACF-4692-AC34-9BDDE7731650}" destId="{478AF0EB-C878-4AFA-A209-F0980040E159}" srcOrd="5" destOrd="0" presId="urn:microsoft.com/office/officeart/2018/2/layout/IconVerticalSolidList"/>
    <dgm:cxn modelId="{3EA4381B-7A0F-4012-B515-E6F406859271}" type="presParOf" srcId="{D55DCC09-6ACF-4692-AC34-9BDDE7731650}" destId="{964237B9-D570-43F7-BB8B-1EEBB1A788BC}" srcOrd="6" destOrd="0" presId="urn:microsoft.com/office/officeart/2018/2/layout/IconVerticalSolidList"/>
    <dgm:cxn modelId="{E5B82CEC-83B4-43C0-AAEA-C3106B43EB15}" type="presParOf" srcId="{964237B9-D570-43F7-BB8B-1EEBB1A788BC}" destId="{073A2903-7412-4325-933E-F77CAAEC56BD}" srcOrd="0" destOrd="0" presId="urn:microsoft.com/office/officeart/2018/2/layout/IconVerticalSolidList"/>
    <dgm:cxn modelId="{17B3A14E-658C-4634-B0ED-18AFB9F94E41}" type="presParOf" srcId="{964237B9-D570-43F7-BB8B-1EEBB1A788BC}" destId="{ADAFE92B-EA1A-4311-B773-DC3B4170016A}" srcOrd="1" destOrd="0" presId="urn:microsoft.com/office/officeart/2018/2/layout/IconVerticalSolidList"/>
    <dgm:cxn modelId="{48DBC953-47E7-42E0-83E7-487396D21CAC}" type="presParOf" srcId="{964237B9-D570-43F7-BB8B-1EEBB1A788BC}" destId="{8A90DE9A-5E0B-431A-AB73-9708F67CA52E}" srcOrd="2" destOrd="0" presId="urn:microsoft.com/office/officeart/2018/2/layout/IconVerticalSolidList"/>
    <dgm:cxn modelId="{10ACC5AE-BE21-4447-9B01-E14AF4B0263F}" type="presParOf" srcId="{964237B9-D570-43F7-BB8B-1EEBB1A788BC}" destId="{11D931AD-3A5B-4530-8AC6-8B883B133D8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68F6790-4184-4F82-BE32-43E2D4B8950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0CB2187-CAE7-4602-BFC0-1DC282833884}">
      <dgm:prSet/>
      <dgm:spPr/>
      <dgm:t>
        <a:bodyPr/>
        <a:lstStyle/>
        <a:p>
          <a:pPr>
            <a:lnSpc>
              <a:spcPct val="100000"/>
            </a:lnSpc>
          </a:pPr>
          <a:r>
            <a:rPr lang="en-US"/>
            <a:t>Transformation involves altering the features using mathematical operations to change their distribution or scale.</a:t>
          </a:r>
          <a:r>
            <a:rPr lang="en-US">
              <a:latin typeface="Calibri Light" panose="020F0302020204030204"/>
            </a:rPr>
            <a:t> </a:t>
          </a:r>
          <a:endParaRPr lang="en-US"/>
        </a:p>
      </dgm:t>
    </dgm:pt>
    <dgm:pt modelId="{D2CE2704-E83A-4704-B7D9-5C30C1219A4B}" type="parTrans" cxnId="{2653AAFB-61CC-4A27-AF59-F0B2B7F0A14A}">
      <dgm:prSet/>
      <dgm:spPr/>
      <dgm:t>
        <a:bodyPr/>
        <a:lstStyle/>
        <a:p>
          <a:endParaRPr lang="en-US"/>
        </a:p>
      </dgm:t>
    </dgm:pt>
    <dgm:pt modelId="{F54DD209-9E05-494C-9776-BD05FB95D56D}" type="sibTrans" cxnId="{2653AAFB-61CC-4A27-AF59-F0B2B7F0A14A}">
      <dgm:prSet/>
      <dgm:spPr/>
      <dgm:t>
        <a:bodyPr/>
        <a:lstStyle/>
        <a:p>
          <a:endParaRPr lang="en-US"/>
        </a:p>
      </dgm:t>
    </dgm:pt>
    <dgm:pt modelId="{0FB933B8-E46F-4FA9-B76A-24B2517DE489}">
      <dgm:prSet/>
      <dgm:spPr/>
      <dgm:t>
        <a:bodyPr/>
        <a:lstStyle/>
        <a:p>
          <a:pPr>
            <a:lnSpc>
              <a:spcPct val="100000"/>
            </a:lnSpc>
          </a:pPr>
          <a:r>
            <a:rPr lang="en-US"/>
            <a:t>Examples include logarithmic, square root, and reciprocal transformations</a:t>
          </a:r>
        </a:p>
      </dgm:t>
    </dgm:pt>
    <dgm:pt modelId="{E6E2396F-A8B8-411F-BBAF-FF3898C56B4B}" type="parTrans" cxnId="{5D8912A3-8362-40AB-84C3-57F4FA320D02}">
      <dgm:prSet/>
      <dgm:spPr/>
      <dgm:t>
        <a:bodyPr/>
        <a:lstStyle/>
        <a:p>
          <a:endParaRPr lang="en-US"/>
        </a:p>
      </dgm:t>
    </dgm:pt>
    <dgm:pt modelId="{CED943CE-8E1C-4D03-A540-7AFAF67B3DF5}" type="sibTrans" cxnId="{5D8912A3-8362-40AB-84C3-57F4FA320D02}">
      <dgm:prSet/>
      <dgm:spPr/>
      <dgm:t>
        <a:bodyPr/>
        <a:lstStyle/>
        <a:p>
          <a:endParaRPr lang="en-US"/>
        </a:p>
      </dgm:t>
    </dgm:pt>
    <dgm:pt modelId="{766FF644-716F-4F9C-8559-1691F3EC5F98}">
      <dgm:prSet/>
      <dgm:spPr/>
      <dgm:t>
        <a:bodyPr/>
        <a:lstStyle/>
        <a:p>
          <a:pPr>
            <a:lnSpc>
              <a:spcPct val="100000"/>
            </a:lnSpc>
          </a:pPr>
          <a:r>
            <a:rPr lang="en-US">
              <a:latin typeface="Calibri Light" panose="020F0302020204030204"/>
            </a:rPr>
            <a:t>Transformations</a:t>
          </a:r>
          <a:r>
            <a:rPr lang="en-US"/>
            <a:t> </a:t>
          </a:r>
          <a:r>
            <a:rPr lang="en-US">
              <a:latin typeface="Calibri Light" panose="020F0302020204030204"/>
            </a:rPr>
            <a:t>make distribution</a:t>
          </a:r>
          <a:r>
            <a:rPr lang="en-US"/>
            <a:t> </a:t>
          </a:r>
          <a:r>
            <a:rPr lang="en-US">
              <a:latin typeface="Calibri Light" panose="020F0302020204030204"/>
            </a:rPr>
            <a:t>of features more</a:t>
          </a:r>
          <a:r>
            <a:rPr lang="en-US"/>
            <a:t> suitable for model assumptions or to normalize the data.</a:t>
          </a:r>
        </a:p>
      </dgm:t>
    </dgm:pt>
    <dgm:pt modelId="{420D3F73-C8F3-4927-A00A-6690F22A4448}" type="parTrans" cxnId="{ED2854EC-F2F9-4B20-9A7E-EA664291D290}">
      <dgm:prSet/>
      <dgm:spPr/>
      <dgm:t>
        <a:bodyPr/>
        <a:lstStyle/>
        <a:p>
          <a:endParaRPr lang="en-US"/>
        </a:p>
      </dgm:t>
    </dgm:pt>
    <dgm:pt modelId="{0CE0661C-9A3D-4A3C-8A40-83B7D73E6148}" type="sibTrans" cxnId="{ED2854EC-F2F9-4B20-9A7E-EA664291D290}">
      <dgm:prSet/>
      <dgm:spPr/>
      <dgm:t>
        <a:bodyPr/>
        <a:lstStyle/>
        <a:p>
          <a:endParaRPr lang="en-US"/>
        </a:p>
      </dgm:t>
    </dgm:pt>
    <dgm:pt modelId="{B5C373FA-EFCE-45B3-B729-812CBD56A922}" type="pres">
      <dgm:prSet presAssocID="{E68F6790-4184-4F82-BE32-43E2D4B89507}" presName="root" presStyleCnt="0">
        <dgm:presLayoutVars>
          <dgm:dir/>
          <dgm:resizeHandles val="exact"/>
        </dgm:presLayoutVars>
      </dgm:prSet>
      <dgm:spPr/>
    </dgm:pt>
    <dgm:pt modelId="{6BC6E975-C928-4BB0-9F83-B9EA9FAAAD1D}" type="pres">
      <dgm:prSet presAssocID="{B0CB2187-CAE7-4602-BFC0-1DC282833884}" presName="compNode" presStyleCnt="0"/>
      <dgm:spPr/>
    </dgm:pt>
    <dgm:pt modelId="{F420E903-A15C-4837-8AF7-FF13565CCFFD}" type="pres">
      <dgm:prSet presAssocID="{B0CB2187-CAE7-4602-BFC0-1DC282833884}" presName="bgRect" presStyleLbl="bgShp" presStyleIdx="0" presStyleCnt="3"/>
      <dgm:spPr/>
    </dgm:pt>
    <dgm:pt modelId="{67E1D65A-E13A-4686-A43D-840F9C36C830}" type="pres">
      <dgm:prSet presAssocID="{B0CB2187-CAE7-4602-BFC0-1DC2828338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85837878-84D3-46E7-A6C5-F5487B2C6307}" type="pres">
      <dgm:prSet presAssocID="{B0CB2187-CAE7-4602-BFC0-1DC282833884}" presName="spaceRect" presStyleCnt="0"/>
      <dgm:spPr/>
    </dgm:pt>
    <dgm:pt modelId="{5F15B4B8-A087-4F08-ACC4-A3DDBB41061E}" type="pres">
      <dgm:prSet presAssocID="{B0CB2187-CAE7-4602-BFC0-1DC282833884}" presName="parTx" presStyleLbl="revTx" presStyleIdx="0" presStyleCnt="3">
        <dgm:presLayoutVars>
          <dgm:chMax val="0"/>
          <dgm:chPref val="0"/>
        </dgm:presLayoutVars>
      </dgm:prSet>
      <dgm:spPr/>
    </dgm:pt>
    <dgm:pt modelId="{B0974706-F7A5-4D5E-B02F-0992E6B4E247}" type="pres">
      <dgm:prSet presAssocID="{F54DD209-9E05-494C-9776-BD05FB95D56D}" presName="sibTrans" presStyleCnt="0"/>
      <dgm:spPr/>
    </dgm:pt>
    <dgm:pt modelId="{93B4F6DA-CD87-4FB3-BA22-FD9A5E8D11AB}" type="pres">
      <dgm:prSet presAssocID="{0FB933B8-E46F-4FA9-B76A-24B2517DE489}" presName="compNode" presStyleCnt="0"/>
      <dgm:spPr/>
    </dgm:pt>
    <dgm:pt modelId="{F17F7621-A10D-4272-BA09-4E692B0E93CB}" type="pres">
      <dgm:prSet presAssocID="{0FB933B8-E46F-4FA9-B76A-24B2517DE489}" presName="bgRect" presStyleLbl="bgShp" presStyleIdx="1" presStyleCnt="3"/>
      <dgm:spPr/>
    </dgm:pt>
    <dgm:pt modelId="{06EF6D66-A4DF-4EC1-9407-7340D4A5BAF3}" type="pres">
      <dgm:prSet presAssocID="{0FB933B8-E46F-4FA9-B76A-24B2517DE4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EEBA4E79-C43A-435E-A643-AE33B629B62A}" type="pres">
      <dgm:prSet presAssocID="{0FB933B8-E46F-4FA9-B76A-24B2517DE489}" presName="spaceRect" presStyleCnt="0"/>
      <dgm:spPr/>
    </dgm:pt>
    <dgm:pt modelId="{30477D56-2244-47FA-A710-6D5B038B2C50}" type="pres">
      <dgm:prSet presAssocID="{0FB933B8-E46F-4FA9-B76A-24B2517DE489}" presName="parTx" presStyleLbl="revTx" presStyleIdx="1" presStyleCnt="3">
        <dgm:presLayoutVars>
          <dgm:chMax val="0"/>
          <dgm:chPref val="0"/>
        </dgm:presLayoutVars>
      </dgm:prSet>
      <dgm:spPr/>
    </dgm:pt>
    <dgm:pt modelId="{6E9211A5-708E-4B56-8449-69B5357AB99C}" type="pres">
      <dgm:prSet presAssocID="{CED943CE-8E1C-4D03-A540-7AFAF67B3DF5}" presName="sibTrans" presStyleCnt="0"/>
      <dgm:spPr/>
    </dgm:pt>
    <dgm:pt modelId="{F1356AAE-1C80-423F-8597-AFF12ABDA0D9}" type="pres">
      <dgm:prSet presAssocID="{766FF644-716F-4F9C-8559-1691F3EC5F98}" presName="compNode" presStyleCnt="0"/>
      <dgm:spPr/>
    </dgm:pt>
    <dgm:pt modelId="{EBE9D13B-DEB3-434F-886E-787C18B2949E}" type="pres">
      <dgm:prSet presAssocID="{766FF644-716F-4F9C-8559-1691F3EC5F98}" presName="bgRect" presStyleLbl="bgShp" presStyleIdx="2" presStyleCnt="3"/>
      <dgm:spPr/>
    </dgm:pt>
    <dgm:pt modelId="{1554851E-3828-430F-9AAC-BE9D89D3AB49}" type="pres">
      <dgm:prSet presAssocID="{766FF644-716F-4F9C-8559-1691F3EC5F9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118721F3-7D91-4B86-B518-635AC64E6F7D}" type="pres">
      <dgm:prSet presAssocID="{766FF644-716F-4F9C-8559-1691F3EC5F98}" presName="spaceRect" presStyleCnt="0"/>
      <dgm:spPr/>
    </dgm:pt>
    <dgm:pt modelId="{87600B46-0D10-4882-AED2-679B9D572A27}" type="pres">
      <dgm:prSet presAssocID="{766FF644-716F-4F9C-8559-1691F3EC5F98}" presName="parTx" presStyleLbl="revTx" presStyleIdx="2" presStyleCnt="3">
        <dgm:presLayoutVars>
          <dgm:chMax val="0"/>
          <dgm:chPref val="0"/>
        </dgm:presLayoutVars>
      </dgm:prSet>
      <dgm:spPr/>
    </dgm:pt>
  </dgm:ptLst>
  <dgm:cxnLst>
    <dgm:cxn modelId="{9D313C2B-0B2F-4388-AF81-945F7AE9393D}" type="presOf" srcId="{B0CB2187-CAE7-4602-BFC0-1DC282833884}" destId="{5F15B4B8-A087-4F08-ACC4-A3DDBB41061E}" srcOrd="0" destOrd="0" presId="urn:microsoft.com/office/officeart/2018/2/layout/IconVerticalSolidList"/>
    <dgm:cxn modelId="{4F90EF4F-B923-486A-A9B7-601829F5B4F5}" type="presOf" srcId="{E68F6790-4184-4F82-BE32-43E2D4B89507}" destId="{B5C373FA-EFCE-45B3-B729-812CBD56A922}" srcOrd="0" destOrd="0" presId="urn:microsoft.com/office/officeart/2018/2/layout/IconVerticalSolidList"/>
    <dgm:cxn modelId="{5D8912A3-8362-40AB-84C3-57F4FA320D02}" srcId="{E68F6790-4184-4F82-BE32-43E2D4B89507}" destId="{0FB933B8-E46F-4FA9-B76A-24B2517DE489}" srcOrd="1" destOrd="0" parTransId="{E6E2396F-A8B8-411F-BBAF-FF3898C56B4B}" sibTransId="{CED943CE-8E1C-4D03-A540-7AFAF67B3DF5}"/>
    <dgm:cxn modelId="{C0BD6EC6-F2C6-4A9E-8817-9007C0ED7E93}" type="presOf" srcId="{766FF644-716F-4F9C-8559-1691F3EC5F98}" destId="{87600B46-0D10-4882-AED2-679B9D572A27}" srcOrd="0" destOrd="0" presId="urn:microsoft.com/office/officeart/2018/2/layout/IconVerticalSolidList"/>
    <dgm:cxn modelId="{D05B20D3-8A1D-4116-A1DE-CDEB3F7E12F9}" type="presOf" srcId="{0FB933B8-E46F-4FA9-B76A-24B2517DE489}" destId="{30477D56-2244-47FA-A710-6D5B038B2C50}" srcOrd="0" destOrd="0" presId="urn:microsoft.com/office/officeart/2018/2/layout/IconVerticalSolidList"/>
    <dgm:cxn modelId="{ED2854EC-F2F9-4B20-9A7E-EA664291D290}" srcId="{E68F6790-4184-4F82-BE32-43E2D4B89507}" destId="{766FF644-716F-4F9C-8559-1691F3EC5F98}" srcOrd="2" destOrd="0" parTransId="{420D3F73-C8F3-4927-A00A-6690F22A4448}" sibTransId="{0CE0661C-9A3D-4A3C-8A40-83B7D73E6148}"/>
    <dgm:cxn modelId="{2653AAFB-61CC-4A27-AF59-F0B2B7F0A14A}" srcId="{E68F6790-4184-4F82-BE32-43E2D4B89507}" destId="{B0CB2187-CAE7-4602-BFC0-1DC282833884}" srcOrd="0" destOrd="0" parTransId="{D2CE2704-E83A-4704-B7D9-5C30C1219A4B}" sibTransId="{F54DD209-9E05-494C-9776-BD05FB95D56D}"/>
    <dgm:cxn modelId="{B18ABFE4-37AC-4676-BEDB-DC19809974D3}" type="presParOf" srcId="{B5C373FA-EFCE-45B3-B729-812CBD56A922}" destId="{6BC6E975-C928-4BB0-9F83-B9EA9FAAAD1D}" srcOrd="0" destOrd="0" presId="urn:microsoft.com/office/officeart/2018/2/layout/IconVerticalSolidList"/>
    <dgm:cxn modelId="{21213FAC-7D10-4144-B358-8FC95B902C7C}" type="presParOf" srcId="{6BC6E975-C928-4BB0-9F83-B9EA9FAAAD1D}" destId="{F420E903-A15C-4837-8AF7-FF13565CCFFD}" srcOrd="0" destOrd="0" presId="urn:microsoft.com/office/officeart/2018/2/layout/IconVerticalSolidList"/>
    <dgm:cxn modelId="{46CFCD5F-6F37-4733-9A49-1A8B25B7191B}" type="presParOf" srcId="{6BC6E975-C928-4BB0-9F83-B9EA9FAAAD1D}" destId="{67E1D65A-E13A-4686-A43D-840F9C36C830}" srcOrd="1" destOrd="0" presId="urn:microsoft.com/office/officeart/2018/2/layout/IconVerticalSolidList"/>
    <dgm:cxn modelId="{6FAD9B80-BE7D-491C-BFB7-51090F7EC444}" type="presParOf" srcId="{6BC6E975-C928-4BB0-9F83-B9EA9FAAAD1D}" destId="{85837878-84D3-46E7-A6C5-F5487B2C6307}" srcOrd="2" destOrd="0" presId="urn:microsoft.com/office/officeart/2018/2/layout/IconVerticalSolidList"/>
    <dgm:cxn modelId="{3D5ABCF6-2197-40AF-8BC1-76F89FD63943}" type="presParOf" srcId="{6BC6E975-C928-4BB0-9F83-B9EA9FAAAD1D}" destId="{5F15B4B8-A087-4F08-ACC4-A3DDBB41061E}" srcOrd="3" destOrd="0" presId="urn:microsoft.com/office/officeart/2018/2/layout/IconVerticalSolidList"/>
    <dgm:cxn modelId="{AB2F130A-8D14-49FC-BFE0-188F68207ED6}" type="presParOf" srcId="{B5C373FA-EFCE-45B3-B729-812CBD56A922}" destId="{B0974706-F7A5-4D5E-B02F-0992E6B4E247}" srcOrd="1" destOrd="0" presId="urn:microsoft.com/office/officeart/2018/2/layout/IconVerticalSolidList"/>
    <dgm:cxn modelId="{EB7AB598-0F5D-48E8-A41C-F3A4B40B5A5E}" type="presParOf" srcId="{B5C373FA-EFCE-45B3-B729-812CBD56A922}" destId="{93B4F6DA-CD87-4FB3-BA22-FD9A5E8D11AB}" srcOrd="2" destOrd="0" presId="urn:microsoft.com/office/officeart/2018/2/layout/IconVerticalSolidList"/>
    <dgm:cxn modelId="{37CABBF6-9182-4D3C-B4B5-86FFF5BF350A}" type="presParOf" srcId="{93B4F6DA-CD87-4FB3-BA22-FD9A5E8D11AB}" destId="{F17F7621-A10D-4272-BA09-4E692B0E93CB}" srcOrd="0" destOrd="0" presId="urn:microsoft.com/office/officeart/2018/2/layout/IconVerticalSolidList"/>
    <dgm:cxn modelId="{FCD6B138-D52D-4E37-A6ED-00EB769462D2}" type="presParOf" srcId="{93B4F6DA-CD87-4FB3-BA22-FD9A5E8D11AB}" destId="{06EF6D66-A4DF-4EC1-9407-7340D4A5BAF3}" srcOrd="1" destOrd="0" presId="urn:microsoft.com/office/officeart/2018/2/layout/IconVerticalSolidList"/>
    <dgm:cxn modelId="{708DCFF7-231C-4664-AFF1-4E155E1BE4EE}" type="presParOf" srcId="{93B4F6DA-CD87-4FB3-BA22-FD9A5E8D11AB}" destId="{EEBA4E79-C43A-435E-A643-AE33B629B62A}" srcOrd="2" destOrd="0" presId="urn:microsoft.com/office/officeart/2018/2/layout/IconVerticalSolidList"/>
    <dgm:cxn modelId="{4D8BEA88-BF64-4419-B6CE-807004DEE1A4}" type="presParOf" srcId="{93B4F6DA-CD87-4FB3-BA22-FD9A5E8D11AB}" destId="{30477D56-2244-47FA-A710-6D5B038B2C50}" srcOrd="3" destOrd="0" presId="urn:microsoft.com/office/officeart/2018/2/layout/IconVerticalSolidList"/>
    <dgm:cxn modelId="{97996A19-BF31-4FC1-AB3E-0CC468D98500}" type="presParOf" srcId="{B5C373FA-EFCE-45B3-B729-812CBD56A922}" destId="{6E9211A5-708E-4B56-8449-69B5357AB99C}" srcOrd="3" destOrd="0" presId="urn:microsoft.com/office/officeart/2018/2/layout/IconVerticalSolidList"/>
    <dgm:cxn modelId="{096CB691-5528-401A-995E-055079FBA434}" type="presParOf" srcId="{B5C373FA-EFCE-45B3-B729-812CBD56A922}" destId="{F1356AAE-1C80-423F-8597-AFF12ABDA0D9}" srcOrd="4" destOrd="0" presId="urn:microsoft.com/office/officeart/2018/2/layout/IconVerticalSolidList"/>
    <dgm:cxn modelId="{91E9D847-4751-4BD2-A6E3-254DBB974218}" type="presParOf" srcId="{F1356AAE-1C80-423F-8597-AFF12ABDA0D9}" destId="{EBE9D13B-DEB3-434F-886E-787C18B2949E}" srcOrd="0" destOrd="0" presId="urn:microsoft.com/office/officeart/2018/2/layout/IconVerticalSolidList"/>
    <dgm:cxn modelId="{09AF4D15-387D-4B10-94EA-C2D172B258D4}" type="presParOf" srcId="{F1356AAE-1C80-423F-8597-AFF12ABDA0D9}" destId="{1554851E-3828-430F-9AAC-BE9D89D3AB49}" srcOrd="1" destOrd="0" presId="urn:microsoft.com/office/officeart/2018/2/layout/IconVerticalSolidList"/>
    <dgm:cxn modelId="{DC954EEB-1CAE-4A90-BCAD-F2EEE0D918F9}" type="presParOf" srcId="{F1356AAE-1C80-423F-8597-AFF12ABDA0D9}" destId="{118721F3-7D91-4B86-B518-635AC64E6F7D}" srcOrd="2" destOrd="0" presId="urn:microsoft.com/office/officeart/2018/2/layout/IconVerticalSolidList"/>
    <dgm:cxn modelId="{C8324311-C6B8-4D64-A718-A3E52742A258}" type="presParOf" srcId="{F1356AAE-1C80-423F-8597-AFF12ABDA0D9}" destId="{87600B46-0D10-4882-AED2-679B9D572A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D98BA6-BC8D-4FC7-B4CF-C267933A617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A8A9524-BC37-440E-893E-5563E2FC37C6}">
      <dgm:prSet/>
      <dgm:spPr/>
      <dgm:t>
        <a:bodyPr/>
        <a:lstStyle/>
        <a:p>
          <a:r>
            <a:rPr lang="en-US"/>
            <a:t>Types of Processes</a:t>
          </a:r>
        </a:p>
      </dgm:t>
    </dgm:pt>
    <dgm:pt modelId="{2E5A4F4C-A319-40BD-83A8-95A85A63A135}" type="parTrans" cxnId="{AC9D5173-EEEB-4CE6-8BC6-0BD7BA60331F}">
      <dgm:prSet/>
      <dgm:spPr/>
      <dgm:t>
        <a:bodyPr/>
        <a:lstStyle/>
        <a:p>
          <a:endParaRPr lang="en-US"/>
        </a:p>
      </dgm:t>
    </dgm:pt>
    <dgm:pt modelId="{E3F1353F-E2E0-4ED8-A3EB-52A9903A0EEA}" type="sibTrans" cxnId="{AC9D5173-EEEB-4CE6-8BC6-0BD7BA60331F}">
      <dgm:prSet/>
      <dgm:spPr/>
      <dgm:t>
        <a:bodyPr/>
        <a:lstStyle/>
        <a:p>
          <a:endParaRPr lang="en-US"/>
        </a:p>
      </dgm:t>
    </dgm:pt>
    <dgm:pt modelId="{A7756AFC-F8FE-4F74-B9B5-3699289C67D5}">
      <dgm:prSet/>
      <dgm:spPr/>
      <dgm:t>
        <a:bodyPr/>
        <a:lstStyle/>
        <a:p>
          <a:r>
            <a:rPr lang="en-US"/>
            <a:t>Feature Creation</a:t>
          </a:r>
        </a:p>
      </dgm:t>
    </dgm:pt>
    <dgm:pt modelId="{F6D88499-DD36-49A1-879D-ABA39D6E8081}" type="parTrans" cxnId="{E86609F5-5D97-4583-8AB0-92525A7FA654}">
      <dgm:prSet/>
      <dgm:spPr/>
      <dgm:t>
        <a:bodyPr/>
        <a:lstStyle/>
        <a:p>
          <a:endParaRPr lang="en-US"/>
        </a:p>
      </dgm:t>
    </dgm:pt>
    <dgm:pt modelId="{958BCE46-18B3-4B2B-8FEA-A65B2505279B}" type="sibTrans" cxnId="{E86609F5-5D97-4583-8AB0-92525A7FA654}">
      <dgm:prSet/>
      <dgm:spPr/>
      <dgm:t>
        <a:bodyPr/>
        <a:lstStyle/>
        <a:p>
          <a:endParaRPr lang="en-US"/>
        </a:p>
      </dgm:t>
    </dgm:pt>
    <dgm:pt modelId="{E2B2A1CC-603B-452A-BBF3-DA81764EF7F5}">
      <dgm:prSet/>
      <dgm:spPr/>
      <dgm:t>
        <a:bodyPr/>
        <a:lstStyle/>
        <a:p>
          <a:r>
            <a:rPr lang="en-US"/>
            <a:t>Domain Specific</a:t>
          </a:r>
        </a:p>
      </dgm:t>
    </dgm:pt>
    <dgm:pt modelId="{75002063-BD73-4413-B7EB-D6EDEB5DB9C1}" type="parTrans" cxnId="{20EF5F68-CF97-43B8-BDD7-EA41861C5E5D}">
      <dgm:prSet/>
      <dgm:spPr/>
      <dgm:t>
        <a:bodyPr/>
        <a:lstStyle/>
        <a:p>
          <a:endParaRPr lang="en-US"/>
        </a:p>
      </dgm:t>
    </dgm:pt>
    <dgm:pt modelId="{54A46D10-51EA-4A8F-8FF3-CF04020DB30F}" type="sibTrans" cxnId="{20EF5F68-CF97-43B8-BDD7-EA41861C5E5D}">
      <dgm:prSet/>
      <dgm:spPr/>
      <dgm:t>
        <a:bodyPr/>
        <a:lstStyle/>
        <a:p>
          <a:endParaRPr lang="en-US"/>
        </a:p>
      </dgm:t>
    </dgm:pt>
    <dgm:pt modelId="{FA5CDA5F-19CA-46E0-BF47-7D6BF37959E7}">
      <dgm:prSet/>
      <dgm:spPr/>
      <dgm:t>
        <a:bodyPr/>
        <a:lstStyle/>
        <a:p>
          <a:r>
            <a:rPr lang="en-US"/>
            <a:t>Data Driven</a:t>
          </a:r>
        </a:p>
      </dgm:t>
    </dgm:pt>
    <dgm:pt modelId="{56851E24-6A25-4128-B27B-91E0BC01163F}" type="parTrans" cxnId="{E7066A58-D84E-4167-801C-77A14D1BE219}">
      <dgm:prSet/>
      <dgm:spPr/>
      <dgm:t>
        <a:bodyPr/>
        <a:lstStyle/>
        <a:p>
          <a:endParaRPr lang="en-US"/>
        </a:p>
      </dgm:t>
    </dgm:pt>
    <dgm:pt modelId="{DB649A0A-533A-4802-B9AD-FA1DA2C7FEBB}" type="sibTrans" cxnId="{E7066A58-D84E-4167-801C-77A14D1BE219}">
      <dgm:prSet/>
      <dgm:spPr/>
      <dgm:t>
        <a:bodyPr/>
        <a:lstStyle/>
        <a:p>
          <a:endParaRPr lang="en-US"/>
        </a:p>
      </dgm:t>
    </dgm:pt>
    <dgm:pt modelId="{C2C3774A-865C-4595-9B18-20BDF326B05F}">
      <dgm:prSet/>
      <dgm:spPr/>
      <dgm:t>
        <a:bodyPr/>
        <a:lstStyle/>
        <a:p>
          <a:r>
            <a:rPr lang="en-US"/>
            <a:t>Synthetic</a:t>
          </a:r>
        </a:p>
      </dgm:t>
    </dgm:pt>
    <dgm:pt modelId="{395D33E1-44BF-47F7-92AA-0A572C3DE7F1}" type="parTrans" cxnId="{2F453978-2955-488D-851E-B48B488EEAC7}">
      <dgm:prSet/>
      <dgm:spPr/>
      <dgm:t>
        <a:bodyPr/>
        <a:lstStyle/>
        <a:p>
          <a:endParaRPr lang="en-US"/>
        </a:p>
      </dgm:t>
    </dgm:pt>
    <dgm:pt modelId="{5E874C2C-5067-4173-BE3D-873E44B0C7B4}" type="sibTrans" cxnId="{2F453978-2955-488D-851E-B48B488EEAC7}">
      <dgm:prSet/>
      <dgm:spPr/>
      <dgm:t>
        <a:bodyPr/>
        <a:lstStyle/>
        <a:p>
          <a:endParaRPr lang="en-US"/>
        </a:p>
      </dgm:t>
    </dgm:pt>
    <dgm:pt modelId="{1FC61456-3DB6-414D-9EF5-ADF04C3AB8D7}">
      <dgm:prSet/>
      <dgm:spPr/>
      <dgm:t>
        <a:bodyPr/>
        <a:lstStyle/>
        <a:p>
          <a:r>
            <a:rPr lang="en-US"/>
            <a:t>Feature Transformation</a:t>
          </a:r>
        </a:p>
      </dgm:t>
    </dgm:pt>
    <dgm:pt modelId="{0A937186-62C7-4EC3-8168-F981A221C40E}" type="parTrans" cxnId="{77276B57-1B3A-4F50-AF28-728BC2F102CC}">
      <dgm:prSet/>
      <dgm:spPr/>
      <dgm:t>
        <a:bodyPr/>
        <a:lstStyle/>
        <a:p>
          <a:endParaRPr lang="en-US"/>
        </a:p>
      </dgm:t>
    </dgm:pt>
    <dgm:pt modelId="{243EDC7B-0859-44BB-B704-59C188FA1496}" type="sibTrans" cxnId="{77276B57-1B3A-4F50-AF28-728BC2F102CC}">
      <dgm:prSet/>
      <dgm:spPr/>
      <dgm:t>
        <a:bodyPr/>
        <a:lstStyle/>
        <a:p>
          <a:endParaRPr lang="en-US"/>
        </a:p>
      </dgm:t>
    </dgm:pt>
    <dgm:pt modelId="{5F815BAE-DC02-4B07-B8DE-DD7AAFDFD5EE}">
      <dgm:prSet/>
      <dgm:spPr/>
      <dgm:t>
        <a:bodyPr/>
        <a:lstStyle/>
        <a:p>
          <a:r>
            <a:rPr lang="en-US"/>
            <a:t>Normalization</a:t>
          </a:r>
        </a:p>
      </dgm:t>
    </dgm:pt>
    <dgm:pt modelId="{956322E8-3112-4372-9D14-9DBB7DF664A8}" type="parTrans" cxnId="{C4124196-D890-4D18-B0CE-CEC2B6879E92}">
      <dgm:prSet/>
      <dgm:spPr/>
      <dgm:t>
        <a:bodyPr/>
        <a:lstStyle/>
        <a:p>
          <a:endParaRPr lang="en-US"/>
        </a:p>
      </dgm:t>
    </dgm:pt>
    <dgm:pt modelId="{006444C3-E18C-4337-A82E-AA0A74742EBF}" type="sibTrans" cxnId="{C4124196-D890-4D18-B0CE-CEC2B6879E92}">
      <dgm:prSet/>
      <dgm:spPr/>
      <dgm:t>
        <a:bodyPr/>
        <a:lstStyle/>
        <a:p>
          <a:endParaRPr lang="en-US"/>
        </a:p>
      </dgm:t>
    </dgm:pt>
    <dgm:pt modelId="{672E1057-5233-4E8F-BA24-B1E0D0C0C2F8}">
      <dgm:prSet/>
      <dgm:spPr/>
      <dgm:t>
        <a:bodyPr/>
        <a:lstStyle/>
        <a:p>
          <a:r>
            <a:rPr lang="en-US"/>
            <a:t>Scaling</a:t>
          </a:r>
        </a:p>
      </dgm:t>
    </dgm:pt>
    <dgm:pt modelId="{9CC037B2-37A7-49F2-ABEA-68C90CE2EE8F}" type="parTrans" cxnId="{CAC1D33E-3A47-4A90-886A-D11D4A2762D3}">
      <dgm:prSet/>
      <dgm:spPr/>
      <dgm:t>
        <a:bodyPr/>
        <a:lstStyle/>
        <a:p>
          <a:endParaRPr lang="en-US"/>
        </a:p>
      </dgm:t>
    </dgm:pt>
    <dgm:pt modelId="{404EAA41-EBCA-4DD9-914A-ECA8BFDFEAAA}" type="sibTrans" cxnId="{CAC1D33E-3A47-4A90-886A-D11D4A2762D3}">
      <dgm:prSet/>
      <dgm:spPr/>
      <dgm:t>
        <a:bodyPr/>
        <a:lstStyle/>
        <a:p>
          <a:endParaRPr lang="en-US"/>
        </a:p>
      </dgm:t>
    </dgm:pt>
    <dgm:pt modelId="{D557D46F-5102-4AF4-945D-B982E914DB46}">
      <dgm:prSet/>
      <dgm:spPr/>
      <dgm:t>
        <a:bodyPr/>
        <a:lstStyle/>
        <a:p>
          <a:r>
            <a:rPr lang="en-US"/>
            <a:t>Encoding</a:t>
          </a:r>
        </a:p>
      </dgm:t>
    </dgm:pt>
    <dgm:pt modelId="{13304C20-CD12-4008-B4DE-45DFDC49F867}" type="parTrans" cxnId="{FB755275-D803-49C5-A242-C4FE6DD7C182}">
      <dgm:prSet/>
      <dgm:spPr/>
      <dgm:t>
        <a:bodyPr/>
        <a:lstStyle/>
        <a:p>
          <a:endParaRPr lang="en-US"/>
        </a:p>
      </dgm:t>
    </dgm:pt>
    <dgm:pt modelId="{EB0C0308-BAF7-4D22-A618-970768C9FDD7}" type="sibTrans" cxnId="{FB755275-D803-49C5-A242-C4FE6DD7C182}">
      <dgm:prSet/>
      <dgm:spPr/>
      <dgm:t>
        <a:bodyPr/>
        <a:lstStyle/>
        <a:p>
          <a:endParaRPr lang="en-US"/>
        </a:p>
      </dgm:t>
    </dgm:pt>
    <dgm:pt modelId="{67711ECE-3B21-4B9B-A141-AEAA161CF547}">
      <dgm:prSet/>
      <dgm:spPr/>
      <dgm:t>
        <a:bodyPr/>
        <a:lstStyle/>
        <a:p>
          <a:r>
            <a:rPr lang="en-US"/>
            <a:t>Transformation</a:t>
          </a:r>
        </a:p>
      </dgm:t>
    </dgm:pt>
    <dgm:pt modelId="{92AEF65C-7A6A-4BE2-B8CA-14D00679ED7A}" type="parTrans" cxnId="{3B4137FD-29F9-4CD5-A887-E8B59E4FD9AE}">
      <dgm:prSet/>
      <dgm:spPr/>
      <dgm:t>
        <a:bodyPr/>
        <a:lstStyle/>
        <a:p>
          <a:endParaRPr lang="en-US"/>
        </a:p>
      </dgm:t>
    </dgm:pt>
    <dgm:pt modelId="{30057BB5-D473-41F1-B2E3-9AF55BE2B4D4}" type="sibTrans" cxnId="{3B4137FD-29F9-4CD5-A887-E8B59E4FD9AE}">
      <dgm:prSet/>
      <dgm:spPr/>
      <dgm:t>
        <a:bodyPr/>
        <a:lstStyle/>
        <a:p>
          <a:endParaRPr lang="en-US"/>
        </a:p>
      </dgm:t>
    </dgm:pt>
    <dgm:pt modelId="{9B05E7AF-5929-4A04-82D4-BA35331CC701}">
      <dgm:prSet/>
      <dgm:spPr/>
      <dgm:t>
        <a:bodyPr/>
        <a:lstStyle/>
        <a:p>
          <a:r>
            <a:rPr lang="en-US"/>
            <a:t>Feature Extraction</a:t>
          </a:r>
        </a:p>
      </dgm:t>
    </dgm:pt>
    <dgm:pt modelId="{83C9760E-DFE0-446B-BDA5-EFA3E590B42C}" type="parTrans" cxnId="{309D973E-CE7E-47E0-B0E3-431789068A72}">
      <dgm:prSet/>
      <dgm:spPr/>
      <dgm:t>
        <a:bodyPr/>
        <a:lstStyle/>
        <a:p>
          <a:endParaRPr lang="en-US"/>
        </a:p>
      </dgm:t>
    </dgm:pt>
    <dgm:pt modelId="{EB67BD47-E190-4AC6-B462-DEAC29EC279F}" type="sibTrans" cxnId="{309D973E-CE7E-47E0-B0E3-431789068A72}">
      <dgm:prSet/>
      <dgm:spPr/>
      <dgm:t>
        <a:bodyPr/>
        <a:lstStyle/>
        <a:p>
          <a:endParaRPr lang="en-US"/>
        </a:p>
      </dgm:t>
    </dgm:pt>
    <dgm:pt modelId="{E9ED6CB6-9701-4FBB-9984-57F7B68A3E28}">
      <dgm:prSet/>
      <dgm:spPr/>
      <dgm:t>
        <a:bodyPr/>
        <a:lstStyle/>
        <a:p>
          <a:r>
            <a:rPr lang="en-US"/>
            <a:t>Dimensionality Reduction</a:t>
          </a:r>
        </a:p>
      </dgm:t>
    </dgm:pt>
    <dgm:pt modelId="{1AB52ED9-DCA1-41D8-9CE8-543F6A7C6068}" type="parTrans" cxnId="{7F6736A2-C958-424F-A2B1-084E7466E879}">
      <dgm:prSet/>
      <dgm:spPr/>
      <dgm:t>
        <a:bodyPr/>
        <a:lstStyle/>
        <a:p>
          <a:endParaRPr lang="en-US"/>
        </a:p>
      </dgm:t>
    </dgm:pt>
    <dgm:pt modelId="{D73D8851-DA08-43AF-A26A-668D237F8B90}" type="sibTrans" cxnId="{7F6736A2-C958-424F-A2B1-084E7466E879}">
      <dgm:prSet/>
      <dgm:spPr/>
      <dgm:t>
        <a:bodyPr/>
        <a:lstStyle/>
        <a:p>
          <a:endParaRPr lang="en-US"/>
        </a:p>
      </dgm:t>
    </dgm:pt>
    <dgm:pt modelId="{287E74E1-5625-4F07-9E91-04E1B4B97B4C}">
      <dgm:prSet/>
      <dgm:spPr/>
      <dgm:t>
        <a:bodyPr/>
        <a:lstStyle/>
        <a:p>
          <a:r>
            <a:rPr lang="en-US"/>
            <a:t>PCA</a:t>
          </a:r>
        </a:p>
      </dgm:t>
    </dgm:pt>
    <dgm:pt modelId="{EE438E9E-8005-458C-90DC-C02F7AA35201}" type="parTrans" cxnId="{B551A06A-D7E1-4F96-8526-3E3600CCD872}">
      <dgm:prSet/>
      <dgm:spPr/>
      <dgm:t>
        <a:bodyPr/>
        <a:lstStyle/>
        <a:p>
          <a:endParaRPr lang="en-US"/>
        </a:p>
      </dgm:t>
    </dgm:pt>
    <dgm:pt modelId="{1699B18C-2F22-41C8-8135-90EEDD613151}" type="sibTrans" cxnId="{B551A06A-D7E1-4F96-8526-3E3600CCD872}">
      <dgm:prSet/>
      <dgm:spPr/>
      <dgm:t>
        <a:bodyPr/>
        <a:lstStyle/>
        <a:p>
          <a:endParaRPr lang="en-US"/>
        </a:p>
      </dgm:t>
    </dgm:pt>
    <dgm:pt modelId="{7ADAAECF-7B46-41C2-B355-9D3FF17B4B6B}">
      <dgm:prSet/>
      <dgm:spPr/>
      <dgm:t>
        <a:bodyPr/>
        <a:lstStyle/>
        <a:p>
          <a:r>
            <a:rPr lang="en-US"/>
            <a:t>LDA</a:t>
          </a:r>
        </a:p>
      </dgm:t>
    </dgm:pt>
    <dgm:pt modelId="{9B002B0A-872E-4A5D-8FFA-3C7F3F2BC4E2}" type="parTrans" cxnId="{66A7AA20-1C5F-472D-BBB0-38B975D124F6}">
      <dgm:prSet/>
      <dgm:spPr/>
      <dgm:t>
        <a:bodyPr/>
        <a:lstStyle/>
        <a:p>
          <a:endParaRPr lang="en-US"/>
        </a:p>
      </dgm:t>
    </dgm:pt>
    <dgm:pt modelId="{D4E1363D-713F-47B1-A30B-756B3797E205}" type="sibTrans" cxnId="{66A7AA20-1C5F-472D-BBB0-38B975D124F6}">
      <dgm:prSet/>
      <dgm:spPr/>
      <dgm:t>
        <a:bodyPr/>
        <a:lstStyle/>
        <a:p>
          <a:endParaRPr lang="en-US"/>
        </a:p>
      </dgm:t>
    </dgm:pt>
    <dgm:pt modelId="{4C354878-DE69-43B6-A323-5B9C270740A6}">
      <dgm:prSet/>
      <dgm:spPr/>
      <dgm:t>
        <a:bodyPr/>
        <a:lstStyle/>
        <a:p>
          <a:r>
            <a:rPr lang="en-US"/>
            <a:t>t-SNE</a:t>
          </a:r>
        </a:p>
      </dgm:t>
    </dgm:pt>
    <dgm:pt modelId="{F39ED5E6-C560-465F-981E-B7CCB8CA728B}" type="parTrans" cxnId="{A00D0793-6105-4420-A045-FE2E73BA6450}">
      <dgm:prSet/>
      <dgm:spPr/>
      <dgm:t>
        <a:bodyPr/>
        <a:lstStyle/>
        <a:p>
          <a:endParaRPr lang="en-US"/>
        </a:p>
      </dgm:t>
    </dgm:pt>
    <dgm:pt modelId="{584AD368-8271-41A5-858F-44CCF82654C7}" type="sibTrans" cxnId="{A00D0793-6105-4420-A045-FE2E73BA6450}">
      <dgm:prSet/>
      <dgm:spPr/>
      <dgm:t>
        <a:bodyPr/>
        <a:lstStyle/>
        <a:p>
          <a:endParaRPr lang="en-US"/>
        </a:p>
      </dgm:t>
    </dgm:pt>
    <dgm:pt modelId="{1BCAEE0E-A8FF-4C2D-B907-5BD89698E9CE}">
      <dgm:prSet/>
      <dgm:spPr/>
      <dgm:t>
        <a:bodyPr/>
        <a:lstStyle/>
        <a:p>
          <a:r>
            <a:rPr lang="en-US"/>
            <a:t>Feature Combination</a:t>
          </a:r>
        </a:p>
      </dgm:t>
    </dgm:pt>
    <dgm:pt modelId="{11C96ED3-FC8E-4B8E-AAB8-F6F7622497EE}" type="parTrans" cxnId="{97AC1B0B-C1E1-4BEF-8413-9001B715FA2B}">
      <dgm:prSet/>
      <dgm:spPr/>
      <dgm:t>
        <a:bodyPr/>
        <a:lstStyle/>
        <a:p>
          <a:endParaRPr lang="en-US"/>
        </a:p>
      </dgm:t>
    </dgm:pt>
    <dgm:pt modelId="{7F81AC52-64F4-4940-AC54-4A3D5C4C2CCD}" type="sibTrans" cxnId="{97AC1B0B-C1E1-4BEF-8413-9001B715FA2B}">
      <dgm:prSet/>
      <dgm:spPr/>
      <dgm:t>
        <a:bodyPr/>
        <a:lstStyle/>
        <a:p>
          <a:endParaRPr lang="en-US"/>
        </a:p>
      </dgm:t>
    </dgm:pt>
    <dgm:pt modelId="{22F3948C-1F30-4F03-9974-96380E184386}">
      <dgm:prSet/>
      <dgm:spPr/>
      <dgm:t>
        <a:bodyPr/>
        <a:lstStyle/>
        <a:p>
          <a:r>
            <a:rPr lang="en-US"/>
            <a:t>Feature Aggregation</a:t>
          </a:r>
        </a:p>
      </dgm:t>
    </dgm:pt>
    <dgm:pt modelId="{560A6704-CB22-43BB-B8F1-91414075563D}" type="parTrans" cxnId="{EA0B23B7-9BFE-4B80-B825-1891FFE9FFED}">
      <dgm:prSet/>
      <dgm:spPr/>
      <dgm:t>
        <a:bodyPr/>
        <a:lstStyle/>
        <a:p>
          <a:endParaRPr lang="en-US"/>
        </a:p>
      </dgm:t>
    </dgm:pt>
    <dgm:pt modelId="{F8E2CB11-095C-4BF2-A723-B46410EA169E}" type="sibTrans" cxnId="{EA0B23B7-9BFE-4B80-B825-1891FFE9FFED}">
      <dgm:prSet/>
      <dgm:spPr/>
      <dgm:t>
        <a:bodyPr/>
        <a:lstStyle/>
        <a:p>
          <a:endParaRPr lang="en-US"/>
        </a:p>
      </dgm:t>
    </dgm:pt>
    <dgm:pt modelId="{245406FD-843C-45F9-881B-B641A14DC079}">
      <dgm:prSet/>
      <dgm:spPr/>
      <dgm:t>
        <a:bodyPr/>
        <a:lstStyle/>
        <a:p>
          <a:r>
            <a:rPr lang="en-US"/>
            <a:t>Feature Transformation</a:t>
          </a:r>
        </a:p>
      </dgm:t>
    </dgm:pt>
    <dgm:pt modelId="{34A09205-1844-4FC0-81C2-A95E6A3E9C59}" type="parTrans" cxnId="{3119AD0B-2DED-43A4-ABB2-BC0599EC4FA0}">
      <dgm:prSet/>
      <dgm:spPr/>
      <dgm:t>
        <a:bodyPr/>
        <a:lstStyle/>
        <a:p>
          <a:endParaRPr lang="en-US"/>
        </a:p>
      </dgm:t>
    </dgm:pt>
    <dgm:pt modelId="{7EE0B12B-A4BC-45CD-9758-95B6B42206DA}" type="sibTrans" cxnId="{3119AD0B-2DED-43A4-ABB2-BC0599EC4FA0}">
      <dgm:prSet/>
      <dgm:spPr/>
      <dgm:t>
        <a:bodyPr/>
        <a:lstStyle/>
        <a:p>
          <a:endParaRPr lang="en-US"/>
        </a:p>
      </dgm:t>
    </dgm:pt>
    <dgm:pt modelId="{22ECC13B-B23C-4297-B3E3-596690CF5E6E}">
      <dgm:prSet/>
      <dgm:spPr/>
      <dgm:t>
        <a:bodyPr/>
        <a:lstStyle/>
        <a:p>
          <a:r>
            <a:rPr lang="en-US"/>
            <a:t>Feature Selection</a:t>
          </a:r>
        </a:p>
      </dgm:t>
    </dgm:pt>
    <dgm:pt modelId="{2B4F213F-F356-42D3-AD5A-6FF39C866A07}" type="parTrans" cxnId="{86E70DE0-D743-4B2B-9EC0-202B23C50FD8}">
      <dgm:prSet/>
      <dgm:spPr/>
      <dgm:t>
        <a:bodyPr/>
        <a:lstStyle/>
        <a:p>
          <a:endParaRPr lang="en-US"/>
        </a:p>
      </dgm:t>
    </dgm:pt>
    <dgm:pt modelId="{C18584D9-55F5-45B3-AE3C-202F39D5C7E5}" type="sibTrans" cxnId="{86E70DE0-D743-4B2B-9EC0-202B23C50FD8}">
      <dgm:prSet/>
      <dgm:spPr/>
      <dgm:t>
        <a:bodyPr/>
        <a:lstStyle/>
        <a:p>
          <a:endParaRPr lang="en-US"/>
        </a:p>
      </dgm:t>
    </dgm:pt>
    <dgm:pt modelId="{AEC31725-6EC5-4822-9B3B-341B5FD603AE}">
      <dgm:prSet/>
      <dgm:spPr/>
      <dgm:t>
        <a:bodyPr/>
        <a:lstStyle/>
        <a:p>
          <a:r>
            <a:rPr lang="en-US"/>
            <a:t>Filter Method </a:t>
          </a:r>
        </a:p>
      </dgm:t>
    </dgm:pt>
    <dgm:pt modelId="{388A0173-8D89-4306-96F6-ED122BA6D428}" type="parTrans" cxnId="{1E4948CE-517B-4F70-B685-6E996C85F15C}">
      <dgm:prSet/>
      <dgm:spPr/>
      <dgm:t>
        <a:bodyPr/>
        <a:lstStyle/>
        <a:p>
          <a:endParaRPr lang="en-US"/>
        </a:p>
      </dgm:t>
    </dgm:pt>
    <dgm:pt modelId="{826AF336-41CF-4F7E-A04D-5D4BF8C3D880}" type="sibTrans" cxnId="{1E4948CE-517B-4F70-B685-6E996C85F15C}">
      <dgm:prSet/>
      <dgm:spPr/>
      <dgm:t>
        <a:bodyPr/>
        <a:lstStyle/>
        <a:p>
          <a:endParaRPr lang="en-US"/>
        </a:p>
      </dgm:t>
    </dgm:pt>
    <dgm:pt modelId="{4BE9EF17-2049-4E74-BECC-108428100E24}">
      <dgm:prSet/>
      <dgm:spPr/>
      <dgm:t>
        <a:bodyPr/>
        <a:lstStyle/>
        <a:p>
          <a:r>
            <a:rPr lang="en-US"/>
            <a:t>Wrapper Method </a:t>
          </a:r>
        </a:p>
      </dgm:t>
    </dgm:pt>
    <dgm:pt modelId="{E9E2E053-EBE5-4D5C-AEB1-7320DD553C46}" type="parTrans" cxnId="{7A47EBFE-0451-49EA-84FD-58C77D2E01EE}">
      <dgm:prSet/>
      <dgm:spPr/>
      <dgm:t>
        <a:bodyPr/>
        <a:lstStyle/>
        <a:p>
          <a:endParaRPr lang="en-US"/>
        </a:p>
      </dgm:t>
    </dgm:pt>
    <dgm:pt modelId="{ED67C4D6-E86D-4393-A21A-F2C4A6B16080}" type="sibTrans" cxnId="{7A47EBFE-0451-49EA-84FD-58C77D2E01EE}">
      <dgm:prSet/>
      <dgm:spPr/>
      <dgm:t>
        <a:bodyPr/>
        <a:lstStyle/>
        <a:p>
          <a:endParaRPr lang="en-US"/>
        </a:p>
      </dgm:t>
    </dgm:pt>
    <dgm:pt modelId="{D6F4575E-8CE2-473B-979A-523A2C9FCC7D}">
      <dgm:prSet/>
      <dgm:spPr/>
      <dgm:t>
        <a:bodyPr/>
        <a:lstStyle/>
        <a:p>
          <a:r>
            <a:rPr lang="en-US"/>
            <a:t>Embedded Method</a:t>
          </a:r>
        </a:p>
      </dgm:t>
    </dgm:pt>
    <dgm:pt modelId="{49651890-7E31-4F42-B4A2-BDDD2B265E81}" type="parTrans" cxnId="{7FC3DA8F-0C77-4F68-B354-E342406FD4CA}">
      <dgm:prSet/>
      <dgm:spPr/>
      <dgm:t>
        <a:bodyPr/>
        <a:lstStyle/>
        <a:p>
          <a:endParaRPr lang="en-US"/>
        </a:p>
      </dgm:t>
    </dgm:pt>
    <dgm:pt modelId="{6F2F9D04-A046-4954-9868-801C08D09315}" type="sibTrans" cxnId="{7FC3DA8F-0C77-4F68-B354-E342406FD4CA}">
      <dgm:prSet/>
      <dgm:spPr/>
      <dgm:t>
        <a:bodyPr/>
        <a:lstStyle/>
        <a:p>
          <a:endParaRPr lang="en-US"/>
        </a:p>
      </dgm:t>
    </dgm:pt>
    <dgm:pt modelId="{EDF752D5-2B30-4656-B3AE-7FBB662CF4FF}">
      <dgm:prSet/>
      <dgm:spPr/>
      <dgm:t>
        <a:bodyPr/>
        <a:lstStyle/>
        <a:p>
          <a:r>
            <a:rPr lang="en-US"/>
            <a:t>Feature Scaling</a:t>
          </a:r>
        </a:p>
      </dgm:t>
    </dgm:pt>
    <dgm:pt modelId="{3757E76C-0D3A-4AAF-81A0-0006260812D7}" type="parTrans" cxnId="{7033E1B3-66A9-45E6-93CB-BDE347159CBF}">
      <dgm:prSet/>
      <dgm:spPr/>
      <dgm:t>
        <a:bodyPr/>
        <a:lstStyle/>
        <a:p>
          <a:endParaRPr lang="en-US"/>
        </a:p>
      </dgm:t>
    </dgm:pt>
    <dgm:pt modelId="{3688915D-7EE4-4849-BF9F-C566E46CD374}" type="sibTrans" cxnId="{7033E1B3-66A9-45E6-93CB-BDE347159CBF}">
      <dgm:prSet/>
      <dgm:spPr/>
      <dgm:t>
        <a:bodyPr/>
        <a:lstStyle/>
        <a:p>
          <a:endParaRPr lang="en-US"/>
        </a:p>
      </dgm:t>
    </dgm:pt>
    <dgm:pt modelId="{C36F8AF0-A515-49D7-BEC1-6C1D2061BC33}" type="pres">
      <dgm:prSet presAssocID="{22D98BA6-BC8D-4FC7-B4CF-C267933A6174}" presName="hierChild1" presStyleCnt="0">
        <dgm:presLayoutVars>
          <dgm:orgChart val="1"/>
          <dgm:chPref val="1"/>
          <dgm:dir/>
          <dgm:animOne val="branch"/>
          <dgm:animLvl val="lvl"/>
          <dgm:resizeHandles/>
        </dgm:presLayoutVars>
      </dgm:prSet>
      <dgm:spPr/>
    </dgm:pt>
    <dgm:pt modelId="{2518E9D3-F9A0-48EE-A45A-7B55EB2D14E2}" type="pres">
      <dgm:prSet presAssocID="{4A8A9524-BC37-440E-893E-5563E2FC37C6}" presName="hierRoot1" presStyleCnt="0">
        <dgm:presLayoutVars>
          <dgm:hierBranch val="init"/>
        </dgm:presLayoutVars>
      </dgm:prSet>
      <dgm:spPr/>
    </dgm:pt>
    <dgm:pt modelId="{FB5F4EBA-925F-4410-A07A-A8270494914E}" type="pres">
      <dgm:prSet presAssocID="{4A8A9524-BC37-440E-893E-5563E2FC37C6}" presName="rootComposite1" presStyleCnt="0"/>
      <dgm:spPr/>
    </dgm:pt>
    <dgm:pt modelId="{5C26FCAE-5EC5-4128-92E1-6322B6133FE3}" type="pres">
      <dgm:prSet presAssocID="{4A8A9524-BC37-440E-893E-5563E2FC37C6}" presName="rootText1" presStyleLbl="node0" presStyleIdx="0" presStyleCnt="1">
        <dgm:presLayoutVars>
          <dgm:chPref val="3"/>
        </dgm:presLayoutVars>
      </dgm:prSet>
      <dgm:spPr/>
    </dgm:pt>
    <dgm:pt modelId="{132477D3-428D-4242-A90D-9250509DAA2B}" type="pres">
      <dgm:prSet presAssocID="{4A8A9524-BC37-440E-893E-5563E2FC37C6}" presName="rootConnector1" presStyleLbl="node1" presStyleIdx="0" presStyleCnt="0"/>
      <dgm:spPr/>
    </dgm:pt>
    <dgm:pt modelId="{72A80CC6-15B8-4CE2-95A9-FB11797910E9}" type="pres">
      <dgm:prSet presAssocID="{4A8A9524-BC37-440E-893E-5563E2FC37C6}" presName="hierChild2" presStyleCnt="0"/>
      <dgm:spPr/>
    </dgm:pt>
    <dgm:pt modelId="{D8EB5CE5-84D0-4499-817D-94DFB5EB88F6}" type="pres">
      <dgm:prSet presAssocID="{F6D88499-DD36-49A1-879D-ABA39D6E8081}" presName="Name37" presStyleLbl="parChTrans1D2" presStyleIdx="0" presStyleCnt="5"/>
      <dgm:spPr/>
    </dgm:pt>
    <dgm:pt modelId="{009A917D-6501-4071-B3A7-918CA11AD72B}" type="pres">
      <dgm:prSet presAssocID="{A7756AFC-F8FE-4F74-B9B5-3699289C67D5}" presName="hierRoot2" presStyleCnt="0">
        <dgm:presLayoutVars>
          <dgm:hierBranch val="init"/>
        </dgm:presLayoutVars>
      </dgm:prSet>
      <dgm:spPr/>
    </dgm:pt>
    <dgm:pt modelId="{982804D5-DD0C-4407-8309-CF79623436A4}" type="pres">
      <dgm:prSet presAssocID="{A7756AFC-F8FE-4F74-B9B5-3699289C67D5}" presName="rootComposite" presStyleCnt="0"/>
      <dgm:spPr/>
    </dgm:pt>
    <dgm:pt modelId="{F31BFED8-9AFB-4BF3-B411-2FE34EF07CB9}" type="pres">
      <dgm:prSet presAssocID="{A7756AFC-F8FE-4F74-B9B5-3699289C67D5}" presName="rootText" presStyleLbl="node2" presStyleIdx="0" presStyleCnt="5">
        <dgm:presLayoutVars>
          <dgm:chPref val="3"/>
        </dgm:presLayoutVars>
      </dgm:prSet>
      <dgm:spPr/>
    </dgm:pt>
    <dgm:pt modelId="{7E9D21C0-5AC0-427F-8E58-FE10CE926CE5}" type="pres">
      <dgm:prSet presAssocID="{A7756AFC-F8FE-4F74-B9B5-3699289C67D5}" presName="rootConnector" presStyleLbl="node2" presStyleIdx="0" presStyleCnt="5"/>
      <dgm:spPr/>
    </dgm:pt>
    <dgm:pt modelId="{670AA38F-4C3F-4BE3-8F0E-14D25456FE3E}" type="pres">
      <dgm:prSet presAssocID="{A7756AFC-F8FE-4F74-B9B5-3699289C67D5}" presName="hierChild4" presStyleCnt="0"/>
      <dgm:spPr/>
    </dgm:pt>
    <dgm:pt modelId="{1E684B40-8D0B-43AA-AD53-CCFC64726D56}" type="pres">
      <dgm:prSet presAssocID="{75002063-BD73-4413-B7EB-D6EDEB5DB9C1}" presName="Name37" presStyleLbl="parChTrans1D3" presStyleIdx="0" presStyleCnt="14"/>
      <dgm:spPr/>
    </dgm:pt>
    <dgm:pt modelId="{AC43419D-4E7F-4F2D-806B-5ACE199EB254}" type="pres">
      <dgm:prSet presAssocID="{E2B2A1CC-603B-452A-BBF3-DA81764EF7F5}" presName="hierRoot2" presStyleCnt="0">
        <dgm:presLayoutVars>
          <dgm:hierBranch val="init"/>
        </dgm:presLayoutVars>
      </dgm:prSet>
      <dgm:spPr/>
    </dgm:pt>
    <dgm:pt modelId="{1F79F0EC-3348-4A9B-B099-C3FDF966C78B}" type="pres">
      <dgm:prSet presAssocID="{E2B2A1CC-603B-452A-BBF3-DA81764EF7F5}" presName="rootComposite" presStyleCnt="0"/>
      <dgm:spPr/>
    </dgm:pt>
    <dgm:pt modelId="{8245A9F4-3F8D-4D25-ADBF-1F577D178E40}" type="pres">
      <dgm:prSet presAssocID="{E2B2A1CC-603B-452A-BBF3-DA81764EF7F5}" presName="rootText" presStyleLbl="node3" presStyleIdx="0" presStyleCnt="14">
        <dgm:presLayoutVars>
          <dgm:chPref val="3"/>
        </dgm:presLayoutVars>
      </dgm:prSet>
      <dgm:spPr/>
    </dgm:pt>
    <dgm:pt modelId="{D33F3BB4-05C5-4C31-AF59-DD42DA1C3BCF}" type="pres">
      <dgm:prSet presAssocID="{E2B2A1CC-603B-452A-BBF3-DA81764EF7F5}" presName="rootConnector" presStyleLbl="node3" presStyleIdx="0" presStyleCnt="14"/>
      <dgm:spPr/>
    </dgm:pt>
    <dgm:pt modelId="{E5F7219D-FC56-4BD8-B974-A0784D825ADE}" type="pres">
      <dgm:prSet presAssocID="{E2B2A1CC-603B-452A-BBF3-DA81764EF7F5}" presName="hierChild4" presStyleCnt="0"/>
      <dgm:spPr/>
    </dgm:pt>
    <dgm:pt modelId="{6DD8B33B-07ED-4D73-A2CB-1472B60FCFE0}" type="pres">
      <dgm:prSet presAssocID="{E2B2A1CC-603B-452A-BBF3-DA81764EF7F5}" presName="hierChild5" presStyleCnt="0"/>
      <dgm:spPr/>
    </dgm:pt>
    <dgm:pt modelId="{2EE6DB49-7CD9-4398-B153-4197C5558344}" type="pres">
      <dgm:prSet presAssocID="{56851E24-6A25-4128-B27B-91E0BC01163F}" presName="Name37" presStyleLbl="parChTrans1D3" presStyleIdx="1" presStyleCnt="14"/>
      <dgm:spPr/>
    </dgm:pt>
    <dgm:pt modelId="{D3AE5016-3989-45D4-A32E-9A97B9F2A390}" type="pres">
      <dgm:prSet presAssocID="{FA5CDA5F-19CA-46E0-BF47-7D6BF37959E7}" presName="hierRoot2" presStyleCnt="0">
        <dgm:presLayoutVars>
          <dgm:hierBranch val="init"/>
        </dgm:presLayoutVars>
      </dgm:prSet>
      <dgm:spPr/>
    </dgm:pt>
    <dgm:pt modelId="{51AFE2C2-36D6-488E-9231-43E915CC02EF}" type="pres">
      <dgm:prSet presAssocID="{FA5CDA5F-19CA-46E0-BF47-7D6BF37959E7}" presName="rootComposite" presStyleCnt="0"/>
      <dgm:spPr/>
    </dgm:pt>
    <dgm:pt modelId="{8BBEC219-47C3-4789-AC17-673D22507FCB}" type="pres">
      <dgm:prSet presAssocID="{FA5CDA5F-19CA-46E0-BF47-7D6BF37959E7}" presName="rootText" presStyleLbl="node3" presStyleIdx="1" presStyleCnt="14">
        <dgm:presLayoutVars>
          <dgm:chPref val="3"/>
        </dgm:presLayoutVars>
      </dgm:prSet>
      <dgm:spPr/>
    </dgm:pt>
    <dgm:pt modelId="{05928603-165A-4550-B0B7-6AC95A51EC2B}" type="pres">
      <dgm:prSet presAssocID="{FA5CDA5F-19CA-46E0-BF47-7D6BF37959E7}" presName="rootConnector" presStyleLbl="node3" presStyleIdx="1" presStyleCnt="14"/>
      <dgm:spPr/>
    </dgm:pt>
    <dgm:pt modelId="{1D044702-14B6-4A7E-B69D-475883741D39}" type="pres">
      <dgm:prSet presAssocID="{FA5CDA5F-19CA-46E0-BF47-7D6BF37959E7}" presName="hierChild4" presStyleCnt="0"/>
      <dgm:spPr/>
    </dgm:pt>
    <dgm:pt modelId="{1D012DEF-1704-4521-B6A4-3633726718B1}" type="pres">
      <dgm:prSet presAssocID="{FA5CDA5F-19CA-46E0-BF47-7D6BF37959E7}" presName="hierChild5" presStyleCnt="0"/>
      <dgm:spPr/>
    </dgm:pt>
    <dgm:pt modelId="{D2193D85-BE01-4D1D-9520-356B0365A314}" type="pres">
      <dgm:prSet presAssocID="{395D33E1-44BF-47F7-92AA-0A572C3DE7F1}" presName="Name37" presStyleLbl="parChTrans1D3" presStyleIdx="2" presStyleCnt="14"/>
      <dgm:spPr/>
    </dgm:pt>
    <dgm:pt modelId="{1A7F2E02-D509-4B72-9B7F-0740F543FDB1}" type="pres">
      <dgm:prSet presAssocID="{C2C3774A-865C-4595-9B18-20BDF326B05F}" presName="hierRoot2" presStyleCnt="0">
        <dgm:presLayoutVars>
          <dgm:hierBranch val="init"/>
        </dgm:presLayoutVars>
      </dgm:prSet>
      <dgm:spPr/>
    </dgm:pt>
    <dgm:pt modelId="{2E8B2104-62EB-4EFD-9383-594412841710}" type="pres">
      <dgm:prSet presAssocID="{C2C3774A-865C-4595-9B18-20BDF326B05F}" presName="rootComposite" presStyleCnt="0"/>
      <dgm:spPr/>
    </dgm:pt>
    <dgm:pt modelId="{6A716F23-A149-499B-A107-320B235492B5}" type="pres">
      <dgm:prSet presAssocID="{C2C3774A-865C-4595-9B18-20BDF326B05F}" presName="rootText" presStyleLbl="node3" presStyleIdx="2" presStyleCnt="14">
        <dgm:presLayoutVars>
          <dgm:chPref val="3"/>
        </dgm:presLayoutVars>
      </dgm:prSet>
      <dgm:spPr/>
    </dgm:pt>
    <dgm:pt modelId="{E228F503-B59B-49EE-9C7A-7B21BC475E0E}" type="pres">
      <dgm:prSet presAssocID="{C2C3774A-865C-4595-9B18-20BDF326B05F}" presName="rootConnector" presStyleLbl="node3" presStyleIdx="2" presStyleCnt="14"/>
      <dgm:spPr/>
    </dgm:pt>
    <dgm:pt modelId="{2ECF5DD5-72A2-44E5-844B-3D36CCF132D1}" type="pres">
      <dgm:prSet presAssocID="{C2C3774A-865C-4595-9B18-20BDF326B05F}" presName="hierChild4" presStyleCnt="0"/>
      <dgm:spPr/>
    </dgm:pt>
    <dgm:pt modelId="{1043AF11-C0CB-4AE1-9989-073C7EEDF336}" type="pres">
      <dgm:prSet presAssocID="{C2C3774A-865C-4595-9B18-20BDF326B05F}" presName="hierChild5" presStyleCnt="0"/>
      <dgm:spPr/>
    </dgm:pt>
    <dgm:pt modelId="{ADA03DF8-B8F4-42BD-BBA6-947756066C82}" type="pres">
      <dgm:prSet presAssocID="{A7756AFC-F8FE-4F74-B9B5-3699289C67D5}" presName="hierChild5" presStyleCnt="0"/>
      <dgm:spPr/>
    </dgm:pt>
    <dgm:pt modelId="{1F7A61A6-046F-45EE-A6FE-6C7C7C785925}" type="pres">
      <dgm:prSet presAssocID="{0A937186-62C7-4EC3-8168-F981A221C40E}" presName="Name37" presStyleLbl="parChTrans1D2" presStyleIdx="1" presStyleCnt="5"/>
      <dgm:spPr/>
    </dgm:pt>
    <dgm:pt modelId="{7C01FCFC-576B-4BCD-B14F-24D31482C02A}" type="pres">
      <dgm:prSet presAssocID="{1FC61456-3DB6-414D-9EF5-ADF04C3AB8D7}" presName="hierRoot2" presStyleCnt="0">
        <dgm:presLayoutVars>
          <dgm:hierBranch val="init"/>
        </dgm:presLayoutVars>
      </dgm:prSet>
      <dgm:spPr/>
    </dgm:pt>
    <dgm:pt modelId="{D9EC68E8-C222-4111-B4BA-840FE906139E}" type="pres">
      <dgm:prSet presAssocID="{1FC61456-3DB6-414D-9EF5-ADF04C3AB8D7}" presName="rootComposite" presStyleCnt="0"/>
      <dgm:spPr/>
    </dgm:pt>
    <dgm:pt modelId="{244AC40B-03F0-4C9B-9EF8-D3C6DB12D127}" type="pres">
      <dgm:prSet presAssocID="{1FC61456-3DB6-414D-9EF5-ADF04C3AB8D7}" presName="rootText" presStyleLbl="node2" presStyleIdx="1" presStyleCnt="5">
        <dgm:presLayoutVars>
          <dgm:chPref val="3"/>
        </dgm:presLayoutVars>
      </dgm:prSet>
      <dgm:spPr/>
    </dgm:pt>
    <dgm:pt modelId="{319A07A3-1503-495D-BCD0-96700C0C51D1}" type="pres">
      <dgm:prSet presAssocID="{1FC61456-3DB6-414D-9EF5-ADF04C3AB8D7}" presName="rootConnector" presStyleLbl="node2" presStyleIdx="1" presStyleCnt="5"/>
      <dgm:spPr/>
    </dgm:pt>
    <dgm:pt modelId="{2F12B99C-27D7-4480-96CD-B00D0A7E116D}" type="pres">
      <dgm:prSet presAssocID="{1FC61456-3DB6-414D-9EF5-ADF04C3AB8D7}" presName="hierChild4" presStyleCnt="0"/>
      <dgm:spPr/>
    </dgm:pt>
    <dgm:pt modelId="{AA231CFF-9824-467D-B8A4-2DD1EAE604FB}" type="pres">
      <dgm:prSet presAssocID="{956322E8-3112-4372-9D14-9DBB7DF664A8}" presName="Name37" presStyleLbl="parChTrans1D3" presStyleIdx="3" presStyleCnt="14"/>
      <dgm:spPr/>
    </dgm:pt>
    <dgm:pt modelId="{070CB9A7-A08C-43B8-8882-CDD344792D8C}" type="pres">
      <dgm:prSet presAssocID="{5F815BAE-DC02-4B07-B8DE-DD7AAFDFD5EE}" presName="hierRoot2" presStyleCnt="0">
        <dgm:presLayoutVars>
          <dgm:hierBranch val="init"/>
        </dgm:presLayoutVars>
      </dgm:prSet>
      <dgm:spPr/>
    </dgm:pt>
    <dgm:pt modelId="{0ACB4439-A7B8-4835-999E-99DB4AED88D3}" type="pres">
      <dgm:prSet presAssocID="{5F815BAE-DC02-4B07-B8DE-DD7AAFDFD5EE}" presName="rootComposite" presStyleCnt="0"/>
      <dgm:spPr/>
    </dgm:pt>
    <dgm:pt modelId="{BACABA20-2956-47ED-851E-535227C5386F}" type="pres">
      <dgm:prSet presAssocID="{5F815BAE-DC02-4B07-B8DE-DD7AAFDFD5EE}" presName="rootText" presStyleLbl="node3" presStyleIdx="3" presStyleCnt="14">
        <dgm:presLayoutVars>
          <dgm:chPref val="3"/>
        </dgm:presLayoutVars>
      </dgm:prSet>
      <dgm:spPr/>
    </dgm:pt>
    <dgm:pt modelId="{16189334-E1B5-482F-9EE8-8EE4FFFDFF9B}" type="pres">
      <dgm:prSet presAssocID="{5F815BAE-DC02-4B07-B8DE-DD7AAFDFD5EE}" presName="rootConnector" presStyleLbl="node3" presStyleIdx="3" presStyleCnt="14"/>
      <dgm:spPr/>
    </dgm:pt>
    <dgm:pt modelId="{F91CB441-D3EE-422C-9146-FFEFAE876DF0}" type="pres">
      <dgm:prSet presAssocID="{5F815BAE-DC02-4B07-B8DE-DD7AAFDFD5EE}" presName="hierChild4" presStyleCnt="0"/>
      <dgm:spPr/>
    </dgm:pt>
    <dgm:pt modelId="{33B6F7E5-21E0-4FFA-BB2F-A36BE00352A3}" type="pres">
      <dgm:prSet presAssocID="{5F815BAE-DC02-4B07-B8DE-DD7AAFDFD5EE}" presName="hierChild5" presStyleCnt="0"/>
      <dgm:spPr/>
    </dgm:pt>
    <dgm:pt modelId="{5113AB01-115D-4B84-A01C-42584A96D957}" type="pres">
      <dgm:prSet presAssocID="{9CC037B2-37A7-49F2-ABEA-68C90CE2EE8F}" presName="Name37" presStyleLbl="parChTrans1D3" presStyleIdx="4" presStyleCnt="14"/>
      <dgm:spPr/>
    </dgm:pt>
    <dgm:pt modelId="{EACBAD4B-F23B-4EF4-942F-901CD19A5EFE}" type="pres">
      <dgm:prSet presAssocID="{672E1057-5233-4E8F-BA24-B1E0D0C0C2F8}" presName="hierRoot2" presStyleCnt="0">
        <dgm:presLayoutVars>
          <dgm:hierBranch val="init"/>
        </dgm:presLayoutVars>
      </dgm:prSet>
      <dgm:spPr/>
    </dgm:pt>
    <dgm:pt modelId="{7A6C3880-8B54-4E0D-9F97-0A380352902D}" type="pres">
      <dgm:prSet presAssocID="{672E1057-5233-4E8F-BA24-B1E0D0C0C2F8}" presName="rootComposite" presStyleCnt="0"/>
      <dgm:spPr/>
    </dgm:pt>
    <dgm:pt modelId="{563EBBBC-8378-47B4-AD9A-D759C3071FF5}" type="pres">
      <dgm:prSet presAssocID="{672E1057-5233-4E8F-BA24-B1E0D0C0C2F8}" presName="rootText" presStyleLbl="node3" presStyleIdx="4" presStyleCnt="14">
        <dgm:presLayoutVars>
          <dgm:chPref val="3"/>
        </dgm:presLayoutVars>
      </dgm:prSet>
      <dgm:spPr/>
    </dgm:pt>
    <dgm:pt modelId="{79D80E03-A215-4821-ABD7-11751305E6EC}" type="pres">
      <dgm:prSet presAssocID="{672E1057-5233-4E8F-BA24-B1E0D0C0C2F8}" presName="rootConnector" presStyleLbl="node3" presStyleIdx="4" presStyleCnt="14"/>
      <dgm:spPr/>
    </dgm:pt>
    <dgm:pt modelId="{39FF68FB-2926-459C-B021-91C3F3C6ED45}" type="pres">
      <dgm:prSet presAssocID="{672E1057-5233-4E8F-BA24-B1E0D0C0C2F8}" presName="hierChild4" presStyleCnt="0"/>
      <dgm:spPr/>
    </dgm:pt>
    <dgm:pt modelId="{069E3BB4-6614-48A0-98E2-B47666D25290}" type="pres">
      <dgm:prSet presAssocID="{672E1057-5233-4E8F-BA24-B1E0D0C0C2F8}" presName="hierChild5" presStyleCnt="0"/>
      <dgm:spPr/>
    </dgm:pt>
    <dgm:pt modelId="{37B2C4DF-55C5-4441-8938-00D57B9D976A}" type="pres">
      <dgm:prSet presAssocID="{13304C20-CD12-4008-B4DE-45DFDC49F867}" presName="Name37" presStyleLbl="parChTrans1D3" presStyleIdx="5" presStyleCnt="14"/>
      <dgm:spPr/>
    </dgm:pt>
    <dgm:pt modelId="{FFB4FECE-EBC3-4B04-AAEE-E469C2A11AE6}" type="pres">
      <dgm:prSet presAssocID="{D557D46F-5102-4AF4-945D-B982E914DB46}" presName="hierRoot2" presStyleCnt="0">
        <dgm:presLayoutVars>
          <dgm:hierBranch val="init"/>
        </dgm:presLayoutVars>
      </dgm:prSet>
      <dgm:spPr/>
    </dgm:pt>
    <dgm:pt modelId="{42B13228-02DB-4B18-87B1-195AFDEC5539}" type="pres">
      <dgm:prSet presAssocID="{D557D46F-5102-4AF4-945D-B982E914DB46}" presName="rootComposite" presStyleCnt="0"/>
      <dgm:spPr/>
    </dgm:pt>
    <dgm:pt modelId="{27F8DA9D-1488-4DAC-B15F-904E3FCB1D78}" type="pres">
      <dgm:prSet presAssocID="{D557D46F-5102-4AF4-945D-B982E914DB46}" presName="rootText" presStyleLbl="node3" presStyleIdx="5" presStyleCnt="14">
        <dgm:presLayoutVars>
          <dgm:chPref val="3"/>
        </dgm:presLayoutVars>
      </dgm:prSet>
      <dgm:spPr/>
    </dgm:pt>
    <dgm:pt modelId="{4BA5E281-9D17-4EE9-9AE0-9655F85C5CCE}" type="pres">
      <dgm:prSet presAssocID="{D557D46F-5102-4AF4-945D-B982E914DB46}" presName="rootConnector" presStyleLbl="node3" presStyleIdx="5" presStyleCnt="14"/>
      <dgm:spPr/>
    </dgm:pt>
    <dgm:pt modelId="{20F47EC1-F822-40AE-8B98-2A6AA222E1A5}" type="pres">
      <dgm:prSet presAssocID="{D557D46F-5102-4AF4-945D-B982E914DB46}" presName="hierChild4" presStyleCnt="0"/>
      <dgm:spPr/>
    </dgm:pt>
    <dgm:pt modelId="{6446E3DB-2C54-455B-9D74-F96860F6C71B}" type="pres">
      <dgm:prSet presAssocID="{D557D46F-5102-4AF4-945D-B982E914DB46}" presName="hierChild5" presStyleCnt="0"/>
      <dgm:spPr/>
    </dgm:pt>
    <dgm:pt modelId="{D2075754-CD76-4065-AD07-F017D0577FA8}" type="pres">
      <dgm:prSet presAssocID="{92AEF65C-7A6A-4BE2-B8CA-14D00679ED7A}" presName="Name37" presStyleLbl="parChTrans1D3" presStyleIdx="6" presStyleCnt="14"/>
      <dgm:spPr/>
    </dgm:pt>
    <dgm:pt modelId="{2877F703-0469-4E54-8566-9EDB7BA8F18A}" type="pres">
      <dgm:prSet presAssocID="{67711ECE-3B21-4B9B-A141-AEAA161CF547}" presName="hierRoot2" presStyleCnt="0">
        <dgm:presLayoutVars>
          <dgm:hierBranch val="init"/>
        </dgm:presLayoutVars>
      </dgm:prSet>
      <dgm:spPr/>
    </dgm:pt>
    <dgm:pt modelId="{24578BE1-865E-487D-9781-1B0F0497EFE6}" type="pres">
      <dgm:prSet presAssocID="{67711ECE-3B21-4B9B-A141-AEAA161CF547}" presName="rootComposite" presStyleCnt="0"/>
      <dgm:spPr/>
    </dgm:pt>
    <dgm:pt modelId="{B07118C0-9202-473E-8E0C-59AAD47BC4F0}" type="pres">
      <dgm:prSet presAssocID="{67711ECE-3B21-4B9B-A141-AEAA161CF547}" presName="rootText" presStyleLbl="node3" presStyleIdx="6" presStyleCnt="14">
        <dgm:presLayoutVars>
          <dgm:chPref val="3"/>
        </dgm:presLayoutVars>
      </dgm:prSet>
      <dgm:spPr/>
    </dgm:pt>
    <dgm:pt modelId="{C8136DE6-ECF6-4411-9F75-CF8D904BCD1B}" type="pres">
      <dgm:prSet presAssocID="{67711ECE-3B21-4B9B-A141-AEAA161CF547}" presName="rootConnector" presStyleLbl="node3" presStyleIdx="6" presStyleCnt="14"/>
      <dgm:spPr/>
    </dgm:pt>
    <dgm:pt modelId="{7E61D5F5-CD1C-435D-A7EA-41BAC08A02CD}" type="pres">
      <dgm:prSet presAssocID="{67711ECE-3B21-4B9B-A141-AEAA161CF547}" presName="hierChild4" presStyleCnt="0"/>
      <dgm:spPr/>
    </dgm:pt>
    <dgm:pt modelId="{FF93D185-E78B-420F-B970-695F44867FD3}" type="pres">
      <dgm:prSet presAssocID="{67711ECE-3B21-4B9B-A141-AEAA161CF547}" presName="hierChild5" presStyleCnt="0"/>
      <dgm:spPr/>
    </dgm:pt>
    <dgm:pt modelId="{5243B0E7-EF75-47AF-A05C-4619E509C7E4}" type="pres">
      <dgm:prSet presAssocID="{1FC61456-3DB6-414D-9EF5-ADF04C3AB8D7}" presName="hierChild5" presStyleCnt="0"/>
      <dgm:spPr/>
    </dgm:pt>
    <dgm:pt modelId="{0AEDD508-462E-4432-A7AC-B515C4E5F3CE}" type="pres">
      <dgm:prSet presAssocID="{83C9760E-DFE0-446B-BDA5-EFA3E590B42C}" presName="Name37" presStyleLbl="parChTrans1D2" presStyleIdx="2" presStyleCnt="5"/>
      <dgm:spPr/>
    </dgm:pt>
    <dgm:pt modelId="{AA2DD922-34F6-48D4-AF76-8E6C7C34CFAD}" type="pres">
      <dgm:prSet presAssocID="{9B05E7AF-5929-4A04-82D4-BA35331CC701}" presName="hierRoot2" presStyleCnt="0">
        <dgm:presLayoutVars>
          <dgm:hierBranch val="init"/>
        </dgm:presLayoutVars>
      </dgm:prSet>
      <dgm:spPr/>
    </dgm:pt>
    <dgm:pt modelId="{317ABBA7-CAF8-435C-9BE4-54D474225F42}" type="pres">
      <dgm:prSet presAssocID="{9B05E7AF-5929-4A04-82D4-BA35331CC701}" presName="rootComposite" presStyleCnt="0"/>
      <dgm:spPr/>
    </dgm:pt>
    <dgm:pt modelId="{FF71A4D9-8839-4EA2-979B-A02AFC0E8C9E}" type="pres">
      <dgm:prSet presAssocID="{9B05E7AF-5929-4A04-82D4-BA35331CC701}" presName="rootText" presStyleLbl="node2" presStyleIdx="2" presStyleCnt="5">
        <dgm:presLayoutVars>
          <dgm:chPref val="3"/>
        </dgm:presLayoutVars>
      </dgm:prSet>
      <dgm:spPr/>
    </dgm:pt>
    <dgm:pt modelId="{F1EF4DCB-F523-48BB-AD3F-BE16F2793F50}" type="pres">
      <dgm:prSet presAssocID="{9B05E7AF-5929-4A04-82D4-BA35331CC701}" presName="rootConnector" presStyleLbl="node2" presStyleIdx="2" presStyleCnt="5"/>
      <dgm:spPr/>
    </dgm:pt>
    <dgm:pt modelId="{7D157232-7131-44DF-809A-396E1EAC723F}" type="pres">
      <dgm:prSet presAssocID="{9B05E7AF-5929-4A04-82D4-BA35331CC701}" presName="hierChild4" presStyleCnt="0"/>
      <dgm:spPr/>
    </dgm:pt>
    <dgm:pt modelId="{985FDDCE-2A74-47DB-A6A2-E518BA1A2561}" type="pres">
      <dgm:prSet presAssocID="{1AB52ED9-DCA1-41D8-9CE8-543F6A7C6068}" presName="Name37" presStyleLbl="parChTrans1D3" presStyleIdx="7" presStyleCnt="14"/>
      <dgm:spPr/>
    </dgm:pt>
    <dgm:pt modelId="{FE40186D-4388-4BBA-A63E-7908AE4A4483}" type="pres">
      <dgm:prSet presAssocID="{E9ED6CB6-9701-4FBB-9984-57F7B68A3E28}" presName="hierRoot2" presStyleCnt="0">
        <dgm:presLayoutVars>
          <dgm:hierBranch val="init"/>
        </dgm:presLayoutVars>
      </dgm:prSet>
      <dgm:spPr/>
    </dgm:pt>
    <dgm:pt modelId="{0EF28F90-EC8B-4381-B7AD-7AFF73F2A796}" type="pres">
      <dgm:prSet presAssocID="{E9ED6CB6-9701-4FBB-9984-57F7B68A3E28}" presName="rootComposite" presStyleCnt="0"/>
      <dgm:spPr/>
    </dgm:pt>
    <dgm:pt modelId="{15507909-5EDC-4FA5-8C71-CF722E83E72B}" type="pres">
      <dgm:prSet presAssocID="{E9ED6CB6-9701-4FBB-9984-57F7B68A3E28}" presName="rootText" presStyleLbl="node3" presStyleIdx="7" presStyleCnt="14">
        <dgm:presLayoutVars>
          <dgm:chPref val="3"/>
        </dgm:presLayoutVars>
      </dgm:prSet>
      <dgm:spPr/>
    </dgm:pt>
    <dgm:pt modelId="{9781DEB0-CF62-447C-B683-ED946477167F}" type="pres">
      <dgm:prSet presAssocID="{E9ED6CB6-9701-4FBB-9984-57F7B68A3E28}" presName="rootConnector" presStyleLbl="node3" presStyleIdx="7" presStyleCnt="14"/>
      <dgm:spPr/>
    </dgm:pt>
    <dgm:pt modelId="{16BBE388-7065-4C28-A953-DC0CA00804FE}" type="pres">
      <dgm:prSet presAssocID="{E9ED6CB6-9701-4FBB-9984-57F7B68A3E28}" presName="hierChild4" presStyleCnt="0"/>
      <dgm:spPr/>
    </dgm:pt>
    <dgm:pt modelId="{67E52C4E-7DC4-4B1B-95EC-027763B8EFF5}" type="pres">
      <dgm:prSet presAssocID="{EE438E9E-8005-458C-90DC-C02F7AA35201}" presName="Name37" presStyleLbl="parChTrans1D4" presStyleIdx="0" presStyleCnt="3"/>
      <dgm:spPr/>
    </dgm:pt>
    <dgm:pt modelId="{228E12FA-6161-4210-A1EB-FC1B763D6E7A}" type="pres">
      <dgm:prSet presAssocID="{287E74E1-5625-4F07-9E91-04E1B4B97B4C}" presName="hierRoot2" presStyleCnt="0">
        <dgm:presLayoutVars>
          <dgm:hierBranch val="init"/>
        </dgm:presLayoutVars>
      </dgm:prSet>
      <dgm:spPr/>
    </dgm:pt>
    <dgm:pt modelId="{7E7195BB-DC95-4763-A269-91168012D673}" type="pres">
      <dgm:prSet presAssocID="{287E74E1-5625-4F07-9E91-04E1B4B97B4C}" presName="rootComposite" presStyleCnt="0"/>
      <dgm:spPr/>
    </dgm:pt>
    <dgm:pt modelId="{AE96C9AE-89F0-46F8-A95A-174EFB373B14}" type="pres">
      <dgm:prSet presAssocID="{287E74E1-5625-4F07-9E91-04E1B4B97B4C}" presName="rootText" presStyleLbl="node4" presStyleIdx="0" presStyleCnt="3">
        <dgm:presLayoutVars>
          <dgm:chPref val="3"/>
        </dgm:presLayoutVars>
      </dgm:prSet>
      <dgm:spPr/>
    </dgm:pt>
    <dgm:pt modelId="{39A444DC-EF8B-47B7-B37A-6D033288515F}" type="pres">
      <dgm:prSet presAssocID="{287E74E1-5625-4F07-9E91-04E1B4B97B4C}" presName="rootConnector" presStyleLbl="node4" presStyleIdx="0" presStyleCnt="3"/>
      <dgm:spPr/>
    </dgm:pt>
    <dgm:pt modelId="{C1FB5967-AD78-44E3-A465-6B86261E72B1}" type="pres">
      <dgm:prSet presAssocID="{287E74E1-5625-4F07-9E91-04E1B4B97B4C}" presName="hierChild4" presStyleCnt="0"/>
      <dgm:spPr/>
    </dgm:pt>
    <dgm:pt modelId="{6BD08548-629D-4E40-8ACC-55AD918705E3}" type="pres">
      <dgm:prSet presAssocID="{287E74E1-5625-4F07-9E91-04E1B4B97B4C}" presName="hierChild5" presStyleCnt="0"/>
      <dgm:spPr/>
    </dgm:pt>
    <dgm:pt modelId="{3E5DA7CC-4F64-47A5-8C59-D7EF13441BC0}" type="pres">
      <dgm:prSet presAssocID="{9B002B0A-872E-4A5D-8FFA-3C7F3F2BC4E2}" presName="Name37" presStyleLbl="parChTrans1D4" presStyleIdx="1" presStyleCnt="3"/>
      <dgm:spPr/>
    </dgm:pt>
    <dgm:pt modelId="{B052162E-2D96-428A-B439-ED068913C563}" type="pres">
      <dgm:prSet presAssocID="{7ADAAECF-7B46-41C2-B355-9D3FF17B4B6B}" presName="hierRoot2" presStyleCnt="0">
        <dgm:presLayoutVars>
          <dgm:hierBranch val="init"/>
        </dgm:presLayoutVars>
      </dgm:prSet>
      <dgm:spPr/>
    </dgm:pt>
    <dgm:pt modelId="{EBB07505-E27A-4F51-8DE4-EA73F8CB446B}" type="pres">
      <dgm:prSet presAssocID="{7ADAAECF-7B46-41C2-B355-9D3FF17B4B6B}" presName="rootComposite" presStyleCnt="0"/>
      <dgm:spPr/>
    </dgm:pt>
    <dgm:pt modelId="{E996C7B7-0C02-42F3-8A3F-FD7B5DBADA66}" type="pres">
      <dgm:prSet presAssocID="{7ADAAECF-7B46-41C2-B355-9D3FF17B4B6B}" presName="rootText" presStyleLbl="node4" presStyleIdx="1" presStyleCnt="3">
        <dgm:presLayoutVars>
          <dgm:chPref val="3"/>
        </dgm:presLayoutVars>
      </dgm:prSet>
      <dgm:spPr/>
    </dgm:pt>
    <dgm:pt modelId="{C44B5EA4-0243-488E-B7AC-40B4F05F9365}" type="pres">
      <dgm:prSet presAssocID="{7ADAAECF-7B46-41C2-B355-9D3FF17B4B6B}" presName="rootConnector" presStyleLbl="node4" presStyleIdx="1" presStyleCnt="3"/>
      <dgm:spPr/>
    </dgm:pt>
    <dgm:pt modelId="{4E72B6BB-3E04-4D4F-B37F-E5ADF400139A}" type="pres">
      <dgm:prSet presAssocID="{7ADAAECF-7B46-41C2-B355-9D3FF17B4B6B}" presName="hierChild4" presStyleCnt="0"/>
      <dgm:spPr/>
    </dgm:pt>
    <dgm:pt modelId="{16653F1B-9770-42C7-8210-59F6D8F16E65}" type="pres">
      <dgm:prSet presAssocID="{7ADAAECF-7B46-41C2-B355-9D3FF17B4B6B}" presName="hierChild5" presStyleCnt="0"/>
      <dgm:spPr/>
    </dgm:pt>
    <dgm:pt modelId="{58160ED9-296F-4288-A739-142CE3AE4D29}" type="pres">
      <dgm:prSet presAssocID="{F39ED5E6-C560-465F-981E-B7CCB8CA728B}" presName="Name37" presStyleLbl="parChTrans1D4" presStyleIdx="2" presStyleCnt="3"/>
      <dgm:spPr/>
    </dgm:pt>
    <dgm:pt modelId="{E0D12C72-AACF-4E7C-86D0-25EDA09122C1}" type="pres">
      <dgm:prSet presAssocID="{4C354878-DE69-43B6-A323-5B9C270740A6}" presName="hierRoot2" presStyleCnt="0">
        <dgm:presLayoutVars>
          <dgm:hierBranch val="init"/>
        </dgm:presLayoutVars>
      </dgm:prSet>
      <dgm:spPr/>
    </dgm:pt>
    <dgm:pt modelId="{1DD41FBA-D3FB-45FE-B343-300B0E192519}" type="pres">
      <dgm:prSet presAssocID="{4C354878-DE69-43B6-A323-5B9C270740A6}" presName="rootComposite" presStyleCnt="0"/>
      <dgm:spPr/>
    </dgm:pt>
    <dgm:pt modelId="{DF858984-1671-43E5-9EDE-D65D366554D6}" type="pres">
      <dgm:prSet presAssocID="{4C354878-DE69-43B6-A323-5B9C270740A6}" presName="rootText" presStyleLbl="node4" presStyleIdx="2" presStyleCnt="3">
        <dgm:presLayoutVars>
          <dgm:chPref val="3"/>
        </dgm:presLayoutVars>
      </dgm:prSet>
      <dgm:spPr/>
    </dgm:pt>
    <dgm:pt modelId="{BEB77F43-AC30-4368-B253-C8FB0AE16D3B}" type="pres">
      <dgm:prSet presAssocID="{4C354878-DE69-43B6-A323-5B9C270740A6}" presName="rootConnector" presStyleLbl="node4" presStyleIdx="2" presStyleCnt="3"/>
      <dgm:spPr/>
    </dgm:pt>
    <dgm:pt modelId="{B0B9F214-D73E-4841-8961-55036C9FC0EF}" type="pres">
      <dgm:prSet presAssocID="{4C354878-DE69-43B6-A323-5B9C270740A6}" presName="hierChild4" presStyleCnt="0"/>
      <dgm:spPr/>
    </dgm:pt>
    <dgm:pt modelId="{B1EB4D96-55FC-4602-A95B-A51FB3DB92E6}" type="pres">
      <dgm:prSet presAssocID="{4C354878-DE69-43B6-A323-5B9C270740A6}" presName="hierChild5" presStyleCnt="0"/>
      <dgm:spPr/>
    </dgm:pt>
    <dgm:pt modelId="{11B11870-4E21-4F46-B540-2164EB2DD6A9}" type="pres">
      <dgm:prSet presAssocID="{E9ED6CB6-9701-4FBB-9984-57F7B68A3E28}" presName="hierChild5" presStyleCnt="0"/>
      <dgm:spPr/>
    </dgm:pt>
    <dgm:pt modelId="{90539944-72B1-4941-911F-C6E52EA203BF}" type="pres">
      <dgm:prSet presAssocID="{11C96ED3-FC8E-4B8E-AAB8-F6F7622497EE}" presName="Name37" presStyleLbl="parChTrans1D3" presStyleIdx="8" presStyleCnt="14"/>
      <dgm:spPr/>
    </dgm:pt>
    <dgm:pt modelId="{A27B1300-F0C5-4756-A983-65244CD8F8A9}" type="pres">
      <dgm:prSet presAssocID="{1BCAEE0E-A8FF-4C2D-B907-5BD89698E9CE}" presName="hierRoot2" presStyleCnt="0">
        <dgm:presLayoutVars>
          <dgm:hierBranch val="init"/>
        </dgm:presLayoutVars>
      </dgm:prSet>
      <dgm:spPr/>
    </dgm:pt>
    <dgm:pt modelId="{C3B5C3AA-4DFE-430A-966F-027037EB7A4B}" type="pres">
      <dgm:prSet presAssocID="{1BCAEE0E-A8FF-4C2D-B907-5BD89698E9CE}" presName="rootComposite" presStyleCnt="0"/>
      <dgm:spPr/>
    </dgm:pt>
    <dgm:pt modelId="{06FA2F97-5E1C-4055-A296-666083D88CF1}" type="pres">
      <dgm:prSet presAssocID="{1BCAEE0E-A8FF-4C2D-B907-5BD89698E9CE}" presName="rootText" presStyleLbl="node3" presStyleIdx="8" presStyleCnt="14">
        <dgm:presLayoutVars>
          <dgm:chPref val="3"/>
        </dgm:presLayoutVars>
      </dgm:prSet>
      <dgm:spPr/>
    </dgm:pt>
    <dgm:pt modelId="{50A6FC47-4B82-4DCB-B16C-32AE322F7282}" type="pres">
      <dgm:prSet presAssocID="{1BCAEE0E-A8FF-4C2D-B907-5BD89698E9CE}" presName="rootConnector" presStyleLbl="node3" presStyleIdx="8" presStyleCnt="14"/>
      <dgm:spPr/>
    </dgm:pt>
    <dgm:pt modelId="{4D39B49C-88B9-4BF8-9F43-48B1BBCF62A4}" type="pres">
      <dgm:prSet presAssocID="{1BCAEE0E-A8FF-4C2D-B907-5BD89698E9CE}" presName="hierChild4" presStyleCnt="0"/>
      <dgm:spPr/>
    </dgm:pt>
    <dgm:pt modelId="{321C2444-BEEA-4FB0-ADFD-901193B57EB1}" type="pres">
      <dgm:prSet presAssocID="{1BCAEE0E-A8FF-4C2D-B907-5BD89698E9CE}" presName="hierChild5" presStyleCnt="0"/>
      <dgm:spPr/>
    </dgm:pt>
    <dgm:pt modelId="{6970D3BB-421A-47E1-A602-2A21E7F5E639}" type="pres">
      <dgm:prSet presAssocID="{560A6704-CB22-43BB-B8F1-91414075563D}" presName="Name37" presStyleLbl="parChTrans1D3" presStyleIdx="9" presStyleCnt="14"/>
      <dgm:spPr/>
    </dgm:pt>
    <dgm:pt modelId="{34E00233-46B6-4DE6-B31B-CF3880A70908}" type="pres">
      <dgm:prSet presAssocID="{22F3948C-1F30-4F03-9974-96380E184386}" presName="hierRoot2" presStyleCnt="0">
        <dgm:presLayoutVars>
          <dgm:hierBranch val="init"/>
        </dgm:presLayoutVars>
      </dgm:prSet>
      <dgm:spPr/>
    </dgm:pt>
    <dgm:pt modelId="{7294D532-EBD9-4AED-8C01-1AAC596B3DBB}" type="pres">
      <dgm:prSet presAssocID="{22F3948C-1F30-4F03-9974-96380E184386}" presName="rootComposite" presStyleCnt="0"/>
      <dgm:spPr/>
    </dgm:pt>
    <dgm:pt modelId="{D9EE5A57-4BE7-49AD-B60B-FCAD5C60F825}" type="pres">
      <dgm:prSet presAssocID="{22F3948C-1F30-4F03-9974-96380E184386}" presName="rootText" presStyleLbl="node3" presStyleIdx="9" presStyleCnt="14">
        <dgm:presLayoutVars>
          <dgm:chPref val="3"/>
        </dgm:presLayoutVars>
      </dgm:prSet>
      <dgm:spPr/>
    </dgm:pt>
    <dgm:pt modelId="{A08A1D46-8BA2-4F7C-801D-874A42FCA14A}" type="pres">
      <dgm:prSet presAssocID="{22F3948C-1F30-4F03-9974-96380E184386}" presName="rootConnector" presStyleLbl="node3" presStyleIdx="9" presStyleCnt="14"/>
      <dgm:spPr/>
    </dgm:pt>
    <dgm:pt modelId="{2AEFC609-3B8D-4655-AC1B-08D2D5A35012}" type="pres">
      <dgm:prSet presAssocID="{22F3948C-1F30-4F03-9974-96380E184386}" presName="hierChild4" presStyleCnt="0"/>
      <dgm:spPr/>
    </dgm:pt>
    <dgm:pt modelId="{95245BCE-1D88-4E10-983C-41AA0035835E}" type="pres">
      <dgm:prSet presAssocID="{22F3948C-1F30-4F03-9974-96380E184386}" presName="hierChild5" presStyleCnt="0"/>
      <dgm:spPr/>
    </dgm:pt>
    <dgm:pt modelId="{1843646C-51AD-40A4-A262-9B95E69C49DB}" type="pres">
      <dgm:prSet presAssocID="{34A09205-1844-4FC0-81C2-A95E6A3E9C59}" presName="Name37" presStyleLbl="parChTrans1D3" presStyleIdx="10" presStyleCnt="14"/>
      <dgm:spPr/>
    </dgm:pt>
    <dgm:pt modelId="{0838466B-B76B-48CE-A138-48B31E5F6E8F}" type="pres">
      <dgm:prSet presAssocID="{245406FD-843C-45F9-881B-B641A14DC079}" presName="hierRoot2" presStyleCnt="0">
        <dgm:presLayoutVars>
          <dgm:hierBranch val="init"/>
        </dgm:presLayoutVars>
      </dgm:prSet>
      <dgm:spPr/>
    </dgm:pt>
    <dgm:pt modelId="{082040B6-C9DA-4DF4-9B2F-4638BD967C6B}" type="pres">
      <dgm:prSet presAssocID="{245406FD-843C-45F9-881B-B641A14DC079}" presName="rootComposite" presStyleCnt="0"/>
      <dgm:spPr/>
    </dgm:pt>
    <dgm:pt modelId="{21242E30-2E2E-4026-AE7F-FDF67F567E66}" type="pres">
      <dgm:prSet presAssocID="{245406FD-843C-45F9-881B-B641A14DC079}" presName="rootText" presStyleLbl="node3" presStyleIdx="10" presStyleCnt="14">
        <dgm:presLayoutVars>
          <dgm:chPref val="3"/>
        </dgm:presLayoutVars>
      </dgm:prSet>
      <dgm:spPr/>
    </dgm:pt>
    <dgm:pt modelId="{00EBB977-1E88-48AA-87E3-CC8063057A36}" type="pres">
      <dgm:prSet presAssocID="{245406FD-843C-45F9-881B-B641A14DC079}" presName="rootConnector" presStyleLbl="node3" presStyleIdx="10" presStyleCnt="14"/>
      <dgm:spPr/>
    </dgm:pt>
    <dgm:pt modelId="{8005C3F4-BA50-4D8A-96C4-268935F75BE6}" type="pres">
      <dgm:prSet presAssocID="{245406FD-843C-45F9-881B-B641A14DC079}" presName="hierChild4" presStyleCnt="0"/>
      <dgm:spPr/>
    </dgm:pt>
    <dgm:pt modelId="{2CA9FB55-EF99-4729-9C64-E7BE15EE4A48}" type="pres">
      <dgm:prSet presAssocID="{245406FD-843C-45F9-881B-B641A14DC079}" presName="hierChild5" presStyleCnt="0"/>
      <dgm:spPr/>
    </dgm:pt>
    <dgm:pt modelId="{77786C64-D6D5-4F7B-BCBD-3DA505042BC5}" type="pres">
      <dgm:prSet presAssocID="{9B05E7AF-5929-4A04-82D4-BA35331CC701}" presName="hierChild5" presStyleCnt="0"/>
      <dgm:spPr/>
    </dgm:pt>
    <dgm:pt modelId="{534AB39F-7C12-4C49-83A1-1D96FE648B80}" type="pres">
      <dgm:prSet presAssocID="{2B4F213F-F356-42D3-AD5A-6FF39C866A07}" presName="Name37" presStyleLbl="parChTrans1D2" presStyleIdx="3" presStyleCnt="5"/>
      <dgm:spPr/>
    </dgm:pt>
    <dgm:pt modelId="{B6787B02-ED88-43EE-B23A-88463337EF62}" type="pres">
      <dgm:prSet presAssocID="{22ECC13B-B23C-4297-B3E3-596690CF5E6E}" presName="hierRoot2" presStyleCnt="0">
        <dgm:presLayoutVars>
          <dgm:hierBranch val="init"/>
        </dgm:presLayoutVars>
      </dgm:prSet>
      <dgm:spPr/>
    </dgm:pt>
    <dgm:pt modelId="{247F0548-A6C3-4437-BA0F-74D812616989}" type="pres">
      <dgm:prSet presAssocID="{22ECC13B-B23C-4297-B3E3-596690CF5E6E}" presName="rootComposite" presStyleCnt="0"/>
      <dgm:spPr/>
    </dgm:pt>
    <dgm:pt modelId="{4273E594-D8F7-4255-9EB9-90049CC2D90C}" type="pres">
      <dgm:prSet presAssocID="{22ECC13B-B23C-4297-B3E3-596690CF5E6E}" presName="rootText" presStyleLbl="node2" presStyleIdx="3" presStyleCnt="5">
        <dgm:presLayoutVars>
          <dgm:chPref val="3"/>
        </dgm:presLayoutVars>
      </dgm:prSet>
      <dgm:spPr/>
    </dgm:pt>
    <dgm:pt modelId="{6A66CA94-BB10-4CA3-96AD-25E4038EF4AF}" type="pres">
      <dgm:prSet presAssocID="{22ECC13B-B23C-4297-B3E3-596690CF5E6E}" presName="rootConnector" presStyleLbl="node2" presStyleIdx="3" presStyleCnt="5"/>
      <dgm:spPr/>
    </dgm:pt>
    <dgm:pt modelId="{5F763727-6BDD-470A-A3EC-5AF065DC6712}" type="pres">
      <dgm:prSet presAssocID="{22ECC13B-B23C-4297-B3E3-596690CF5E6E}" presName="hierChild4" presStyleCnt="0"/>
      <dgm:spPr/>
    </dgm:pt>
    <dgm:pt modelId="{8D3195B2-8320-4677-B39A-84E9E01A70DD}" type="pres">
      <dgm:prSet presAssocID="{388A0173-8D89-4306-96F6-ED122BA6D428}" presName="Name37" presStyleLbl="parChTrans1D3" presStyleIdx="11" presStyleCnt="14"/>
      <dgm:spPr/>
    </dgm:pt>
    <dgm:pt modelId="{17635E30-6CCC-460C-98DD-A7F95A61A381}" type="pres">
      <dgm:prSet presAssocID="{AEC31725-6EC5-4822-9B3B-341B5FD603AE}" presName="hierRoot2" presStyleCnt="0">
        <dgm:presLayoutVars>
          <dgm:hierBranch val="init"/>
        </dgm:presLayoutVars>
      </dgm:prSet>
      <dgm:spPr/>
    </dgm:pt>
    <dgm:pt modelId="{252EB774-EF08-4779-9AFA-C7D9A618E137}" type="pres">
      <dgm:prSet presAssocID="{AEC31725-6EC5-4822-9B3B-341B5FD603AE}" presName="rootComposite" presStyleCnt="0"/>
      <dgm:spPr/>
    </dgm:pt>
    <dgm:pt modelId="{E3F41F85-E19A-4446-831E-BC024976AB2A}" type="pres">
      <dgm:prSet presAssocID="{AEC31725-6EC5-4822-9B3B-341B5FD603AE}" presName="rootText" presStyleLbl="node3" presStyleIdx="11" presStyleCnt="14">
        <dgm:presLayoutVars>
          <dgm:chPref val="3"/>
        </dgm:presLayoutVars>
      </dgm:prSet>
      <dgm:spPr/>
    </dgm:pt>
    <dgm:pt modelId="{9B7926A7-3138-4DE6-9DB2-926523F99CBE}" type="pres">
      <dgm:prSet presAssocID="{AEC31725-6EC5-4822-9B3B-341B5FD603AE}" presName="rootConnector" presStyleLbl="node3" presStyleIdx="11" presStyleCnt="14"/>
      <dgm:spPr/>
    </dgm:pt>
    <dgm:pt modelId="{907C7E01-1158-4A42-9989-F133978C3128}" type="pres">
      <dgm:prSet presAssocID="{AEC31725-6EC5-4822-9B3B-341B5FD603AE}" presName="hierChild4" presStyleCnt="0"/>
      <dgm:spPr/>
    </dgm:pt>
    <dgm:pt modelId="{0DF9DDBB-E0D5-46CD-B7FF-ACCE2863B033}" type="pres">
      <dgm:prSet presAssocID="{AEC31725-6EC5-4822-9B3B-341B5FD603AE}" presName="hierChild5" presStyleCnt="0"/>
      <dgm:spPr/>
    </dgm:pt>
    <dgm:pt modelId="{691053C9-A641-44EB-9166-00F8733FD64C}" type="pres">
      <dgm:prSet presAssocID="{E9E2E053-EBE5-4D5C-AEB1-7320DD553C46}" presName="Name37" presStyleLbl="parChTrans1D3" presStyleIdx="12" presStyleCnt="14"/>
      <dgm:spPr/>
    </dgm:pt>
    <dgm:pt modelId="{E298F30F-8222-4697-8D7F-5842C9B0FE34}" type="pres">
      <dgm:prSet presAssocID="{4BE9EF17-2049-4E74-BECC-108428100E24}" presName="hierRoot2" presStyleCnt="0">
        <dgm:presLayoutVars>
          <dgm:hierBranch val="init"/>
        </dgm:presLayoutVars>
      </dgm:prSet>
      <dgm:spPr/>
    </dgm:pt>
    <dgm:pt modelId="{DF0E9763-9129-4637-B6A7-F82671F034C7}" type="pres">
      <dgm:prSet presAssocID="{4BE9EF17-2049-4E74-BECC-108428100E24}" presName="rootComposite" presStyleCnt="0"/>
      <dgm:spPr/>
    </dgm:pt>
    <dgm:pt modelId="{4F3A8F5E-8530-420E-9249-DB0F61014002}" type="pres">
      <dgm:prSet presAssocID="{4BE9EF17-2049-4E74-BECC-108428100E24}" presName="rootText" presStyleLbl="node3" presStyleIdx="12" presStyleCnt="14">
        <dgm:presLayoutVars>
          <dgm:chPref val="3"/>
        </dgm:presLayoutVars>
      </dgm:prSet>
      <dgm:spPr/>
    </dgm:pt>
    <dgm:pt modelId="{B3195C84-56CF-466F-971E-26E6202EEDD3}" type="pres">
      <dgm:prSet presAssocID="{4BE9EF17-2049-4E74-BECC-108428100E24}" presName="rootConnector" presStyleLbl="node3" presStyleIdx="12" presStyleCnt="14"/>
      <dgm:spPr/>
    </dgm:pt>
    <dgm:pt modelId="{991A9B3F-8C71-4A49-A3D0-1144434158DE}" type="pres">
      <dgm:prSet presAssocID="{4BE9EF17-2049-4E74-BECC-108428100E24}" presName="hierChild4" presStyleCnt="0"/>
      <dgm:spPr/>
    </dgm:pt>
    <dgm:pt modelId="{80FC934D-1A6E-4852-B86D-35D2AE445F84}" type="pres">
      <dgm:prSet presAssocID="{4BE9EF17-2049-4E74-BECC-108428100E24}" presName="hierChild5" presStyleCnt="0"/>
      <dgm:spPr/>
    </dgm:pt>
    <dgm:pt modelId="{DB910524-70CE-47CA-ACDE-A5A11857FA6B}" type="pres">
      <dgm:prSet presAssocID="{49651890-7E31-4F42-B4A2-BDDD2B265E81}" presName="Name37" presStyleLbl="parChTrans1D3" presStyleIdx="13" presStyleCnt="14"/>
      <dgm:spPr/>
    </dgm:pt>
    <dgm:pt modelId="{F6EB4969-3B81-46AD-8C3F-EE0DB008B347}" type="pres">
      <dgm:prSet presAssocID="{D6F4575E-8CE2-473B-979A-523A2C9FCC7D}" presName="hierRoot2" presStyleCnt="0">
        <dgm:presLayoutVars>
          <dgm:hierBranch val="init"/>
        </dgm:presLayoutVars>
      </dgm:prSet>
      <dgm:spPr/>
    </dgm:pt>
    <dgm:pt modelId="{0E454A85-4FEF-45E0-B6C0-4DD0C6759C22}" type="pres">
      <dgm:prSet presAssocID="{D6F4575E-8CE2-473B-979A-523A2C9FCC7D}" presName="rootComposite" presStyleCnt="0"/>
      <dgm:spPr/>
    </dgm:pt>
    <dgm:pt modelId="{44DB9787-B551-429D-BDBE-F1732BD3CA9B}" type="pres">
      <dgm:prSet presAssocID="{D6F4575E-8CE2-473B-979A-523A2C9FCC7D}" presName="rootText" presStyleLbl="node3" presStyleIdx="13" presStyleCnt="14">
        <dgm:presLayoutVars>
          <dgm:chPref val="3"/>
        </dgm:presLayoutVars>
      </dgm:prSet>
      <dgm:spPr/>
    </dgm:pt>
    <dgm:pt modelId="{ADF016E0-1BD0-4E0C-A624-BD04002A47F3}" type="pres">
      <dgm:prSet presAssocID="{D6F4575E-8CE2-473B-979A-523A2C9FCC7D}" presName="rootConnector" presStyleLbl="node3" presStyleIdx="13" presStyleCnt="14"/>
      <dgm:spPr/>
    </dgm:pt>
    <dgm:pt modelId="{22CAA734-AA1E-4404-8CB7-2D62D32E0648}" type="pres">
      <dgm:prSet presAssocID="{D6F4575E-8CE2-473B-979A-523A2C9FCC7D}" presName="hierChild4" presStyleCnt="0"/>
      <dgm:spPr/>
    </dgm:pt>
    <dgm:pt modelId="{937BCC98-F955-438B-B193-B20635D3749D}" type="pres">
      <dgm:prSet presAssocID="{D6F4575E-8CE2-473B-979A-523A2C9FCC7D}" presName="hierChild5" presStyleCnt="0"/>
      <dgm:spPr/>
    </dgm:pt>
    <dgm:pt modelId="{BB9453F9-C337-49BF-A22A-8A58DFB1C16F}" type="pres">
      <dgm:prSet presAssocID="{22ECC13B-B23C-4297-B3E3-596690CF5E6E}" presName="hierChild5" presStyleCnt="0"/>
      <dgm:spPr/>
    </dgm:pt>
    <dgm:pt modelId="{989E7115-8D2C-418C-A8F6-165D621C9E2F}" type="pres">
      <dgm:prSet presAssocID="{3757E76C-0D3A-4AAF-81A0-0006260812D7}" presName="Name37" presStyleLbl="parChTrans1D2" presStyleIdx="4" presStyleCnt="5"/>
      <dgm:spPr/>
    </dgm:pt>
    <dgm:pt modelId="{A851848A-E984-40FE-884C-A616BF820E2A}" type="pres">
      <dgm:prSet presAssocID="{EDF752D5-2B30-4656-B3AE-7FBB662CF4FF}" presName="hierRoot2" presStyleCnt="0">
        <dgm:presLayoutVars>
          <dgm:hierBranch val="init"/>
        </dgm:presLayoutVars>
      </dgm:prSet>
      <dgm:spPr/>
    </dgm:pt>
    <dgm:pt modelId="{35476E8B-9763-4EA8-9EB9-EE7CE987BC65}" type="pres">
      <dgm:prSet presAssocID="{EDF752D5-2B30-4656-B3AE-7FBB662CF4FF}" presName="rootComposite" presStyleCnt="0"/>
      <dgm:spPr/>
    </dgm:pt>
    <dgm:pt modelId="{43E96938-BD60-4422-8303-A4B12E39FA95}" type="pres">
      <dgm:prSet presAssocID="{EDF752D5-2B30-4656-B3AE-7FBB662CF4FF}" presName="rootText" presStyleLbl="node2" presStyleIdx="4" presStyleCnt="5">
        <dgm:presLayoutVars>
          <dgm:chPref val="3"/>
        </dgm:presLayoutVars>
      </dgm:prSet>
      <dgm:spPr/>
    </dgm:pt>
    <dgm:pt modelId="{1E5507F7-574F-418C-9769-E1E29C4DCE31}" type="pres">
      <dgm:prSet presAssocID="{EDF752D5-2B30-4656-B3AE-7FBB662CF4FF}" presName="rootConnector" presStyleLbl="node2" presStyleIdx="4" presStyleCnt="5"/>
      <dgm:spPr/>
    </dgm:pt>
    <dgm:pt modelId="{5B5BFF9D-7BCB-4006-980B-C9C51DF3CBA5}" type="pres">
      <dgm:prSet presAssocID="{EDF752D5-2B30-4656-B3AE-7FBB662CF4FF}" presName="hierChild4" presStyleCnt="0"/>
      <dgm:spPr/>
    </dgm:pt>
    <dgm:pt modelId="{48D3C34C-56D5-447E-8148-860E6657C033}" type="pres">
      <dgm:prSet presAssocID="{EDF752D5-2B30-4656-B3AE-7FBB662CF4FF}" presName="hierChild5" presStyleCnt="0"/>
      <dgm:spPr/>
    </dgm:pt>
    <dgm:pt modelId="{95481EBC-AE7D-468A-8D68-6CE5CD7EB104}" type="pres">
      <dgm:prSet presAssocID="{4A8A9524-BC37-440E-893E-5563E2FC37C6}" presName="hierChild3" presStyleCnt="0"/>
      <dgm:spPr/>
    </dgm:pt>
  </dgm:ptLst>
  <dgm:cxnLst>
    <dgm:cxn modelId="{F324B101-C11C-4CA2-BD3C-CCDB688B7775}" type="presOf" srcId="{22ECC13B-B23C-4297-B3E3-596690CF5E6E}" destId="{4273E594-D8F7-4255-9EB9-90049CC2D90C}" srcOrd="0" destOrd="0" presId="urn:microsoft.com/office/officeart/2005/8/layout/orgChart1"/>
    <dgm:cxn modelId="{5B11CE08-B77B-4168-8131-513A763C1760}" type="presOf" srcId="{7ADAAECF-7B46-41C2-B355-9D3FF17B4B6B}" destId="{E996C7B7-0C02-42F3-8A3F-FD7B5DBADA66}" srcOrd="0" destOrd="0" presId="urn:microsoft.com/office/officeart/2005/8/layout/orgChart1"/>
    <dgm:cxn modelId="{D4CBF108-ADED-4EF8-AC91-8775580582EB}" type="presOf" srcId="{56851E24-6A25-4128-B27B-91E0BC01163F}" destId="{2EE6DB49-7CD9-4398-B153-4197C5558344}" srcOrd="0" destOrd="0" presId="urn:microsoft.com/office/officeart/2005/8/layout/orgChart1"/>
    <dgm:cxn modelId="{97AC1B0B-C1E1-4BEF-8413-9001B715FA2B}" srcId="{9B05E7AF-5929-4A04-82D4-BA35331CC701}" destId="{1BCAEE0E-A8FF-4C2D-B907-5BD89698E9CE}" srcOrd="1" destOrd="0" parTransId="{11C96ED3-FC8E-4B8E-AAB8-F6F7622497EE}" sibTransId="{7F81AC52-64F4-4940-AC54-4A3D5C4C2CCD}"/>
    <dgm:cxn modelId="{3119AD0B-2DED-43A4-ABB2-BC0599EC4FA0}" srcId="{9B05E7AF-5929-4A04-82D4-BA35331CC701}" destId="{245406FD-843C-45F9-881B-B641A14DC079}" srcOrd="3" destOrd="0" parTransId="{34A09205-1844-4FC0-81C2-A95E6A3E9C59}" sibTransId="{7EE0B12B-A4BC-45CD-9758-95B6B42206DA}"/>
    <dgm:cxn modelId="{E2383C0D-834B-490A-8032-8B444AA88CC9}" type="presOf" srcId="{D6F4575E-8CE2-473B-979A-523A2C9FCC7D}" destId="{44DB9787-B551-429D-BDBE-F1732BD3CA9B}" srcOrd="0" destOrd="0" presId="urn:microsoft.com/office/officeart/2005/8/layout/orgChart1"/>
    <dgm:cxn modelId="{161ED30D-62BA-4E1B-A2C8-4D3B7283D045}" type="presOf" srcId="{9B05E7AF-5929-4A04-82D4-BA35331CC701}" destId="{FF71A4D9-8839-4EA2-979B-A02AFC0E8C9E}" srcOrd="0" destOrd="0" presId="urn:microsoft.com/office/officeart/2005/8/layout/orgChart1"/>
    <dgm:cxn modelId="{4BEF6C12-1A66-4051-B9B0-7620CF71F707}" type="presOf" srcId="{22D98BA6-BC8D-4FC7-B4CF-C267933A6174}" destId="{C36F8AF0-A515-49D7-BEC1-6C1D2061BC33}" srcOrd="0" destOrd="0" presId="urn:microsoft.com/office/officeart/2005/8/layout/orgChart1"/>
    <dgm:cxn modelId="{99126E16-2182-4C0B-BE8A-E91DCCA68A23}" type="presOf" srcId="{E9ED6CB6-9701-4FBB-9984-57F7B68A3E28}" destId="{15507909-5EDC-4FA5-8C71-CF722E83E72B}" srcOrd="0" destOrd="0" presId="urn:microsoft.com/office/officeart/2005/8/layout/orgChart1"/>
    <dgm:cxn modelId="{651C7B16-11C4-47E0-974F-AE58240FAF21}" type="presOf" srcId="{AEC31725-6EC5-4822-9B3B-341B5FD603AE}" destId="{E3F41F85-E19A-4446-831E-BC024976AB2A}" srcOrd="0" destOrd="0" presId="urn:microsoft.com/office/officeart/2005/8/layout/orgChart1"/>
    <dgm:cxn modelId="{35C1931B-7F42-4BD6-8FA0-772F4811719E}" type="presOf" srcId="{5F815BAE-DC02-4B07-B8DE-DD7AAFDFD5EE}" destId="{16189334-E1B5-482F-9EE8-8EE4FFFDFF9B}" srcOrd="1" destOrd="0" presId="urn:microsoft.com/office/officeart/2005/8/layout/orgChart1"/>
    <dgm:cxn modelId="{D477511F-0A34-44AB-8E92-4EEB7AE16ED9}" type="presOf" srcId="{0A937186-62C7-4EC3-8168-F981A221C40E}" destId="{1F7A61A6-046F-45EE-A6FE-6C7C7C785925}" srcOrd="0" destOrd="0" presId="urn:microsoft.com/office/officeart/2005/8/layout/orgChart1"/>
    <dgm:cxn modelId="{6C059D1F-6820-4499-914F-3A97DC72A30E}" type="presOf" srcId="{FA5CDA5F-19CA-46E0-BF47-7D6BF37959E7}" destId="{05928603-165A-4550-B0B7-6AC95A51EC2B}" srcOrd="1" destOrd="0" presId="urn:microsoft.com/office/officeart/2005/8/layout/orgChart1"/>
    <dgm:cxn modelId="{66A7AA20-1C5F-472D-BBB0-38B975D124F6}" srcId="{E9ED6CB6-9701-4FBB-9984-57F7B68A3E28}" destId="{7ADAAECF-7B46-41C2-B355-9D3FF17B4B6B}" srcOrd="1" destOrd="0" parTransId="{9B002B0A-872E-4A5D-8FFA-3C7F3F2BC4E2}" sibTransId="{D4E1363D-713F-47B1-A30B-756B3797E205}"/>
    <dgm:cxn modelId="{CA234C21-C95B-481C-B017-E7981FC1D144}" type="presOf" srcId="{672E1057-5233-4E8F-BA24-B1E0D0C0C2F8}" destId="{563EBBBC-8378-47B4-AD9A-D759C3071FF5}" srcOrd="0" destOrd="0" presId="urn:microsoft.com/office/officeart/2005/8/layout/orgChart1"/>
    <dgm:cxn modelId="{7D0C7228-3583-4015-8DDF-F594252E60CA}" type="presOf" srcId="{75002063-BD73-4413-B7EB-D6EDEB5DB9C1}" destId="{1E684B40-8D0B-43AA-AD53-CCFC64726D56}" srcOrd="0" destOrd="0" presId="urn:microsoft.com/office/officeart/2005/8/layout/orgChart1"/>
    <dgm:cxn modelId="{A393A629-7F97-41F7-8BF1-11CF5429FD8E}" type="presOf" srcId="{1FC61456-3DB6-414D-9EF5-ADF04C3AB8D7}" destId="{244AC40B-03F0-4C9B-9EF8-D3C6DB12D127}" srcOrd="0" destOrd="0" presId="urn:microsoft.com/office/officeart/2005/8/layout/orgChart1"/>
    <dgm:cxn modelId="{A538722C-C004-4A87-A301-35D2C545952F}" type="presOf" srcId="{EE438E9E-8005-458C-90DC-C02F7AA35201}" destId="{67E52C4E-7DC4-4B1B-95EC-027763B8EFF5}" srcOrd="0" destOrd="0" presId="urn:microsoft.com/office/officeart/2005/8/layout/orgChart1"/>
    <dgm:cxn modelId="{70AABD30-AE7B-4A1E-8873-4B7033709274}" type="presOf" srcId="{D557D46F-5102-4AF4-945D-B982E914DB46}" destId="{27F8DA9D-1488-4DAC-B15F-904E3FCB1D78}" srcOrd="0" destOrd="0" presId="urn:microsoft.com/office/officeart/2005/8/layout/orgChart1"/>
    <dgm:cxn modelId="{46ECFE3B-4BE7-4A2C-9244-1F7784934573}" type="presOf" srcId="{7ADAAECF-7B46-41C2-B355-9D3FF17B4B6B}" destId="{C44B5EA4-0243-488E-B7AC-40B4F05F9365}" srcOrd="1" destOrd="0" presId="urn:microsoft.com/office/officeart/2005/8/layout/orgChart1"/>
    <dgm:cxn modelId="{309D973E-CE7E-47E0-B0E3-431789068A72}" srcId="{4A8A9524-BC37-440E-893E-5563E2FC37C6}" destId="{9B05E7AF-5929-4A04-82D4-BA35331CC701}" srcOrd="2" destOrd="0" parTransId="{83C9760E-DFE0-446B-BDA5-EFA3E590B42C}" sibTransId="{EB67BD47-E190-4AC6-B462-DEAC29EC279F}"/>
    <dgm:cxn modelId="{CAC1D33E-3A47-4A90-886A-D11D4A2762D3}" srcId="{1FC61456-3DB6-414D-9EF5-ADF04C3AB8D7}" destId="{672E1057-5233-4E8F-BA24-B1E0D0C0C2F8}" srcOrd="1" destOrd="0" parTransId="{9CC037B2-37A7-49F2-ABEA-68C90CE2EE8F}" sibTransId="{404EAA41-EBCA-4DD9-914A-ECA8BFDFEAAA}"/>
    <dgm:cxn modelId="{F5DA9260-2A6B-4223-AD9E-245FB3F1ED2F}" type="presOf" srcId="{67711ECE-3B21-4B9B-A141-AEAA161CF547}" destId="{C8136DE6-ECF6-4411-9F75-CF8D904BCD1B}" srcOrd="1" destOrd="0" presId="urn:microsoft.com/office/officeart/2005/8/layout/orgChart1"/>
    <dgm:cxn modelId="{58139E60-50BB-434F-9A41-1EAB05914A3A}" type="presOf" srcId="{F39ED5E6-C560-465F-981E-B7CCB8CA728B}" destId="{58160ED9-296F-4288-A739-142CE3AE4D29}" srcOrd="0" destOrd="0" presId="urn:microsoft.com/office/officeart/2005/8/layout/orgChart1"/>
    <dgm:cxn modelId="{2A1B4A44-E306-4120-9742-3B0773DE3838}" type="presOf" srcId="{A7756AFC-F8FE-4F74-B9B5-3699289C67D5}" destId="{F31BFED8-9AFB-4BF3-B411-2FE34EF07CB9}" srcOrd="0" destOrd="0" presId="urn:microsoft.com/office/officeart/2005/8/layout/orgChart1"/>
    <dgm:cxn modelId="{20EF5F68-CF97-43B8-BDD7-EA41861C5E5D}" srcId="{A7756AFC-F8FE-4F74-B9B5-3699289C67D5}" destId="{E2B2A1CC-603B-452A-BBF3-DA81764EF7F5}" srcOrd="0" destOrd="0" parTransId="{75002063-BD73-4413-B7EB-D6EDEB5DB9C1}" sibTransId="{54A46D10-51EA-4A8F-8FF3-CF04020DB30F}"/>
    <dgm:cxn modelId="{BE6E9968-1302-4976-B7AF-623098AA73D3}" type="presOf" srcId="{4BE9EF17-2049-4E74-BECC-108428100E24}" destId="{4F3A8F5E-8530-420E-9249-DB0F61014002}" srcOrd="0" destOrd="0" presId="urn:microsoft.com/office/officeart/2005/8/layout/orgChart1"/>
    <dgm:cxn modelId="{B551A06A-D7E1-4F96-8526-3E3600CCD872}" srcId="{E9ED6CB6-9701-4FBB-9984-57F7B68A3E28}" destId="{287E74E1-5625-4F07-9E91-04E1B4B97B4C}" srcOrd="0" destOrd="0" parTransId="{EE438E9E-8005-458C-90DC-C02F7AA35201}" sibTransId="{1699B18C-2F22-41C8-8135-90EEDD613151}"/>
    <dgm:cxn modelId="{ADEC3E4F-6C7C-46B2-A53C-85605C72C7A6}" type="presOf" srcId="{22ECC13B-B23C-4297-B3E3-596690CF5E6E}" destId="{6A66CA94-BB10-4CA3-96AD-25E4038EF4AF}" srcOrd="1" destOrd="0" presId="urn:microsoft.com/office/officeart/2005/8/layout/orgChart1"/>
    <dgm:cxn modelId="{26D73350-21CA-4E14-B20E-5626B1106BC3}" type="presOf" srcId="{D6F4575E-8CE2-473B-979A-523A2C9FCC7D}" destId="{ADF016E0-1BD0-4E0C-A624-BD04002A47F3}" srcOrd="1" destOrd="0" presId="urn:microsoft.com/office/officeart/2005/8/layout/orgChart1"/>
    <dgm:cxn modelId="{3B8B9051-B009-4F82-B97B-623482D1C38D}" type="presOf" srcId="{22F3948C-1F30-4F03-9974-96380E184386}" destId="{D9EE5A57-4BE7-49AD-B60B-FCAD5C60F825}" srcOrd="0" destOrd="0" presId="urn:microsoft.com/office/officeart/2005/8/layout/orgChart1"/>
    <dgm:cxn modelId="{AC9D5173-EEEB-4CE6-8BC6-0BD7BA60331F}" srcId="{22D98BA6-BC8D-4FC7-B4CF-C267933A6174}" destId="{4A8A9524-BC37-440E-893E-5563E2FC37C6}" srcOrd="0" destOrd="0" parTransId="{2E5A4F4C-A319-40BD-83A8-95A85A63A135}" sibTransId="{E3F1353F-E2E0-4ED8-A3EB-52A9903A0EEA}"/>
    <dgm:cxn modelId="{FB755275-D803-49C5-A242-C4FE6DD7C182}" srcId="{1FC61456-3DB6-414D-9EF5-ADF04C3AB8D7}" destId="{D557D46F-5102-4AF4-945D-B982E914DB46}" srcOrd="2" destOrd="0" parTransId="{13304C20-CD12-4008-B4DE-45DFDC49F867}" sibTransId="{EB0C0308-BAF7-4D22-A618-970768C9FDD7}"/>
    <dgm:cxn modelId="{DDE43B76-6A59-4F49-9F63-84B3683F75A3}" type="presOf" srcId="{E9ED6CB6-9701-4FBB-9984-57F7B68A3E28}" destId="{9781DEB0-CF62-447C-B683-ED946477167F}" srcOrd="1" destOrd="0" presId="urn:microsoft.com/office/officeart/2005/8/layout/orgChart1"/>
    <dgm:cxn modelId="{77276B57-1B3A-4F50-AF28-728BC2F102CC}" srcId="{4A8A9524-BC37-440E-893E-5563E2FC37C6}" destId="{1FC61456-3DB6-414D-9EF5-ADF04C3AB8D7}" srcOrd="1" destOrd="0" parTransId="{0A937186-62C7-4EC3-8168-F981A221C40E}" sibTransId="{243EDC7B-0859-44BB-B704-59C188FA1496}"/>
    <dgm:cxn modelId="{2F453978-2955-488D-851E-B48B488EEAC7}" srcId="{A7756AFC-F8FE-4F74-B9B5-3699289C67D5}" destId="{C2C3774A-865C-4595-9B18-20BDF326B05F}" srcOrd="2" destOrd="0" parTransId="{395D33E1-44BF-47F7-92AA-0A572C3DE7F1}" sibTransId="{5E874C2C-5067-4173-BE3D-873E44B0C7B4}"/>
    <dgm:cxn modelId="{E7066A58-D84E-4167-801C-77A14D1BE219}" srcId="{A7756AFC-F8FE-4F74-B9B5-3699289C67D5}" destId="{FA5CDA5F-19CA-46E0-BF47-7D6BF37959E7}" srcOrd="1" destOrd="0" parTransId="{56851E24-6A25-4128-B27B-91E0BC01163F}" sibTransId="{DB649A0A-533A-4802-B9AD-FA1DA2C7FEBB}"/>
    <dgm:cxn modelId="{C7AB017B-353B-48E6-945B-4F567BFF12D9}" type="presOf" srcId="{92AEF65C-7A6A-4BE2-B8CA-14D00679ED7A}" destId="{D2075754-CD76-4065-AD07-F017D0577FA8}" srcOrd="0" destOrd="0" presId="urn:microsoft.com/office/officeart/2005/8/layout/orgChart1"/>
    <dgm:cxn modelId="{0F69467D-1DEC-47C2-812B-37A381D4729C}" type="presOf" srcId="{F6D88499-DD36-49A1-879D-ABA39D6E8081}" destId="{D8EB5CE5-84D0-4499-817D-94DFB5EB88F6}" srcOrd="0" destOrd="0" presId="urn:microsoft.com/office/officeart/2005/8/layout/orgChart1"/>
    <dgm:cxn modelId="{258B8E81-AE94-4925-A60C-FC3AFA01D00A}" type="presOf" srcId="{672E1057-5233-4E8F-BA24-B1E0D0C0C2F8}" destId="{79D80E03-A215-4821-ABD7-11751305E6EC}" srcOrd="1" destOrd="0" presId="urn:microsoft.com/office/officeart/2005/8/layout/orgChart1"/>
    <dgm:cxn modelId="{C15AF985-86C9-43FB-A253-5C9F4914ED41}" type="presOf" srcId="{4BE9EF17-2049-4E74-BECC-108428100E24}" destId="{B3195C84-56CF-466F-971E-26E6202EEDD3}" srcOrd="1" destOrd="0" presId="urn:microsoft.com/office/officeart/2005/8/layout/orgChart1"/>
    <dgm:cxn modelId="{B524D788-7D83-4692-9915-561AFA9496B0}" type="presOf" srcId="{1AB52ED9-DCA1-41D8-9CE8-543F6A7C6068}" destId="{985FDDCE-2A74-47DB-A6A2-E518BA1A2561}" srcOrd="0" destOrd="0" presId="urn:microsoft.com/office/officeart/2005/8/layout/orgChart1"/>
    <dgm:cxn modelId="{C61FCA8B-DEA0-497A-888D-DD8867861455}" type="presOf" srcId="{560A6704-CB22-43BB-B8F1-91414075563D}" destId="{6970D3BB-421A-47E1-A602-2A21E7F5E639}" srcOrd="0" destOrd="0" presId="urn:microsoft.com/office/officeart/2005/8/layout/orgChart1"/>
    <dgm:cxn modelId="{A67DAB8D-2EA1-48D2-94F5-EFAA64EDDC78}" type="presOf" srcId="{11C96ED3-FC8E-4B8E-AAB8-F6F7622497EE}" destId="{90539944-72B1-4941-911F-C6E52EA203BF}" srcOrd="0" destOrd="0" presId="urn:microsoft.com/office/officeart/2005/8/layout/orgChart1"/>
    <dgm:cxn modelId="{65F7508E-EDE7-4A85-817F-84F5C5B9B8D0}" type="presOf" srcId="{2B4F213F-F356-42D3-AD5A-6FF39C866A07}" destId="{534AB39F-7C12-4C49-83A1-1D96FE648B80}" srcOrd="0" destOrd="0" presId="urn:microsoft.com/office/officeart/2005/8/layout/orgChart1"/>
    <dgm:cxn modelId="{7FC3DA8F-0C77-4F68-B354-E342406FD4CA}" srcId="{22ECC13B-B23C-4297-B3E3-596690CF5E6E}" destId="{D6F4575E-8CE2-473B-979A-523A2C9FCC7D}" srcOrd="2" destOrd="0" parTransId="{49651890-7E31-4F42-B4A2-BDDD2B265E81}" sibTransId="{6F2F9D04-A046-4954-9868-801C08D09315}"/>
    <dgm:cxn modelId="{A00D0793-6105-4420-A045-FE2E73BA6450}" srcId="{E9ED6CB6-9701-4FBB-9984-57F7B68A3E28}" destId="{4C354878-DE69-43B6-A323-5B9C270740A6}" srcOrd="2" destOrd="0" parTransId="{F39ED5E6-C560-465F-981E-B7CCB8CA728B}" sibTransId="{584AD368-8271-41A5-858F-44CCF82654C7}"/>
    <dgm:cxn modelId="{C4124196-D890-4D18-B0CE-CEC2B6879E92}" srcId="{1FC61456-3DB6-414D-9EF5-ADF04C3AB8D7}" destId="{5F815BAE-DC02-4B07-B8DE-DD7AAFDFD5EE}" srcOrd="0" destOrd="0" parTransId="{956322E8-3112-4372-9D14-9DBB7DF664A8}" sibTransId="{006444C3-E18C-4337-A82E-AA0A74742EBF}"/>
    <dgm:cxn modelId="{EBB5199C-CFA5-4DE2-84FF-1FF8694838A7}" type="presOf" srcId="{34A09205-1844-4FC0-81C2-A95E6A3E9C59}" destId="{1843646C-51AD-40A4-A262-9B95E69C49DB}" srcOrd="0" destOrd="0" presId="urn:microsoft.com/office/officeart/2005/8/layout/orgChart1"/>
    <dgm:cxn modelId="{7F6736A2-C958-424F-A2B1-084E7466E879}" srcId="{9B05E7AF-5929-4A04-82D4-BA35331CC701}" destId="{E9ED6CB6-9701-4FBB-9984-57F7B68A3E28}" srcOrd="0" destOrd="0" parTransId="{1AB52ED9-DCA1-41D8-9CE8-543F6A7C6068}" sibTransId="{D73D8851-DA08-43AF-A26A-668D237F8B90}"/>
    <dgm:cxn modelId="{11C9E5A6-751C-4695-8778-18E8E7EB0338}" type="presOf" srcId="{4C354878-DE69-43B6-A323-5B9C270740A6}" destId="{BEB77F43-AC30-4368-B253-C8FB0AE16D3B}" srcOrd="1" destOrd="0" presId="urn:microsoft.com/office/officeart/2005/8/layout/orgChart1"/>
    <dgm:cxn modelId="{4D09FAA7-D108-405F-98B5-A5570441CAFC}" type="presOf" srcId="{287E74E1-5625-4F07-9E91-04E1B4B97B4C}" destId="{AE96C9AE-89F0-46F8-A95A-174EFB373B14}" srcOrd="0" destOrd="0" presId="urn:microsoft.com/office/officeart/2005/8/layout/orgChart1"/>
    <dgm:cxn modelId="{B8D588AA-C2CB-4C42-A536-46CC7BC932A5}" type="presOf" srcId="{287E74E1-5625-4F07-9E91-04E1B4B97B4C}" destId="{39A444DC-EF8B-47B7-B37A-6D033288515F}" srcOrd="1" destOrd="0" presId="urn:microsoft.com/office/officeart/2005/8/layout/orgChart1"/>
    <dgm:cxn modelId="{8F82ACB2-D8A7-45DA-90EB-0F56A0A54E2B}" type="presOf" srcId="{395D33E1-44BF-47F7-92AA-0A572C3DE7F1}" destId="{D2193D85-BE01-4D1D-9520-356B0365A314}" srcOrd="0" destOrd="0" presId="urn:microsoft.com/office/officeart/2005/8/layout/orgChart1"/>
    <dgm:cxn modelId="{2A2103B3-2DBA-4E76-9932-40A3A6A6AF6C}" type="presOf" srcId="{9B002B0A-872E-4A5D-8FFA-3C7F3F2BC4E2}" destId="{3E5DA7CC-4F64-47A5-8C59-D7EF13441BC0}" srcOrd="0" destOrd="0" presId="urn:microsoft.com/office/officeart/2005/8/layout/orgChart1"/>
    <dgm:cxn modelId="{50A871B3-AA05-4686-AA24-7D01D315E107}" type="presOf" srcId="{245406FD-843C-45F9-881B-B641A14DC079}" destId="{21242E30-2E2E-4026-AE7F-FDF67F567E66}" srcOrd="0" destOrd="0" presId="urn:microsoft.com/office/officeart/2005/8/layout/orgChart1"/>
    <dgm:cxn modelId="{0CCC8EB3-2FFC-47EF-934D-DCAB93A019F9}" type="presOf" srcId="{83C9760E-DFE0-446B-BDA5-EFA3E590B42C}" destId="{0AEDD508-462E-4432-A7AC-B515C4E5F3CE}" srcOrd="0" destOrd="0" presId="urn:microsoft.com/office/officeart/2005/8/layout/orgChart1"/>
    <dgm:cxn modelId="{7033E1B3-66A9-45E6-93CB-BDE347159CBF}" srcId="{4A8A9524-BC37-440E-893E-5563E2FC37C6}" destId="{EDF752D5-2B30-4656-B3AE-7FBB662CF4FF}" srcOrd="4" destOrd="0" parTransId="{3757E76C-0D3A-4AAF-81A0-0006260812D7}" sibTransId="{3688915D-7EE4-4849-BF9F-C566E46CD374}"/>
    <dgm:cxn modelId="{EA0B23B7-9BFE-4B80-B825-1891FFE9FFED}" srcId="{9B05E7AF-5929-4A04-82D4-BA35331CC701}" destId="{22F3948C-1F30-4F03-9974-96380E184386}" srcOrd="2" destOrd="0" parTransId="{560A6704-CB22-43BB-B8F1-91414075563D}" sibTransId="{F8E2CB11-095C-4BF2-A723-B46410EA169E}"/>
    <dgm:cxn modelId="{FB9291B8-0D0E-42C2-89C6-5D7F52C6E2C3}" type="presOf" srcId="{245406FD-843C-45F9-881B-B641A14DC079}" destId="{00EBB977-1E88-48AA-87E3-CC8063057A36}" srcOrd="1" destOrd="0" presId="urn:microsoft.com/office/officeart/2005/8/layout/orgChart1"/>
    <dgm:cxn modelId="{28AE1BBB-3037-4B98-8E65-11E0F38FA47C}" type="presOf" srcId="{E9E2E053-EBE5-4D5C-AEB1-7320DD553C46}" destId="{691053C9-A641-44EB-9166-00F8733FD64C}" srcOrd="0" destOrd="0" presId="urn:microsoft.com/office/officeart/2005/8/layout/orgChart1"/>
    <dgm:cxn modelId="{A76E6ABB-6CD0-47A4-A029-7F85549F6F3B}" type="presOf" srcId="{FA5CDA5F-19CA-46E0-BF47-7D6BF37959E7}" destId="{8BBEC219-47C3-4789-AC17-673D22507FCB}" srcOrd="0" destOrd="0" presId="urn:microsoft.com/office/officeart/2005/8/layout/orgChart1"/>
    <dgm:cxn modelId="{EAA0B1BF-00F3-4383-8639-D53E894F26F4}" type="presOf" srcId="{956322E8-3112-4372-9D14-9DBB7DF664A8}" destId="{AA231CFF-9824-467D-B8A4-2DD1EAE604FB}" srcOrd="0" destOrd="0" presId="urn:microsoft.com/office/officeart/2005/8/layout/orgChart1"/>
    <dgm:cxn modelId="{DA6DCCC1-9179-489B-A16A-76B11B8E8147}" type="presOf" srcId="{EDF752D5-2B30-4656-B3AE-7FBB662CF4FF}" destId="{43E96938-BD60-4422-8303-A4B12E39FA95}" srcOrd="0" destOrd="0" presId="urn:microsoft.com/office/officeart/2005/8/layout/orgChart1"/>
    <dgm:cxn modelId="{7D41E2C2-F908-4FF9-B911-736B75C1361F}" type="presOf" srcId="{67711ECE-3B21-4B9B-A141-AEAA161CF547}" destId="{B07118C0-9202-473E-8E0C-59AAD47BC4F0}" srcOrd="0" destOrd="0" presId="urn:microsoft.com/office/officeart/2005/8/layout/orgChart1"/>
    <dgm:cxn modelId="{1565C6C6-6365-4FAD-A467-3AF6C2BA0B9A}" type="presOf" srcId="{22F3948C-1F30-4F03-9974-96380E184386}" destId="{A08A1D46-8BA2-4F7C-801D-874A42FCA14A}" srcOrd="1" destOrd="0" presId="urn:microsoft.com/office/officeart/2005/8/layout/orgChart1"/>
    <dgm:cxn modelId="{99691ECA-2D8B-421A-BD94-607EABA5FDB6}" type="presOf" srcId="{1FC61456-3DB6-414D-9EF5-ADF04C3AB8D7}" destId="{319A07A3-1503-495D-BCD0-96700C0C51D1}" srcOrd="1" destOrd="0" presId="urn:microsoft.com/office/officeart/2005/8/layout/orgChart1"/>
    <dgm:cxn modelId="{D33012CB-6EFD-4DB0-BE3D-92E536C061EB}" type="presOf" srcId="{C2C3774A-865C-4595-9B18-20BDF326B05F}" destId="{6A716F23-A149-499B-A107-320B235492B5}" srcOrd="0" destOrd="0" presId="urn:microsoft.com/office/officeart/2005/8/layout/orgChart1"/>
    <dgm:cxn modelId="{1E4948CE-517B-4F70-B685-6E996C85F15C}" srcId="{22ECC13B-B23C-4297-B3E3-596690CF5E6E}" destId="{AEC31725-6EC5-4822-9B3B-341B5FD603AE}" srcOrd="0" destOrd="0" parTransId="{388A0173-8D89-4306-96F6-ED122BA6D428}" sibTransId="{826AF336-41CF-4F7E-A04D-5D4BF8C3D880}"/>
    <dgm:cxn modelId="{0687A3CE-C6C2-4455-A131-BDAB63286418}" type="presOf" srcId="{C2C3774A-865C-4595-9B18-20BDF326B05F}" destId="{E228F503-B59B-49EE-9C7A-7B21BC475E0E}" srcOrd="1" destOrd="0" presId="urn:microsoft.com/office/officeart/2005/8/layout/orgChart1"/>
    <dgm:cxn modelId="{D7DE1CD2-AD23-4629-A8E0-0DF76C96E66A}" type="presOf" srcId="{3757E76C-0D3A-4AAF-81A0-0006260812D7}" destId="{989E7115-8D2C-418C-A8F6-165D621C9E2F}" srcOrd="0" destOrd="0" presId="urn:microsoft.com/office/officeart/2005/8/layout/orgChart1"/>
    <dgm:cxn modelId="{3DBDEFD2-D298-4465-8FED-0C51CAF7763F}" type="presOf" srcId="{388A0173-8D89-4306-96F6-ED122BA6D428}" destId="{8D3195B2-8320-4677-B39A-84E9E01A70DD}" srcOrd="0" destOrd="0" presId="urn:microsoft.com/office/officeart/2005/8/layout/orgChart1"/>
    <dgm:cxn modelId="{BF7AA4D3-676E-4F6F-9FA1-B3C5DC77B4E9}" type="presOf" srcId="{9CC037B2-37A7-49F2-ABEA-68C90CE2EE8F}" destId="{5113AB01-115D-4B84-A01C-42584A96D957}" srcOrd="0" destOrd="0" presId="urn:microsoft.com/office/officeart/2005/8/layout/orgChart1"/>
    <dgm:cxn modelId="{26BF84DA-6A3D-40E7-B25A-72C5A5DE6EF3}" type="presOf" srcId="{4C354878-DE69-43B6-A323-5B9C270740A6}" destId="{DF858984-1671-43E5-9EDE-D65D366554D6}" srcOrd="0" destOrd="0" presId="urn:microsoft.com/office/officeart/2005/8/layout/orgChart1"/>
    <dgm:cxn modelId="{496E24DF-0A28-411F-A1FF-8C64E57F573F}" type="presOf" srcId="{EDF752D5-2B30-4656-B3AE-7FBB662CF4FF}" destId="{1E5507F7-574F-418C-9769-E1E29C4DCE31}" srcOrd="1" destOrd="0" presId="urn:microsoft.com/office/officeart/2005/8/layout/orgChart1"/>
    <dgm:cxn modelId="{86E70DE0-D743-4B2B-9EC0-202B23C50FD8}" srcId="{4A8A9524-BC37-440E-893E-5563E2FC37C6}" destId="{22ECC13B-B23C-4297-B3E3-596690CF5E6E}" srcOrd="3" destOrd="0" parTransId="{2B4F213F-F356-42D3-AD5A-6FF39C866A07}" sibTransId="{C18584D9-55F5-45B3-AE3C-202F39D5C7E5}"/>
    <dgm:cxn modelId="{657BC5E0-87DD-413A-B198-565555A1FE05}" type="presOf" srcId="{E2B2A1CC-603B-452A-BBF3-DA81764EF7F5}" destId="{D33F3BB4-05C5-4C31-AF59-DD42DA1C3BCF}" srcOrd="1" destOrd="0" presId="urn:microsoft.com/office/officeart/2005/8/layout/orgChart1"/>
    <dgm:cxn modelId="{030DECE2-73E1-4C0B-B9C4-9C581A512B59}" type="presOf" srcId="{A7756AFC-F8FE-4F74-B9B5-3699289C67D5}" destId="{7E9D21C0-5AC0-427F-8E58-FE10CE926CE5}" srcOrd="1" destOrd="0" presId="urn:microsoft.com/office/officeart/2005/8/layout/orgChart1"/>
    <dgm:cxn modelId="{4C01C1E5-D8CB-4FA0-88D2-BB1A48D02FA6}" type="presOf" srcId="{E2B2A1CC-603B-452A-BBF3-DA81764EF7F5}" destId="{8245A9F4-3F8D-4D25-ADBF-1F577D178E40}" srcOrd="0" destOrd="0" presId="urn:microsoft.com/office/officeart/2005/8/layout/orgChart1"/>
    <dgm:cxn modelId="{8185EAEB-A2BE-44AB-8FBF-9D5773F4BE61}" type="presOf" srcId="{9B05E7AF-5929-4A04-82D4-BA35331CC701}" destId="{F1EF4DCB-F523-48BB-AD3F-BE16F2793F50}" srcOrd="1" destOrd="0" presId="urn:microsoft.com/office/officeart/2005/8/layout/orgChart1"/>
    <dgm:cxn modelId="{31B0EEEB-5BB6-4936-8A30-9464EC0E11F7}" type="presOf" srcId="{1BCAEE0E-A8FF-4C2D-B907-5BD89698E9CE}" destId="{06FA2F97-5E1C-4055-A296-666083D88CF1}" srcOrd="0" destOrd="0" presId="urn:microsoft.com/office/officeart/2005/8/layout/orgChart1"/>
    <dgm:cxn modelId="{53C6D2EF-9F63-4B7B-9EFF-89A3B6741E35}" type="presOf" srcId="{49651890-7E31-4F42-B4A2-BDDD2B265E81}" destId="{DB910524-70CE-47CA-ACDE-A5A11857FA6B}" srcOrd="0" destOrd="0" presId="urn:microsoft.com/office/officeart/2005/8/layout/orgChart1"/>
    <dgm:cxn modelId="{65C21AF0-4B71-40E7-8AB9-D5B2E5E5F96D}" type="presOf" srcId="{4A8A9524-BC37-440E-893E-5563E2FC37C6}" destId="{5C26FCAE-5EC5-4128-92E1-6322B6133FE3}" srcOrd="0" destOrd="0" presId="urn:microsoft.com/office/officeart/2005/8/layout/orgChart1"/>
    <dgm:cxn modelId="{C11CB0F0-F298-4A87-A6F9-651BA9E311DD}" type="presOf" srcId="{5F815BAE-DC02-4B07-B8DE-DD7AAFDFD5EE}" destId="{BACABA20-2956-47ED-851E-535227C5386F}" srcOrd="0" destOrd="0" presId="urn:microsoft.com/office/officeart/2005/8/layout/orgChart1"/>
    <dgm:cxn modelId="{E86609F5-5D97-4583-8AB0-92525A7FA654}" srcId="{4A8A9524-BC37-440E-893E-5563E2FC37C6}" destId="{A7756AFC-F8FE-4F74-B9B5-3699289C67D5}" srcOrd="0" destOrd="0" parTransId="{F6D88499-DD36-49A1-879D-ABA39D6E8081}" sibTransId="{958BCE46-18B3-4B2B-8FEA-A65B2505279B}"/>
    <dgm:cxn modelId="{E97125F5-E129-4A8F-8713-BEB81F3EBCCD}" type="presOf" srcId="{AEC31725-6EC5-4822-9B3B-341B5FD603AE}" destId="{9B7926A7-3138-4DE6-9DB2-926523F99CBE}" srcOrd="1" destOrd="0" presId="urn:microsoft.com/office/officeart/2005/8/layout/orgChart1"/>
    <dgm:cxn modelId="{D5AB21F6-8DCE-4B16-964A-202F8771CCC6}" type="presOf" srcId="{13304C20-CD12-4008-B4DE-45DFDC49F867}" destId="{37B2C4DF-55C5-4441-8938-00D57B9D976A}" srcOrd="0" destOrd="0" presId="urn:microsoft.com/office/officeart/2005/8/layout/orgChart1"/>
    <dgm:cxn modelId="{A34995F7-5B97-40F4-8162-125CC7BD7E8A}" type="presOf" srcId="{D557D46F-5102-4AF4-945D-B982E914DB46}" destId="{4BA5E281-9D17-4EE9-9AE0-9655F85C5CCE}" srcOrd="1" destOrd="0" presId="urn:microsoft.com/office/officeart/2005/8/layout/orgChart1"/>
    <dgm:cxn modelId="{FD059AF7-2C81-48CB-836F-F015C905CCF1}" type="presOf" srcId="{4A8A9524-BC37-440E-893E-5563E2FC37C6}" destId="{132477D3-428D-4242-A90D-9250509DAA2B}" srcOrd="1" destOrd="0" presId="urn:microsoft.com/office/officeart/2005/8/layout/orgChart1"/>
    <dgm:cxn modelId="{536365FB-9790-42BA-825D-53924D838DAA}" type="presOf" srcId="{1BCAEE0E-A8FF-4C2D-B907-5BD89698E9CE}" destId="{50A6FC47-4B82-4DCB-B16C-32AE322F7282}" srcOrd="1" destOrd="0" presId="urn:microsoft.com/office/officeart/2005/8/layout/orgChart1"/>
    <dgm:cxn modelId="{3B4137FD-29F9-4CD5-A887-E8B59E4FD9AE}" srcId="{1FC61456-3DB6-414D-9EF5-ADF04C3AB8D7}" destId="{67711ECE-3B21-4B9B-A141-AEAA161CF547}" srcOrd="3" destOrd="0" parTransId="{92AEF65C-7A6A-4BE2-B8CA-14D00679ED7A}" sibTransId="{30057BB5-D473-41F1-B2E3-9AF55BE2B4D4}"/>
    <dgm:cxn modelId="{7A47EBFE-0451-49EA-84FD-58C77D2E01EE}" srcId="{22ECC13B-B23C-4297-B3E3-596690CF5E6E}" destId="{4BE9EF17-2049-4E74-BECC-108428100E24}" srcOrd="1" destOrd="0" parTransId="{E9E2E053-EBE5-4D5C-AEB1-7320DD553C46}" sibTransId="{ED67C4D6-E86D-4393-A21A-F2C4A6B16080}"/>
    <dgm:cxn modelId="{BD2FEAD2-CCF1-41C6-9A89-3DB3F888988E}" type="presParOf" srcId="{C36F8AF0-A515-49D7-BEC1-6C1D2061BC33}" destId="{2518E9D3-F9A0-48EE-A45A-7B55EB2D14E2}" srcOrd="0" destOrd="0" presId="urn:microsoft.com/office/officeart/2005/8/layout/orgChart1"/>
    <dgm:cxn modelId="{FB3A35AC-6626-4B2A-9C71-4E2F58DB14B4}" type="presParOf" srcId="{2518E9D3-F9A0-48EE-A45A-7B55EB2D14E2}" destId="{FB5F4EBA-925F-4410-A07A-A8270494914E}" srcOrd="0" destOrd="0" presId="urn:microsoft.com/office/officeart/2005/8/layout/orgChart1"/>
    <dgm:cxn modelId="{C70002FD-23BE-4D56-A2F8-6946C055E509}" type="presParOf" srcId="{FB5F4EBA-925F-4410-A07A-A8270494914E}" destId="{5C26FCAE-5EC5-4128-92E1-6322B6133FE3}" srcOrd="0" destOrd="0" presId="urn:microsoft.com/office/officeart/2005/8/layout/orgChart1"/>
    <dgm:cxn modelId="{0C5A0FC2-09BF-4086-96CA-B68D6C40D6D7}" type="presParOf" srcId="{FB5F4EBA-925F-4410-A07A-A8270494914E}" destId="{132477D3-428D-4242-A90D-9250509DAA2B}" srcOrd="1" destOrd="0" presId="urn:microsoft.com/office/officeart/2005/8/layout/orgChart1"/>
    <dgm:cxn modelId="{C13EB0E3-3E52-4E11-A0F6-5AF84F77B868}" type="presParOf" srcId="{2518E9D3-F9A0-48EE-A45A-7B55EB2D14E2}" destId="{72A80CC6-15B8-4CE2-95A9-FB11797910E9}" srcOrd="1" destOrd="0" presId="urn:microsoft.com/office/officeart/2005/8/layout/orgChart1"/>
    <dgm:cxn modelId="{5B6F05F5-6300-41A2-8AAD-6AF5A862C3DE}" type="presParOf" srcId="{72A80CC6-15B8-4CE2-95A9-FB11797910E9}" destId="{D8EB5CE5-84D0-4499-817D-94DFB5EB88F6}" srcOrd="0" destOrd="0" presId="urn:microsoft.com/office/officeart/2005/8/layout/orgChart1"/>
    <dgm:cxn modelId="{FBA848F9-7BFE-43A8-9A47-BF6EB443E552}" type="presParOf" srcId="{72A80CC6-15B8-4CE2-95A9-FB11797910E9}" destId="{009A917D-6501-4071-B3A7-918CA11AD72B}" srcOrd="1" destOrd="0" presId="urn:microsoft.com/office/officeart/2005/8/layout/orgChart1"/>
    <dgm:cxn modelId="{2E219C0F-9028-4CC1-A825-D96F6487CF51}" type="presParOf" srcId="{009A917D-6501-4071-B3A7-918CA11AD72B}" destId="{982804D5-DD0C-4407-8309-CF79623436A4}" srcOrd="0" destOrd="0" presId="urn:microsoft.com/office/officeart/2005/8/layout/orgChart1"/>
    <dgm:cxn modelId="{DDB9F29A-DD10-4EB7-8300-4A224A743F97}" type="presParOf" srcId="{982804D5-DD0C-4407-8309-CF79623436A4}" destId="{F31BFED8-9AFB-4BF3-B411-2FE34EF07CB9}" srcOrd="0" destOrd="0" presId="urn:microsoft.com/office/officeart/2005/8/layout/orgChart1"/>
    <dgm:cxn modelId="{4E6D76C6-BF2B-4DE1-9648-9C46D24C1D75}" type="presParOf" srcId="{982804D5-DD0C-4407-8309-CF79623436A4}" destId="{7E9D21C0-5AC0-427F-8E58-FE10CE926CE5}" srcOrd="1" destOrd="0" presId="urn:microsoft.com/office/officeart/2005/8/layout/orgChart1"/>
    <dgm:cxn modelId="{2AF810A7-BD3E-4354-8313-B007A47AF8AE}" type="presParOf" srcId="{009A917D-6501-4071-B3A7-918CA11AD72B}" destId="{670AA38F-4C3F-4BE3-8F0E-14D25456FE3E}" srcOrd="1" destOrd="0" presId="urn:microsoft.com/office/officeart/2005/8/layout/orgChart1"/>
    <dgm:cxn modelId="{07F4DD07-FD30-4125-90B0-E42DB5C93258}" type="presParOf" srcId="{670AA38F-4C3F-4BE3-8F0E-14D25456FE3E}" destId="{1E684B40-8D0B-43AA-AD53-CCFC64726D56}" srcOrd="0" destOrd="0" presId="urn:microsoft.com/office/officeart/2005/8/layout/orgChart1"/>
    <dgm:cxn modelId="{7953E8AF-28E5-40E9-96F3-3711AE1825F3}" type="presParOf" srcId="{670AA38F-4C3F-4BE3-8F0E-14D25456FE3E}" destId="{AC43419D-4E7F-4F2D-806B-5ACE199EB254}" srcOrd="1" destOrd="0" presId="urn:microsoft.com/office/officeart/2005/8/layout/orgChart1"/>
    <dgm:cxn modelId="{246B0DBA-80B5-40C1-AA80-9E71EC8F46C9}" type="presParOf" srcId="{AC43419D-4E7F-4F2D-806B-5ACE199EB254}" destId="{1F79F0EC-3348-4A9B-B099-C3FDF966C78B}" srcOrd="0" destOrd="0" presId="urn:microsoft.com/office/officeart/2005/8/layout/orgChart1"/>
    <dgm:cxn modelId="{2EC11FCE-7674-4988-A6C7-2A7FDA9588DD}" type="presParOf" srcId="{1F79F0EC-3348-4A9B-B099-C3FDF966C78B}" destId="{8245A9F4-3F8D-4D25-ADBF-1F577D178E40}" srcOrd="0" destOrd="0" presId="urn:microsoft.com/office/officeart/2005/8/layout/orgChart1"/>
    <dgm:cxn modelId="{63F53D71-9B32-42F6-8A47-3E6711498844}" type="presParOf" srcId="{1F79F0EC-3348-4A9B-B099-C3FDF966C78B}" destId="{D33F3BB4-05C5-4C31-AF59-DD42DA1C3BCF}" srcOrd="1" destOrd="0" presId="urn:microsoft.com/office/officeart/2005/8/layout/orgChart1"/>
    <dgm:cxn modelId="{E9B1C43A-EFDC-426E-BAF9-25505BF66AD7}" type="presParOf" srcId="{AC43419D-4E7F-4F2D-806B-5ACE199EB254}" destId="{E5F7219D-FC56-4BD8-B974-A0784D825ADE}" srcOrd="1" destOrd="0" presId="urn:microsoft.com/office/officeart/2005/8/layout/orgChart1"/>
    <dgm:cxn modelId="{515A02AB-8B14-4373-8EC5-3F7827587E44}" type="presParOf" srcId="{AC43419D-4E7F-4F2D-806B-5ACE199EB254}" destId="{6DD8B33B-07ED-4D73-A2CB-1472B60FCFE0}" srcOrd="2" destOrd="0" presId="urn:microsoft.com/office/officeart/2005/8/layout/orgChart1"/>
    <dgm:cxn modelId="{D994673B-9FEE-4C34-B25F-538BF4BEE716}" type="presParOf" srcId="{670AA38F-4C3F-4BE3-8F0E-14D25456FE3E}" destId="{2EE6DB49-7CD9-4398-B153-4197C5558344}" srcOrd="2" destOrd="0" presId="urn:microsoft.com/office/officeart/2005/8/layout/orgChart1"/>
    <dgm:cxn modelId="{20A9379A-1733-4442-AFA8-6CDF30A2E380}" type="presParOf" srcId="{670AA38F-4C3F-4BE3-8F0E-14D25456FE3E}" destId="{D3AE5016-3989-45D4-A32E-9A97B9F2A390}" srcOrd="3" destOrd="0" presId="urn:microsoft.com/office/officeart/2005/8/layout/orgChart1"/>
    <dgm:cxn modelId="{6367191E-CE1B-4F15-BAA3-DEB1942C7236}" type="presParOf" srcId="{D3AE5016-3989-45D4-A32E-9A97B9F2A390}" destId="{51AFE2C2-36D6-488E-9231-43E915CC02EF}" srcOrd="0" destOrd="0" presId="urn:microsoft.com/office/officeart/2005/8/layout/orgChart1"/>
    <dgm:cxn modelId="{9DEB93A4-ECFE-404B-834D-3A87D9E1E88A}" type="presParOf" srcId="{51AFE2C2-36D6-488E-9231-43E915CC02EF}" destId="{8BBEC219-47C3-4789-AC17-673D22507FCB}" srcOrd="0" destOrd="0" presId="urn:microsoft.com/office/officeart/2005/8/layout/orgChart1"/>
    <dgm:cxn modelId="{640DDC66-B04C-4F4C-8679-8BDDAF6B603A}" type="presParOf" srcId="{51AFE2C2-36D6-488E-9231-43E915CC02EF}" destId="{05928603-165A-4550-B0B7-6AC95A51EC2B}" srcOrd="1" destOrd="0" presId="urn:microsoft.com/office/officeart/2005/8/layout/orgChart1"/>
    <dgm:cxn modelId="{77AF215A-4955-4CCE-87F6-3C80D4BF3A37}" type="presParOf" srcId="{D3AE5016-3989-45D4-A32E-9A97B9F2A390}" destId="{1D044702-14B6-4A7E-B69D-475883741D39}" srcOrd="1" destOrd="0" presId="urn:microsoft.com/office/officeart/2005/8/layout/orgChart1"/>
    <dgm:cxn modelId="{CB2F6C57-4AF6-46B4-A58B-47519A53D33C}" type="presParOf" srcId="{D3AE5016-3989-45D4-A32E-9A97B9F2A390}" destId="{1D012DEF-1704-4521-B6A4-3633726718B1}" srcOrd="2" destOrd="0" presId="urn:microsoft.com/office/officeart/2005/8/layout/orgChart1"/>
    <dgm:cxn modelId="{AEF2DA93-3299-4CAB-A37C-3E209DBAC301}" type="presParOf" srcId="{670AA38F-4C3F-4BE3-8F0E-14D25456FE3E}" destId="{D2193D85-BE01-4D1D-9520-356B0365A314}" srcOrd="4" destOrd="0" presId="urn:microsoft.com/office/officeart/2005/8/layout/orgChart1"/>
    <dgm:cxn modelId="{BEDE4FEF-BA18-4364-80FD-877AEDF7391B}" type="presParOf" srcId="{670AA38F-4C3F-4BE3-8F0E-14D25456FE3E}" destId="{1A7F2E02-D509-4B72-9B7F-0740F543FDB1}" srcOrd="5" destOrd="0" presId="urn:microsoft.com/office/officeart/2005/8/layout/orgChart1"/>
    <dgm:cxn modelId="{4510C488-474F-4090-9D3F-6E2BD9C23D65}" type="presParOf" srcId="{1A7F2E02-D509-4B72-9B7F-0740F543FDB1}" destId="{2E8B2104-62EB-4EFD-9383-594412841710}" srcOrd="0" destOrd="0" presId="urn:microsoft.com/office/officeart/2005/8/layout/orgChart1"/>
    <dgm:cxn modelId="{584E49C1-8CDA-4603-994F-AD47BBA5434D}" type="presParOf" srcId="{2E8B2104-62EB-4EFD-9383-594412841710}" destId="{6A716F23-A149-499B-A107-320B235492B5}" srcOrd="0" destOrd="0" presId="urn:microsoft.com/office/officeart/2005/8/layout/orgChart1"/>
    <dgm:cxn modelId="{1170D962-7FB4-46CD-94D1-528A62ECDEE4}" type="presParOf" srcId="{2E8B2104-62EB-4EFD-9383-594412841710}" destId="{E228F503-B59B-49EE-9C7A-7B21BC475E0E}" srcOrd="1" destOrd="0" presId="urn:microsoft.com/office/officeart/2005/8/layout/orgChart1"/>
    <dgm:cxn modelId="{507D0352-D98E-4E6D-8876-1D760C7F4AB5}" type="presParOf" srcId="{1A7F2E02-D509-4B72-9B7F-0740F543FDB1}" destId="{2ECF5DD5-72A2-44E5-844B-3D36CCF132D1}" srcOrd="1" destOrd="0" presId="urn:microsoft.com/office/officeart/2005/8/layout/orgChart1"/>
    <dgm:cxn modelId="{6C91EFE8-EA12-48F8-80C9-3E1CEE158B2E}" type="presParOf" srcId="{1A7F2E02-D509-4B72-9B7F-0740F543FDB1}" destId="{1043AF11-C0CB-4AE1-9989-073C7EEDF336}" srcOrd="2" destOrd="0" presId="urn:microsoft.com/office/officeart/2005/8/layout/orgChart1"/>
    <dgm:cxn modelId="{D461520C-629C-494A-96D5-C77D7BF29C2E}" type="presParOf" srcId="{009A917D-6501-4071-B3A7-918CA11AD72B}" destId="{ADA03DF8-B8F4-42BD-BBA6-947756066C82}" srcOrd="2" destOrd="0" presId="urn:microsoft.com/office/officeart/2005/8/layout/orgChart1"/>
    <dgm:cxn modelId="{4F19096C-6852-4646-9566-E1A6EBCD3C59}" type="presParOf" srcId="{72A80CC6-15B8-4CE2-95A9-FB11797910E9}" destId="{1F7A61A6-046F-45EE-A6FE-6C7C7C785925}" srcOrd="2" destOrd="0" presId="urn:microsoft.com/office/officeart/2005/8/layout/orgChart1"/>
    <dgm:cxn modelId="{220DCB2E-C285-4ECE-87E9-C5E684D48C9D}" type="presParOf" srcId="{72A80CC6-15B8-4CE2-95A9-FB11797910E9}" destId="{7C01FCFC-576B-4BCD-B14F-24D31482C02A}" srcOrd="3" destOrd="0" presId="urn:microsoft.com/office/officeart/2005/8/layout/orgChart1"/>
    <dgm:cxn modelId="{E2A287D9-6B16-41AD-92DD-B9E2E3811BE1}" type="presParOf" srcId="{7C01FCFC-576B-4BCD-B14F-24D31482C02A}" destId="{D9EC68E8-C222-4111-B4BA-840FE906139E}" srcOrd="0" destOrd="0" presId="urn:microsoft.com/office/officeart/2005/8/layout/orgChart1"/>
    <dgm:cxn modelId="{BF2DF575-9DB8-4A93-8B4D-21029BA5C773}" type="presParOf" srcId="{D9EC68E8-C222-4111-B4BA-840FE906139E}" destId="{244AC40B-03F0-4C9B-9EF8-D3C6DB12D127}" srcOrd="0" destOrd="0" presId="urn:microsoft.com/office/officeart/2005/8/layout/orgChart1"/>
    <dgm:cxn modelId="{0735198F-EF9B-4FC7-9F2B-E395380E1053}" type="presParOf" srcId="{D9EC68E8-C222-4111-B4BA-840FE906139E}" destId="{319A07A3-1503-495D-BCD0-96700C0C51D1}" srcOrd="1" destOrd="0" presId="urn:microsoft.com/office/officeart/2005/8/layout/orgChart1"/>
    <dgm:cxn modelId="{935C90C3-AB4C-4EFF-BC96-8656127B5AB7}" type="presParOf" srcId="{7C01FCFC-576B-4BCD-B14F-24D31482C02A}" destId="{2F12B99C-27D7-4480-96CD-B00D0A7E116D}" srcOrd="1" destOrd="0" presId="urn:microsoft.com/office/officeart/2005/8/layout/orgChart1"/>
    <dgm:cxn modelId="{DBF37762-F961-4EF1-8AF1-95F7704EB698}" type="presParOf" srcId="{2F12B99C-27D7-4480-96CD-B00D0A7E116D}" destId="{AA231CFF-9824-467D-B8A4-2DD1EAE604FB}" srcOrd="0" destOrd="0" presId="urn:microsoft.com/office/officeart/2005/8/layout/orgChart1"/>
    <dgm:cxn modelId="{3FEA03F3-4F61-458D-8D86-0200F62E0712}" type="presParOf" srcId="{2F12B99C-27D7-4480-96CD-B00D0A7E116D}" destId="{070CB9A7-A08C-43B8-8882-CDD344792D8C}" srcOrd="1" destOrd="0" presId="urn:microsoft.com/office/officeart/2005/8/layout/orgChart1"/>
    <dgm:cxn modelId="{3B3DC3C6-E9A4-4F50-B204-80ABC94F7D9D}" type="presParOf" srcId="{070CB9A7-A08C-43B8-8882-CDD344792D8C}" destId="{0ACB4439-A7B8-4835-999E-99DB4AED88D3}" srcOrd="0" destOrd="0" presId="urn:microsoft.com/office/officeart/2005/8/layout/orgChart1"/>
    <dgm:cxn modelId="{79E086CA-FDF4-49C3-85AC-B9D39D3A0CC6}" type="presParOf" srcId="{0ACB4439-A7B8-4835-999E-99DB4AED88D3}" destId="{BACABA20-2956-47ED-851E-535227C5386F}" srcOrd="0" destOrd="0" presId="urn:microsoft.com/office/officeart/2005/8/layout/orgChart1"/>
    <dgm:cxn modelId="{A5B48495-0305-4239-A2B7-58CFC4C7A798}" type="presParOf" srcId="{0ACB4439-A7B8-4835-999E-99DB4AED88D3}" destId="{16189334-E1B5-482F-9EE8-8EE4FFFDFF9B}" srcOrd="1" destOrd="0" presId="urn:microsoft.com/office/officeart/2005/8/layout/orgChart1"/>
    <dgm:cxn modelId="{A63DB7F1-E594-433E-A03B-9B30DF12787B}" type="presParOf" srcId="{070CB9A7-A08C-43B8-8882-CDD344792D8C}" destId="{F91CB441-D3EE-422C-9146-FFEFAE876DF0}" srcOrd="1" destOrd="0" presId="urn:microsoft.com/office/officeart/2005/8/layout/orgChart1"/>
    <dgm:cxn modelId="{6C38BF7C-F3B6-4813-9757-8ECE20A3EE2B}" type="presParOf" srcId="{070CB9A7-A08C-43B8-8882-CDD344792D8C}" destId="{33B6F7E5-21E0-4FFA-BB2F-A36BE00352A3}" srcOrd="2" destOrd="0" presId="urn:microsoft.com/office/officeart/2005/8/layout/orgChart1"/>
    <dgm:cxn modelId="{77CDD1B2-19D2-4D13-88D5-7A9F0A052C98}" type="presParOf" srcId="{2F12B99C-27D7-4480-96CD-B00D0A7E116D}" destId="{5113AB01-115D-4B84-A01C-42584A96D957}" srcOrd="2" destOrd="0" presId="urn:microsoft.com/office/officeart/2005/8/layout/orgChart1"/>
    <dgm:cxn modelId="{3AD46BAF-0D58-49A1-852B-20FBE1538785}" type="presParOf" srcId="{2F12B99C-27D7-4480-96CD-B00D0A7E116D}" destId="{EACBAD4B-F23B-4EF4-942F-901CD19A5EFE}" srcOrd="3" destOrd="0" presId="urn:microsoft.com/office/officeart/2005/8/layout/orgChart1"/>
    <dgm:cxn modelId="{5158260D-B3F5-4BED-9A02-7158C27D958A}" type="presParOf" srcId="{EACBAD4B-F23B-4EF4-942F-901CD19A5EFE}" destId="{7A6C3880-8B54-4E0D-9F97-0A380352902D}" srcOrd="0" destOrd="0" presId="urn:microsoft.com/office/officeart/2005/8/layout/orgChart1"/>
    <dgm:cxn modelId="{3A563712-8B7E-4CF2-8E0E-5BB95744CA40}" type="presParOf" srcId="{7A6C3880-8B54-4E0D-9F97-0A380352902D}" destId="{563EBBBC-8378-47B4-AD9A-D759C3071FF5}" srcOrd="0" destOrd="0" presId="urn:microsoft.com/office/officeart/2005/8/layout/orgChart1"/>
    <dgm:cxn modelId="{0B88B0CD-CA64-467A-895D-872A9669484E}" type="presParOf" srcId="{7A6C3880-8B54-4E0D-9F97-0A380352902D}" destId="{79D80E03-A215-4821-ABD7-11751305E6EC}" srcOrd="1" destOrd="0" presId="urn:microsoft.com/office/officeart/2005/8/layout/orgChart1"/>
    <dgm:cxn modelId="{9588B3B7-B8E8-457E-B606-5F24EF679A8C}" type="presParOf" srcId="{EACBAD4B-F23B-4EF4-942F-901CD19A5EFE}" destId="{39FF68FB-2926-459C-B021-91C3F3C6ED45}" srcOrd="1" destOrd="0" presId="urn:microsoft.com/office/officeart/2005/8/layout/orgChart1"/>
    <dgm:cxn modelId="{E63EC940-8F3C-490B-8988-1FBABA667787}" type="presParOf" srcId="{EACBAD4B-F23B-4EF4-942F-901CD19A5EFE}" destId="{069E3BB4-6614-48A0-98E2-B47666D25290}" srcOrd="2" destOrd="0" presId="urn:microsoft.com/office/officeart/2005/8/layout/orgChart1"/>
    <dgm:cxn modelId="{75F061D3-4D38-4ADA-8EAD-A2411470545A}" type="presParOf" srcId="{2F12B99C-27D7-4480-96CD-B00D0A7E116D}" destId="{37B2C4DF-55C5-4441-8938-00D57B9D976A}" srcOrd="4" destOrd="0" presId="urn:microsoft.com/office/officeart/2005/8/layout/orgChart1"/>
    <dgm:cxn modelId="{DD5D4D53-C344-4B4E-B529-7C85533C130C}" type="presParOf" srcId="{2F12B99C-27D7-4480-96CD-B00D0A7E116D}" destId="{FFB4FECE-EBC3-4B04-AAEE-E469C2A11AE6}" srcOrd="5" destOrd="0" presId="urn:microsoft.com/office/officeart/2005/8/layout/orgChart1"/>
    <dgm:cxn modelId="{13A33FB7-8AD9-411C-A4A3-2908EB0E8CB2}" type="presParOf" srcId="{FFB4FECE-EBC3-4B04-AAEE-E469C2A11AE6}" destId="{42B13228-02DB-4B18-87B1-195AFDEC5539}" srcOrd="0" destOrd="0" presId="urn:microsoft.com/office/officeart/2005/8/layout/orgChart1"/>
    <dgm:cxn modelId="{3679A5E7-7B66-4CBB-8858-3020B3E74B78}" type="presParOf" srcId="{42B13228-02DB-4B18-87B1-195AFDEC5539}" destId="{27F8DA9D-1488-4DAC-B15F-904E3FCB1D78}" srcOrd="0" destOrd="0" presId="urn:microsoft.com/office/officeart/2005/8/layout/orgChart1"/>
    <dgm:cxn modelId="{F8928A80-5BFA-43B1-AE99-F5C1DAF3BFD5}" type="presParOf" srcId="{42B13228-02DB-4B18-87B1-195AFDEC5539}" destId="{4BA5E281-9D17-4EE9-9AE0-9655F85C5CCE}" srcOrd="1" destOrd="0" presId="urn:microsoft.com/office/officeart/2005/8/layout/orgChart1"/>
    <dgm:cxn modelId="{ADB98EDB-B3D6-4396-BBEC-FC159B3EEF38}" type="presParOf" srcId="{FFB4FECE-EBC3-4B04-AAEE-E469C2A11AE6}" destId="{20F47EC1-F822-40AE-8B98-2A6AA222E1A5}" srcOrd="1" destOrd="0" presId="urn:microsoft.com/office/officeart/2005/8/layout/orgChart1"/>
    <dgm:cxn modelId="{64AB71B0-2D4C-48A7-83F1-0C23448EFD27}" type="presParOf" srcId="{FFB4FECE-EBC3-4B04-AAEE-E469C2A11AE6}" destId="{6446E3DB-2C54-455B-9D74-F96860F6C71B}" srcOrd="2" destOrd="0" presId="urn:microsoft.com/office/officeart/2005/8/layout/orgChart1"/>
    <dgm:cxn modelId="{12517421-E950-40A7-9350-887C19BF46E1}" type="presParOf" srcId="{2F12B99C-27D7-4480-96CD-B00D0A7E116D}" destId="{D2075754-CD76-4065-AD07-F017D0577FA8}" srcOrd="6" destOrd="0" presId="urn:microsoft.com/office/officeart/2005/8/layout/orgChart1"/>
    <dgm:cxn modelId="{007C8DCF-C3D9-43E0-B840-2A6991E526AE}" type="presParOf" srcId="{2F12B99C-27D7-4480-96CD-B00D0A7E116D}" destId="{2877F703-0469-4E54-8566-9EDB7BA8F18A}" srcOrd="7" destOrd="0" presId="urn:microsoft.com/office/officeart/2005/8/layout/orgChart1"/>
    <dgm:cxn modelId="{C4AAFE51-D364-4A27-95D0-957916E38AAC}" type="presParOf" srcId="{2877F703-0469-4E54-8566-9EDB7BA8F18A}" destId="{24578BE1-865E-487D-9781-1B0F0497EFE6}" srcOrd="0" destOrd="0" presId="urn:microsoft.com/office/officeart/2005/8/layout/orgChart1"/>
    <dgm:cxn modelId="{C0403216-EFBB-48C5-A33A-BB52C43109DC}" type="presParOf" srcId="{24578BE1-865E-487D-9781-1B0F0497EFE6}" destId="{B07118C0-9202-473E-8E0C-59AAD47BC4F0}" srcOrd="0" destOrd="0" presId="urn:microsoft.com/office/officeart/2005/8/layout/orgChart1"/>
    <dgm:cxn modelId="{8B5F4983-EAAC-4C9F-B75C-6A82A0F0D1BF}" type="presParOf" srcId="{24578BE1-865E-487D-9781-1B0F0497EFE6}" destId="{C8136DE6-ECF6-4411-9F75-CF8D904BCD1B}" srcOrd="1" destOrd="0" presId="urn:microsoft.com/office/officeart/2005/8/layout/orgChart1"/>
    <dgm:cxn modelId="{F2836793-DFF2-4F84-A154-E0025631A157}" type="presParOf" srcId="{2877F703-0469-4E54-8566-9EDB7BA8F18A}" destId="{7E61D5F5-CD1C-435D-A7EA-41BAC08A02CD}" srcOrd="1" destOrd="0" presId="urn:microsoft.com/office/officeart/2005/8/layout/orgChart1"/>
    <dgm:cxn modelId="{1ECCE5F8-BF16-4C8E-8A19-24B78DF73B05}" type="presParOf" srcId="{2877F703-0469-4E54-8566-9EDB7BA8F18A}" destId="{FF93D185-E78B-420F-B970-695F44867FD3}" srcOrd="2" destOrd="0" presId="urn:microsoft.com/office/officeart/2005/8/layout/orgChart1"/>
    <dgm:cxn modelId="{4CA3F424-73E7-41F4-9C0D-A38F96A0690E}" type="presParOf" srcId="{7C01FCFC-576B-4BCD-B14F-24D31482C02A}" destId="{5243B0E7-EF75-47AF-A05C-4619E509C7E4}" srcOrd="2" destOrd="0" presId="urn:microsoft.com/office/officeart/2005/8/layout/orgChart1"/>
    <dgm:cxn modelId="{DBE4DC77-8DE3-4E31-B051-69B6082B5201}" type="presParOf" srcId="{72A80CC6-15B8-4CE2-95A9-FB11797910E9}" destId="{0AEDD508-462E-4432-A7AC-B515C4E5F3CE}" srcOrd="4" destOrd="0" presId="urn:microsoft.com/office/officeart/2005/8/layout/orgChart1"/>
    <dgm:cxn modelId="{261B7A50-A2DA-4AD2-827E-07DA1BFF89CC}" type="presParOf" srcId="{72A80CC6-15B8-4CE2-95A9-FB11797910E9}" destId="{AA2DD922-34F6-48D4-AF76-8E6C7C34CFAD}" srcOrd="5" destOrd="0" presId="urn:microsoft.com/office/officeart/2005/8/layout/orgChart1"/>
    <dgm:cxn modelId="{CC87BD91-1DB9-482B-95C5-EA49B1D43951}" type="presParOf" srcId="{AA2DD922-34F6-48D4-AF76-8E6C7C34CFAD}" destId="{317ABBA7-CAF8-435C-9BE4-54D474225F42}" srcOrd="0" destOrd="0" presId="urn:microsoft.com/office/officeart/2005/8/layout/orgChart1"/>
    <dgm:cxn modelId="{362FC3A9-8798-459A-A5B9-0E7EFAF85941}" type="presParOf" srcId="{317ABBA7-CAF8-435C-9BE4-54D474225F42}" destId="{FF71A4D9-8839-4EA2-979B-A02AFC0E8C9E}" srcOrd="0" destOrd="0" presId="urn:microsoft.com/office/officeart/2005/8/layout/orgChart1"/>
    <dgm:cxn modelId="{7C74045E-BC30-483A-8502-6A30C1C1A329}" type="presParOf" srcId="{317ABBA7-CAF8-435C-9BE4-54D474225F42}" destId="{F1EF4DCB-F523-48BB-AD3F-BE16F2793F50}" srcOrd="1" destOrd="0" presId="urn:microsoft.com/office/officeart/2005/8/layout/orgChart1"/>
    <dgm:cxn modelId="{820A2811-F1CA-42C4-B836-1DE1C0187E67}" type="presParOf" srcId="{AA2DD922-34F6-48D4-AF76-8E6C7C34CFAD}" destId="{7D157232-7131-44DF-809A-396E1EAC723F}" srcOrd="1" destOrd="0" presId="urn:microsoft.com/office/officeart/2005/8/layout/orgChart1"/>
    <dgm:cxn modelId="{EDD4BD22-4F03-4737-B39D-6C42D10350AE}" type="presParOf" srcId="{7D157232-7131-44DF-809A-396E1EAC723F}" destId="{985FDDCE-2A74-47DB-A6A2-E518BA1A2561}" srcOrd="0" destOrd="0" presId="urn:microsoft.com/office/officeart/2005/8/layout/orgChart1"/>
    <dgm:cxn modelId="{AAA6479F-E978-4BEE-BE6E-22C3758B79FE}" type="presParOf" srcId="{7D157232-7131-44DF-809A-396E1EAC723F}" destId="{FE40186D-4388-4BBA-A63E-7908AE4A4483}" srcOrd="1" destOrd="0" presId="urn:microsoft.com/office/officeart/2005/8/layout/orgChart1"/>
    <dgm:cxn modelId="{AFFDB9FE-9E4D-492C-A82B-F232F69762F0}" type="presParOf" srcId="{FE40186D-4388-4BBA-A63E-7908AE4A4483}" destId="{0EF28F90-EC8B-4381-B7AD-7AFF73F2A796}" srcOrd="0" destOrd="0" presId="urn:microsoft.com/office/officeart/2005/8/layout/orgChart1"/>
    <dgm:cxn modelId="{7D6E1E0C-84E5-4A67-8217-0428D4C4CCF0}" type="presParOf" srcId="{0EF28F90-EC8B-4381-B7AD-7AFF73F2A796}" destId="{15507909-5EDC-4FA5-8C71-CF722E83E72B}" srcOrd="0" destOrd="0" presId="urn:microsoft.com/office/officeart/2005/8/layout/orgChart1"/>
    <dgm:cxn modelId="{7CA8A177-76AE-490F-8529-7805D025DD62}" type="presParOf" srcId="{0EF28F90-EC8B-4381-B7AD-7AFF73F2A796}" destId="{9781DEB0-CF62-447C-B683-ED946477167F}" srcOrd="1" destOrd="0" presId="urn:microsoft.com/office/officeart/2005/8/layout/orgChart1"/>
    <dgm:cxn modelId="{86DAC6B8-593C-46C6-9B11-695AA8B10D92}" type="presParOf" srcId="{FE40186D-4388-4BBA-A63E-7908AE4A4483}" destId="{16BBE388-7065-4C28-A953-DC0CA00804FE}" srcOrd="1" destOrd="0" presId="urn:microsoft.com/office/officeart/2005/8/layout/orgChart1"/>
    <dgm:cxn modelId="{973565F7-9266-493A-89AB-B5223367994E}" type="presParOf" srcId="{16BBE388-7065-4C28-A953-DC0CA00804FE}" destId="{67E52C4E-7DC4-4B1B-95EC-027763B8EFF5}" srcOrd="0" destOrd="0" presId="urn:microsoft.com/office/officeart/2005/8/layout/orgChart1"/>
    <dgm:cxn modelId="{EA3424E1-3FB0-47BF-B30E-C8FC66B8D714}" type="presParOf" srcId="{16BBE388-7065-4C28-A953-DC0CA00804FE}" destId="{228E12FA-6161-4210-A1EB-FC1B763D6E7A}" srcOrd="1" destOrd="0" presId="urn:microsoft.com/office/officeart/2005/8/layout/orgChart1"/>
    <dgm:cxn modelId="{DA869BC6-702E-4E51-B4DD-C8D95B556AB6}" type="presParOf" srcId="{228E12FA-6161-4210-A1EB-FC1B763D6E7A}" destId="{7E7195BB-DC95-4763-A269-91168012D673}" srcOrd="0" destOrd="0" presId="urn:microsoft.com/office/officeart/2005/8/layout/orgChart1"/>
    <dgm:cxn modelId="{3B9EA449-FC26-4A4B-81F1-FAE7BC0A218D}" type="presParOf" srcId="{7E7195BB-DC95-4763-A269-91168012D673}" destId="{AE96C9AE-89F0-46F8-A95A-174EFB373B14}" srcOrd="0" destOrd="0" presId="urn:microsoft.com/office/officeart/2005/8/layout/orgChart1"/>
    <dgm:cxn modelId="{1EA246D8-FC7B-4005-8426-BF3FCC742784}" type="presParOf" srcId="{7E7195BB-DC95-4763-A269-91168012D673}" destId="{39A444DC-EF8B-47B7-B37A-6D033288515F}" srcOrd="1" destOrd="0" presId="urn:microsoft.com/office/officeart/2005/8/layout/orgChart1"/>
    <dgm:cxn modelId="{C4D64A79-6DCD-45FD-A72E-2FFE375B7E2A}" type="presParOf" srcId="{228E12FA-6161-4210-A1EB-FC1B763D6E7A}" destId="{C1FB5967-AD78-44E3-A465-6B86261E72B1}" srcOrd="1" destOrd="0" presId="urn:microsoft.com/office/officeart/2005/8/layout/orgChart1"/>
    <dgm:cxn modelId="{C92EFA2D-60B9-4045-8626-E9049C2A4A3D}" type="presParOf" srcId="{228E12FA-6161-4210-A1EB-FC1B763D6E7A}" destId="{6BD08548-629D-4E40-8ACC-55AD918705E3}" srcOrd="2" destOrd="0" presId="urn:microsoft.com/office/officeart/2005/8/layout/orgChart1"/>
    <dgm:cxn modelId="{947C2ED9-16C2-4201-BA49-F4B67D10E9EF}" type="presParOf" srcId="{16BBE388-7065-4C28-A953-DC0CA00804FE}" destId="{3E5DA7CC-4F64-47A5-8C59-D7EF13441BC0}" srcOrd="2" destOrd="0" presId="urn:microsoft.com/office/officeart/2005/8/layout/orgChart1"/>
    <dgm:cxn modelId="{30F55168-AF58-46D8-A51E-8EB5DAD9FA5D}" type="presParOf" srcId="{16BBE388-7065-4C28-A953-DC0CA00804FE}" destId="{B052162E-2D96-428A-B439-ED068913C563}" srcOrd="3" destOrd="0" presId="urn:microsoft.com/office/officeart/2005/8/layout/orgChart1"/>
    <dgm:cxn modelId="{1ECCB8CD-FD69-444E-A1ED-D5C17941DB8A}" type="presParOf" srcId="{B052162E-2D96-428A-B439-ED068913C563}" destId="{EBB07505-E27A-4F51-8DE4-EA73F8CB446B}" srcOrd="0" destOrd="0" presId="urn:microsoft.com/office/officeart/2005/8/layout/orgChart1"/>
    <dgm:cxn modelId="{22A00480-9964-4BFB-8BE7-C08F8B7CC2C7}" type="presParOf" srcId="{EBB07505-E27A-4F51-8DE4-EA73F8CB446B}" destId="{E996C7B7-0C02-42F3-8A3F-FD7B5DBADA66}" srcOrd="0" destOrd="0" presId="urn:microsoft.com/office/officeart/2005/8/layout/orgChart1"/>
    <dgm:cxn modelId="{7B97F57B-750E-49AA-A498-5A502FCA1446}" type="presParOf" srcId="{EBB07505-E27A-4F51-8DE4-EA73F8CB446B}" destId="{C44B5EA4-0243-488E-B7AC-40B4F05F9365}" srcOrd="1" destOrd="0" presId="urn:microsoft.com/office/officeart/2005/8/layout/orgChart1"/>
    <dgm:cxn modelId="{1F34020E-4E96-4C10-9C27-ABA41C2493E4}" type="presParOf" srcId="{B052162E-2D96-428A-B439-ED068913C563}" destId="{4E72B6BB-3E04-4D4F-B37F-E5ADF400139A}" srcOrd="1" destOrd="0" presId="urn:microsoft.com/office/officeart/2005/8/layout/orgChart1"/>
    <dgm:cxn modelId="{ED3DB4F2-2EF2-44C0-A075-EAC615687E96}" type="presParOf" srcId="{B052162E-2D96-428A-B439-ED068913C563}" destId="{16653F1B-9770-42C7-8210-59F6D8F16E65}" srcOrd="2" destOrd="0" presId="urn:microsoft.com/office/officeart/2005/8/layout/orgChart1"/>
    <dgm:cxn modelId="{2745931F-D310-410D-BD4E-71AB3EEA9573}" type="presParOf" srcId="{16BBE388-7065-4C28-A953-DC0CA00804FE}" destId="{58160ED9-296F-4288-A739-142CE3AE4D29}" srcOrd="4" destOrd="0" presId="urn:microsoft.com/office/officeart/2005/8/layout/orgChart1"/>
    <dgm:cxn modelId="{0052B11A-B4E6-462B-927A-E813761C0E60}" type="presParOf" srcId="{16BBE388-7065-4C28-A953-DC0CA00804FE}" destId="{E0D12C72-AACF-4E7C-86D0-25EDA09122C1}" srcOrd="5" destOrd="0" presId="urn:microsoft.com/office/officeart/2005/8/layout/orgChart1"/>
    <dgm:cxn modelId="{758C0ABC-1FCF-4896-83C2-F223FBE3A95A}" type="presParOf" srcId="{E0D12C72-AACF-4E7C-86D0-25EDA09122C1}" destId="{1DD41FBA-D3FB-45FE-B343-300B0E192519}" srcOrd="0" destOrd="0" presId="urn:microsoft.com/office/officeart/2005/8/layout/orgChart1"/>
    <dgm:cxn modelId="{2C8A7029-A760-4E1F-97C6-82807C27C44C}" type="presParOf" srcId="{1DD41FBA-D3FB-45FE-B343-300B0E192519}" destId="{DF858984-1671-43E5-9EDE-D65D366554D6}" srcOrd="0" destOrd="0" presId="urn:microsoft.com/office/officeart/2005/8/layout/orgChart1"/>
    <dgm:cxn modelId="{A8EDBF9D-399F-4828-B6C5-186C6A0BD71F}" type="presParOf" srcId="{1DD41FBA-D3FB-45FE-B343-300B0E192519}" destId="{BEB77F43-AC30-4368-B253-C8FB0AE16D3B}" srcOrd="1" destOrd="0" presId="urn:microsoft.com/office/officeart/2005/8/layout/orgChart1"/>
    <dgm:cxn modelId="{EB6199EB-3F82-4D63-B88A-E8C2E5DFF073}" type="presParOf" srcId="{E0D12C72-AACF-4E7C-86D0-25EDA09122C1}" destId="{B0B9F214-D73E-4841-8961-55036C9FC0EF}" srcOrd="1" destOrd="0" presId="urn:microsoft.com/office/officeart/2005/8/layout/orgChart1"/>
    <dgm:cxn modelId="{41FEE83E-5D75-46F5-82DC-8AA3A9C75557}" type="presParOf" srcId="{E0D12C72-AACF-4E7C-86D0-25EDA09122C1}" destId="{B1EB4D96-55FC-4602-A95B-A51FB3DB92E6}" srcOrd="2" destOrd="0" presId="urn:microsoft.com/office/officeart/2005/8/layout/orgChart1"/>
    <dgm:cxn modelId="{4F87C9F3-4213-4D56-AFF4-55BCCAA0992B}" type="presParOf" srcId="{FE40186D-4388-4BBA-A63E-7908AE4A4483}" destId="{11B11870-4E21-4F46-B540-2164EB2DD6A9}" srcOrd="2" destOrd="0" presId="urn:microsoft.com/office/officeart/2005/8/layout/orgChart1"/>
    <dgm:cxn modelId="{6F8D99C1-3120-4142-98DE-132B7CD15CD2}" type="presParOf" srcId="{7D157232-7131-44DF-809A-396E1EAC723F}" destId="{90539944-72B1-4941-911F-C6E52EA203BF}" srcOrd="2" destOrd="0" presId="urn:microsoft.com/office/officeart/2005/8/layout/orgChart1"/>
    <dgm:cxn modelId="{4F911713-9275-4C4B-9D7C-3EC699CD0520}" type="presParOf" srcId="{7D157232-7131-44DF-809A-396E1EAC723F}" destId="{A27B1300-F0C5-4756-A983-65244CD8F8A9}" srcOrd="3" destOrd="0" presId="urn:microsoft.com/office/officeart/2005/8/layout/orgChart1"/>
    <dgm:cxn modelId="{9AEF2FB2-C447-4B85-9200-84EB4D61CC3E}" type="presParOf" srcId="{A27B1300-F0C5-4756-A983-65244CD8F8A9}" destId="{C3B5C3AA-4DFE-430A-966F-027037EB7A4B}" srcOrd="0" destOrd="0" presId="urn:microsoft.com/office/officeart/2005/8/layout/orgChart1"/>
    <dgm:cxn modelId="{38DB7A4D-9853-4B9C-8A0A-72E0072F1888}" type="presParOf" srcId="{C3B5C3AA-4DFE-430A-966F-027037EB7A4B}" destId="{06FA2F97-5E1C-4055-A296-666083D88CF1}" srcOrd="0" destOrd="0" presId="urn:microsoft.com/office/officeart/2005/8/layout/orgChart1"/>
    <dgm:cxn modelId="{141A777A-F568-4D59-A5F4-B050BBDC79E0}" type="presParOf" srcId="{C3B5C3AA-4DFE-430A-966F-027037EB7A4B}" destId="{50A6FC47-4B82-4DCB-B16C-32AE322F7282}" srcOrd="1" destOrd="0" presId="urn:microsoft.com/office/officeart/2005/8/layout/orgChart1"/>
    <dgm:cxn modelId="{E42819C0-6FC6-45CA-9905-E5E135F1DBB6}" type="presParOf" srcId="{A27B1300-F0C5-4756-A983-65244CD8F8A9}" destId="{4D39B49C-88B9-4BF8-9F43-48B1BBCF62A4}" srcOrd="1" destOrd="0" presId="urn:microsoft.com/office/officeart/2005/8/layout/orgChart1"/>
    <dgm:cxn modelId="{5E4807C9-A564-4906-A69A-E06B2F89635B}" type="presParOf" srcId="{A27B1300-F0C5-4756-A983-65244CD8F8A9}" destId="{321C2444-BEEA-4FB0-ADFD-901193B57EB1}" srcOrd="2" destOrd="0" presId="urn:microsoft.com/office/officeart/2005/8/layout/orgChart1"/>
    <dgm:cxn modelId="{401803A1-B831-48F5-805E-879DCE2F10E0}" type="presParOf" srcId="{7D157232-7131-44DF-809A-396E1EAC723F}" destId="{6970D3BB-421A-47E1-A602-2A21E7F5E639}" srcOrd="4" destOrd="0" presId="urn:microsoft.com/office/officeart/2005/8/layout/orgChart1"/>
    <dgm:cxn modelId="{53767921-B0CD-42F7-B041-FB95FD5416AC}" type="presParOf" srcId="{7D157232-7131-44DF-809A-396E1EAC723F}" destId="{34E00233-46B6-4DE6-B31B-CF3880A70908}" srcOrd="5" destOrd="0" presId="urn:microsoft.com/office/officeart/2005/8/layout/orgChart1"/>
    <dgm:cxn modelId="{F27D8227-8741-44C5-BC08-D1BD2095C92B}" type="presParOf" srcId="{34E00233-46B6-4DE6-B31B-CF3880A70908}" destId="{7294D532-EBD9-4AED-8C01-1AAC596B3DBB}" srcOrd="0" destOrd="0" presId="urn:microsoft.com/office/officeart/2005/8/layout/orgChart1"/>
    <dgm:cxn modelId="{3F28FB77-B7EC-48DD-8377-D8CDFF9AA03A}" type="presParOf" srcId="{7294D532-EBD9-4AED-8C01-1AAC596B3DBB}" destId="{D9EE5A57-4BE7-49AD-B60B-FCAD5C60F825}" srcOrd="0" destOrd="0" presId="urn:microsoft.com/office/officeart/2005/8/layout/orgChart1"/>
    <dgm:cxn modelId="{2EBE03B2-1970-4778-BEE5-1551D8638350}" type="presParOf" srcId="{7294D532-EBD9-4AED-8C01-1AAC596B3DBB}" destId="{A08A1D46-8BA2-4F7C-801D-874A42FCA14A}" srcOrd="1" destOrd="0" presId="urn:microsoft.com/office/officeart/2005/8/layout/orgChart1"/>
    <dgm:cxn modelId="{BD6E0070-0478-40E0-8546-597B1CB780DE}" type="presParOf" srcId="{34E00233-46B6-4DE6-B31B-CF3880A70908}" destId="{2AEFC609-3B8D-4655-AC1B-08D2D5A35012}" srcOrd="1" destOrd="0" presId="urn:microsoft.com/office/officeart/2005/8/layout/orgChart1"/>
    <dgm:cxn modelId="{B49549EF-D1CC-4F7B-B553-E627572D7833}" type="presParOf" srcId="{34E00233-46B6-4DE6-B31B-CF3880A70908}" destId="{95245BCE-1D88-4E10-983C-41AA0035835E}" srcOrd="2" destOrd="0" presId="urn:microsoft.com/office/officeart/2005/8/layout/orgChart1"/>
    <dgm:cxn modelId="{370A9180-B11D-44EB-A7F9-DF82F77321C8}" type="presParOf" srcId="{7D157232-7131-44DF-809A-396E1EAC723F}" destId="{1843646C-51AD-40A4-A262-9B95E69C49DB}" srcOrd="6" destOrd="0" presId="urn:microsoft.com/office/officeart/2005/8/layout/orgChart1"/>
    <dgm:cxn modelId="{A19399F4-D030-4EB2-A1CD-B484817193B3}" type="presParOf" srcId="{7D157232-7131-44DF-809A-396E1EAC723F}" destId="{0838466B-B76B-48CE-A138-48B31E5F6E8F}" srcOrd="7" destOrd="0" presId="urn:microsoft.com/office/officeart/2005/8/layout/orgChart1"/>
    <dgm:cxn modelId="{7BFEDA45-90FC-4CD9-BF4D-230590706C7F}" type="presParOf" srcId="{0838466B-B76B-48CE-A138-48B31E5F6E8F}" destId="{082040B6-C9DA-4DF4-9B2F-4638BD967C6B}" srcOrd="0" destOrd="0" presId="urn:microsoft.com/office/officeart/2005/8/layout/orgChart1"/>
    <dgm:cxn modelId="{67D7542F-84D7-4583-A07D-3551FB84415B}" type="presParOf" srcId="{082040B6-C9DA-4DF4-9B2F-4638BD967C6B}" destId="{21242E30-2E2E-4026-AE7F-FDF67F567E66}" srcOrd="0" destOrd="0" presId="urn:microsoft.com/office/officeart/2005/8/layout/orgChart1"/>
    <dgm:cxn modelId="{A6AED54E-F9D8-404F-ADF3-1C38DC5171D7}" type="presParOf" srcId="{082040B6-C9DA-4DF4-9B2F-4638BD967C6B}" destId="{00EBB977-1E88-48AA-87E3-CC8063057A36}" srcOrd="1" destOrd="0" presId="urn:microsoft.com/office/officeart/2005/8/layout/orgChart1"/>
    <dgm:cxn modelId="{F3A8433F-F871-4FEA-B799-9CED6312552B}" type="presParOf" srcId="{0838466B-B76B-48CE-A138-48B31E5F6E8F}" destId="{8005C3F4-BA50-4D8A-96C4-268935F75BE6}" srcOrd="1" destOrd="0" presId="urn:microsoft.com/office/officeart/2005/8/layout/orgChart1"/>
    <dgm:cxn modelId="{2E2B13CC-BC61-4F8C-BE1B-BA5A34B5B416}" type="presParOf" srcId="{0838466B-B76B-48CE-A138-48B31E5F6E8F}" destId="{2CA9FB55-EF99-4729-9C64-E7BE15EE4A48}" srcOrd="2" destOrd="0" presId="urn:microsoft.com/office/officeart/2005/8/layout/orgChart1"/>
    <dgm:cxn modelId="{1984FAAF-60D5-44A0-8587-D182F61B2D22}" type="presParOf" srcId="{AA2DD922-34F6-48D4-AF76-8E6C7C34CFAD}" destId="{77786C64-D6D5-4F7B-BCBD-3DA505042BC5}" srcOrd="2" destOrd="0" presId="urn:microsoft.com/office/officeart/2005/8/layout/orgChart1"/>
    <dgm:cxn modelId="{E38F7411-806A-4F13-B8B7-55D4D0D0EB6F}" type="presParOf" srcId="{72A80CC6-15B8-4CE2-95A9-FB11797910E9}" destId="{534AB39F-7C12-4C49-83A1-1D96FE648B80}" srcOrd="6" destOrd="0" presId="urn:microsoft.com/office/officeart/2005/8/layout/orgChart1"/>
    <dgm:cxn modelId="{1B80976A-283E-417E-91BA-C1A3A7ABE900}" type="presParOf" srcId="{72A80CC6-15B8-4CE2-95A9-FB11797910E9}" destId="{B6787B02-ED88-43EE-B23A-88463337EF62}" srcOrd="7" destOrd="0" presId="urn:microsoft.com/office/officeart/2005/8/layout/orgChart1"/>
    <dgm:cxn modelId="{D943F076-B532-408F-AA13-D156E355A1A0}" type="presParOf" srcId="{B6787B02-ED88-43EE-B23A-88463337EF62}" destId="{247F0548-A6C3-4437-BA0F-74D812616989}" srcOrd="0" destOrd="0" presId="urn:microsoft.com/office/officeart/2005/8/layout/orgChart1"/>
    <dgm:cxn modelId="{F6C0B1BC-B2ED-4754-BDCA-4DA2E2A2F277}" type="presParOf" srcId="{247F0548-A6C3-4437-BA0F-74D812616989}" destId="{4273E594-D8F7-4255-9EB9-90049CC2D90C}" srcOrd="0" destOrd="0" presId="urn:microsoft.com/office/officeart/2005/8/layout/orgChart1"/>
    <dgm:cxn modelId="{15359674-7295-48E1-97CE-7BCAA19D76B1}" type="presParOf" srcId="{247F0548-A6C3-4437-BA0F-74D812616989}" destId="{6A66CA94-BB10-4CA3-96AD-25E4038EF4AF}" srcOrd="1" destOrd="0" presId="urn:microsoft.com/office/officeart/2005/8/layout/orgChart1"/>
    <dgm:cxn modelId="{1101AAF5-CFEB-4E36-A327-928B78C83560}" type="presParOf" srcId="{B6787B02-ED88-43EE-B23A-88463337EF62}" destId="{5F763727-6BDD-470A-A3EC-5AF065DC6712}" srcOrd="1" destOrd="0" presId="urn:microsoft.com/office/officeart/2005/8/layout/orgChart1"/>
    <dgm:cxn modelId="{D383C7F5-C76B-4AD2-B295-6F4CA1BE3E76}" type="presParOf" srcId="{5F763727-6BDD-470A-A3EC-5AF065DC6712}" destId="{8D3195B2-8320-4677-B39A-84E9E01A70DD}" srcOrd="0" destOrd="0" presId="urn:microsoft.com/office/officeart/2005/8/layout/orgChart1"/>
    <dgm:cxn modelId="{FF879B8D-3AD4-4F35-B9D5-E98C2F75A76C}" type="presParOf" srcId="{5F763727-6BDD-470A-A3EC-5AF065DC6712}" destId="{17635E30-6CCC-460C-98DD-A7F95A61A381}" srcOrd="1" destOrd="0" presId="urn:microsoft.com/office/officeart/2005/8/layout/orgChart1"/>
    <dgm:cxn modelId="{E6E71951-B4C5-453A-B96A-0D79AE00A717}" type="presParOf" srcId="{17635E30-6CCC-460C-98DD-A7F95A61A381}" destId="{252EB774-EF08-4779-9AFA-C7D9A618E137}" srcOrd="0" destOrd="0" presId="urn:microsoft.com/office/officeart/2005/8/layout/orgChart1"/>
    <dgm:cxn modelId="{3D74F447-F727-4507-A261-C305AC9006DC}" type="presParOf" srcId="{252EB774-EF08-4779-9AFA-C7D9A618E137}" destId="{E3F41F85-E19A-4446-831E-BC024976AB2A}" srcOrd="0" destOrd="0" presId="urn:microsoft.com/office/officeart/2005/8/layout/orgChart1"/>
    <dgm:cxn modelId="{C06B0563-CD8B-4BC4-A6EA-EB19D318D0EC}" type="presParOf" srcId="{252EB774-EF08-4779-9AFA-C7D9A618E137}" destId="{9B7926A7-3138-4DE6-9DB2-926523F99CBE}" srcOrd="1" destOrd="0" presId="urn:microsoft.com/office/officeart/2005/8/layout/orgChart1"/>
    <dgm:cxn modelId="{55AEF2E5-7E9A-470A-9D8A-DA98F245C2A0}" type="presParOf" srcId="{17635E30-6CCC-460C-98DD-A7F95A61A381}" destId="{907C7E01-1158-4A42-9989-F133978C3128}" srcOrd="1" destOrd="0" presId="urn:microsoft.com/office/officeart/2005/8/layout/orgChart1"/>
    <dgm:cxn modelId="{A3E5EB36-36B8-419C-9A65-FDF82EAFB4AC}" type="presParOf" srcId="{17635E30-6CCC-460C-98DD-A7F95A61A381}" destId="{0DF9DDBB-E0D5-46CD-B7FF-ACCE2863B033}" srcOrd="2" destOrd="0" presId="urn:microsoft.com/office/officeart/2005/8/layout/orgChart1"/>
    <dgm:cxn modelId="{7C6FE6DD-9C10-4090-B2F4-1FA54C1A7DCB}" type="presParOf" srcId="{5F763727-6BDD-470A-A3EC-5AF065DC6712}" destId="{691053C9-A641-44EB-9166-00F8733FD64C}" srcOrd="2" destOrd="0" presId="urn:microsoft.com/office/officeart/2005/8/layout/orgChart1"/>
    <dgm:cxn modelId="{D5DF919F-4867-4D2A-B5AF-E3A6684909D8}" type="presParOf" srcId="{5F763727-6BDD-470A-A3EC-5AF065DC6712}" destId="{E298F30F-8222-4697-8D7F-5842C9B0FE34}" srcOrd="3" destOrd="0" presId="urn:microsoft.com/office/officeart/2005/8/layout/orgChart1"/>
    <dgm:cxn modelId="{E21F7013-5FD1-44C9-960A-2229CEE6DA56}" type="presParOf" srcId="{E298F30F-8222-4697-8D7F-5842C9B0FE34}" destId="{DF0E9763-9129-4637-B6A7-F82671F034C7}" srcOrd="0" destOrd="0" presId="urn:microsoft.com/office/officeart/2005/8/layout/orgChart1"/>
    <dgm:cxn modelId="{9EF0E790-BF24-4868-80A4-66F05FEEFD10}" type="presParOf" srcId="{DF0E9763-9129-4637-B6A7-F82671F034C7}" destId="{4F3A8F5E-8530-420E-9249-DB0F61014002}" srcOrd="0" destOrd="0" presId="urn:microsoft.com/office/officeart/2005/8/layout/orgChart1"/>
    <dgm:cxn modelId="{82756966-4C38-4C7E-AEEE-AF5261645F52}" type="presParOf" srcId="{DF0E9763-9129-4637-B6A7-F82671F034C7}" destId="{B3195C84-56CF-466F-971E-26E6202EEDD3}" srcOrd="1" destOrd="0" presId="urn:microsoft.com/office/officeart/2005/8/layout/orgChart1"/>
    <dgm:cxn modelId="{5D9F820A-B2B8-49E2-A263-3F6C8840E230}" type="presParOf" srcId="{E298F30F-8222-4697-8D7F-5842C9B0FE34}" destId="{991A9B3F-8C71-4A49-A3D0-1144434158DE}" srcOrd="1" destOrd="0" presId="urn:microsoft.com/office/officeart/2005/8/layout/orgChart1"/>
    <dgm:cxn modelId="{265221FC-30F4-4BFB-B251-F409889A65AC}" type="presParOf" srcId="{E298F30F-8222-4697-8D7F-5842C9B0FE34}" destId="{80FC934D-1A6E-4852-B86D-35D2AE445F84}" srcOrd="2" destOrd="0" presId="urn:microsoft.com/office/officeart/2005/8/layout/orgChart1"/>
    <dgm:cxn modelId="{1A835108-9F35-4E63-8293-BA6D641545BF}" type="presParOf" srcId="{5F763727-6BDD-470A-A3EC-5AF065DC6712}" destId="{DB910524-70CE-47CA-ACDE-A5A11857FA6B}" srcOrd="4" destOrd="0" presId="urn:microsoft.com/office/officeart/2005/8/layout/orgChart1"/>
    <dgm:cxn modelId="{C13BA012-41FE-4CAC-9517-406A35CC50AF}" type="presParOf" srcId="{5F763727-6BDD-470A-A3EC-5AF065DC6712}" destId="{F6EB4969-3B81-46AD-8C3F-EE0DB008B347}" srcOrd="5" destOrd="0" presId="urn:microsoft.com/office/officeart/2005/8/layout/orgChart1"/>
    <dgm:cxn modelId="{FA6F715F-1C3F-474B-A8EA-A76DA8C304B5}" type="presParOf" srcId="{F6EB4969-3B81-46AD-8C3F-EE0DB008B347}" destId="{0E454A85-4FEF-45E0-B6C0-4DD0C6759C22}" srcOrd="0" destOrd="0" presId="urn:microsoft.com/office/officeart/2005/8/layout/orgChart1"/>
    <dgm:cxn modelId="{D7DE49AA-4A9D-4838-9327-18262F04924F}" type="presParOf" srcId="{0E454A85-4FEF-45E0-B6C0-4DD0C6759C22}" destId="{44DB9787-B551-429D-BDBE-F1732BD3CA9B}" srcOrd="0" destOrd="0" presId="urn:microsoft.com/office/officeart/2005/8/layout/orgChart1"/>
    <dgm:cxn modelId="{53413423-4730-4589-BB33-C7677684F4AE}" type="presParOf" srcId="{0E454A85-4FEF-45E0-B6C0-4DD0C6759C22}" destId="{ADF016E0-1BD0-4E0C-A624-BD04002A47F3}" srcOrd="1" destOrd="0" presId="urn:microsoft.com/office/officeart/2005/8/layout/orgChart1"/>
    <dgm:cxn modelId="{D2A2BDC9-B63A-4618-8943-BFA6182368F1}" type="presParOf" srcId="{F6EB4969-3B81-46AD-8C3F-EE0DB008B347}" destId="{22CAA734-AA1E-4404-8CB7-2D62D32E0648}" srcOrd="1" destOrd="0" presId="urn:microsoft.com/office/officeart/2005/8/layout/orgChart1"/>
    <dgm:cxn modelId="{84D12FE9-1372-4669-A258-7080E12B31D5}" type="presParOf" srcId="{F6EB4969-3B81-46AD-8C3F-EE0DB008B347}" destId="{937BCC98-F955-438B-B193-B20635D3749D}" srcOrd="2" destOrd="0" presId="urn:microsoft.com/office/officeart/2005/8/layout/orgChart1"/>
    <dgm:cxn modelId="{096C7DCE-BB7D-41D8-8F94-06FA60ED617F}" type="presParOf" srcId="{B6787B02-ED88-43EE-B23A-88463337EF62}" destId="{BB9453F9-C337-49BF-A22A-8A58DFB1C16F}" srcOrd="2" destOrd="0" presId="urn:microsoft.com/office/officeart/2005/8/layout/orgChart1"/>
    <dgm:cxn modelId="{5F7E78F6-F85B-4CCB-83E9-E9A64A374987}" type="presParOf" srcId="{72A80CC6-15B8-4CE2-95A9-FB11797910E9}" destId="{989E7115-8D2C-418C-A8F6-165D621C9E2F}" srcOrd="8" destOrd="0" presId="urn:microsoft.com/office/officeart/2005/8/layout/orgChart1"/>
    <dgm:cxn modelId="{75F0F200-FAD8-4313-AD6A-621D34722411}" type="presParOf" srcId="{72A80CC6-15B8-4CE2-95A9-FB11797910E9}" destId="{A851848A-E984-40FE-884C-A616BF820E2A}" srcOrd="9" destOrd="0" presId="urn:microsoft.com/office/officeart/2005/8/layout/orgChart1"/>
    <dgm:cxn modelId="{B3C2F34C-7F85-45F9-B8CC-C3889082A491}" type="presParOf" srcId="{A851848A-E984-40FE-884C-A616BF820E2A}" destId="{35476E8B-9763-4EA8-9EB9-EE7CE987BC65}" srcOrd="0" destOrd="0" presId="urn:microsoft.com/office/officeart/2005/8/layout/orgChart1"/>
    <dgm:cxn modelId="{09D0B187-5AFD-4CEE-8DCE-742B17C86F64}" type="presParOf" srcId="{35476E8B-9763-4EA8-9EB9-EE7CE987BC65}" destId="{43E96938-BD60-4422-8303-A4B12E39FA95}" srcOrd="0" destOrd="0" presId="urn:microsoft.com/office/officeart/2005/8/layout/orgChart1"/>
    <dgm:cxn modelId="{6D247E78-6D50-433B-A338-DA3AA6558F38}" type="presParOf" srcId="{35476E8B-9763-4EA8-9EB9-EE7CE987BC65}" destId="{1E5507F7-574F-418C-9769-E1E29C4DCE31}" srcOrd="1" destOrd="0" presId="urn:microsoft.com/office/officeart/2005/8/layout/orgChart1"/>
    <dgm:cxn modelId="{2E055C3A-F166-4792-9345-A840F5A72743}" type="presParOf" srcId="{A851848A-E984-40FE-884C-A616BF820E2A}" destId="{5B5BFF9D-7BCB-4006-980B-C9C51DF3CBA5}" srcOrd="1" destOrd="0" presId="urn:microsoft.com/office/officeart/2005/8/layout/orgChart1"/>
    <dgm:cxn modelId="{EFD47587-570E-423E-BEAE-223EFBD0F20B}" type="presParOf" srcId="{A851848A-E984-40FE-884C-A616BF820E2A}" destId="{48D3C34C-56D5-447E-8148-860E6657C033}" srcOrd="2" destOrd="0" presId="urn:microsoft.com/office/officeart/2005/8/layout/orgChart1"/>
    <dgm:cxn modelId="{91CE10C4-9622-490A-A09E-2FDE3005CA7E}" type="presParOf" srcId="{2518E9D3-F9A0-48EE-A45A-7B55EB2D14E2}" destId="{95481EBC-AE7D-468A-8D68-6CE5CD7EB104}"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7C7BABD-50A1-4016-AAEB-5C87CA01219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C1D08E4-6F93-448F-B223-F0C12139F727}">
      <dgm:prSet/>
      <dgm:spPr/>
      <dgm:t>
        <a:bodyPr/>
        <a:lstStyle/>
        <a:p>
          <a:pPr>
            <a:lnSpc>
              <a:spcPct val="100000"/>
            </a:lnSpc>
          </a:pPr>
          <a:r>
            <a:rPr lang="en-US" b="1">
              <a:latin typeface="+mn-lt"/>
            </a:rPr>
            <a:t>Suitable Features:</a:t>
          </a:r>
          <a:r>
            <a:rPr lang="en-US">
              <a:latin typeface="+mn-lt"/>
            </a:rPr>
            <a:t> BF transforming the features into a more suitable representation, the model can learn more meaningful patterns in the data</a:t>
          </a:r>
          <a:r>
            <a:rPr lang="en-US" b="0">
              <a:latin typeface="+mn-lt"/>
            </a:rPr>
            <a:t>.</a:t>
          </a:r>
        </a:p>
      </dgm:t>
    </dgm:pt>
    <dgm:pt modelId="{DB26332D-A050-4FAD-BC7A-AA7A57BC4B58}" type="parTrans" cxnId="{53290B3F-E516-4087-8F3D-FE044B957C93}">
      <dgm:prSet/>
      <dgm:spPr/>
      <dgm:t>
        <a:bodyPr/>
        <a:lstStyle/>
        <a:p>
          <a:endParaRPr lang="en-US"/>
        </a:p>
      </dgm:t>
    </dgm:pt>
    <dgm:pt modelId="{7AB37378-5931-4490-8524-19831B4F2640}" type="sibTrans" cxnId="{53290B3F-E516-4087-8F3D-FE044B957C93}">
      <dgm:prSet/>
      <dgm:spPr/>
      <dgm:t>
        <a:bodyPr/>
        <a:lstStyle/>
        <a:p>
          <a:endParaRPr lang="en-US"/>
        </a:p>
      </dgm:t>
    </dgm:pt>
    <dgm:pt modelId="{A54B575D-9688-448C-8681-B5180EAF809D}">
      <dgm:prSet/>
      <dgm:spPr/>
      <dgm:t>
        <a:bodyPr/>
        <a:lstStyle/>
        <a:p>
          <a:pPr rtl="0">
            <a:lnSpc>
              <a:spcPct val="100000"/>
            </a:lnSpc>
          </a:pPr>
          <a:r>
            <a:rPr lang="en-US" b="1">
              <a:latin typeface="+mn-lt"/>
            </a:rPr>
            <a:t>Less Computation: </a:t>
          </a:r>
          <a:r>
            <a:rPr lang="en-US">
              <a:latin typeface="+mn-lt"/>
            </a:rPr>
            <a:t>The transformed features often require fewer computational resources.</a:t>
          </a:r>
        </a:p>
      </dgm:t>
    </dgm:pt>
    <dgm:pt modelId="{96F6B5FE-5D11-453E-8AA2-DD8B540C73A3}" type="parTrans" cxnId="{68CD7D2F-B33D-4437-9C3F-2C0A80B9E41B}">
      <dgm:prSet/>
      <dgm:spPr/>
      <dgm:t>
        <a:bodyPr/>
        <a:lstStyle/>
        <a:p>
          <a:endParaRPr lang="en-US"/>
        </a:p>
      </dgm:t>
    </dgm:pt>
    <dgm:pt modelId="{03EA8ACC-3E93-4DA1-93B9-90C088997DA5}" type="sibTrans" cxnId="{68CD7D2F-B33D-4437-9C3F-2C0A80B9E41B}">
      <dgm:prSet/>
      <dgm:spPr/>
      <dgm:t>
        <a:bodyPr/>
        <a:lstStyle/>
        <a:p>
          <a:endParaRPr lang="en-US"/>
        </a:p>
      </dgm:t>
    </dgm:pt>
    <dgm:pt modelId="{14F8FC3E-3FEB-45B9-B2A2-F54E97C3A759}">
      <dgm:prSet/>
      <dgm:spPr/>
      <dgm:t>
        <a:bodyPr/>
        <a:lstStyle/>
        <a:p>
          <a:pPr rtl="0">
            <a:lnSpc>
              <a:spcPct val="100000"/>
            </a:lnSpc>
          </a:pPr>
          <a:r>
            <a:rPr lang="en-US" b="1">
              <a:latin typeface="+mn-lt"/>
            </a:rPr>
            <a:t>Interopretablility: </a:t>
          </a:r>
          <a:r>
            <a:rPr lang="en-US">
              <a:latin typeface="+mn-lt"/>
            </a:rPr>
            <a:t>By transforming the features, it can be easier to understand the model’s predictions.</a:t>
          </a:r>
        </a:p>
      </dgm:t>
    </dgm:pt>
    <dgm:pt modelId="{F3296D9E-9A38-408A-A606-609A489A788A}" type="parTrans" cxnId="{14CD3E8A-387B-4EA9-9679-BD2607F68025}">
      <dgm:prSet/>
      <dgm:spPr/>
      <dgm:t>
        <a:bodyPr/>
        <a:lstStyle/>
        <a:p>
          <a:endParaRPr lang="en-US"/>
        </a:p>
      </dgm:t>
    </dgm:pt>
    <dgm:pt modelId="{5F38ACBA-512E-41AF-99A9-EED449385125}" type="sibTrans" cxnId="{14CD3E8A-387B-4EA9-9679-BD2607F68025}">
      <dgm:prSet/>
      <dgm:spPr/>
      <dgm:t>
        <a:bodyPr/>
        <a:lstStyle/>
        <a:p>
          <a:endParaRPr lang="en-US"/>
        </a:p>
      </dgm:t>
    </dgm:pt>
    <dgm:pt modelId="{51093C24-CFC4-4925-B23A-A26FD2E001A5}">
      <dgm:prSet phldr="0"/>
      <dgm:spPr/>
      <dgm:t>
        <a:bodyPr/>
        <a:lstStyle/>
        <a:p>
          <a:pPr rtl="0">
            <a:lnSpc>
              <a:spcPct val="100000"/>
            </a:lnSpc>
          </a:pPr>
          <a:r>
            <a:rPr lang="en-US" b="1">
              <a:latin typeface="+mn-lt"/>
            </a:rPr>
            <a:t>Handle Outliers: </a:t>
          </a:r>
          <a:r>
            <a:rPr lang="en-US">
              <a:latin typeface="+mn-lt"/>
            </a:rPr>
            <a:t>Transforming the features can make the model more robust to outliers and other anomalies.</a:t>
          </a:r>
        </a:p>
      </dgm:t>
    </dgm:pt>
    <dgm:pt modelId="{4A36C031-CAD6-4BB0-AEFE-72EED791204E}" type="parTrans" cxnId="{DFC7B7A3-234C-4CF4-9842-27AE21F33FE0}">
      <dgm:prSet/>
      <dgm:spPr/>
    </dgm:pt>
    <dgm:pt modelId="{12FF2011-4ED4-4FA9-9688-50460980D124}" type="sibTrans" cxnId="{DFC7B7A3-234C-4CF4-9842-27AE21F33FE0}">
      <dgm:prSet/>
      <dgm:spPr/>
    </dgm:pt>
    <dgm:pt modelId="{045DB3F7-E7C3-441E-BE44-F973C79425D8}" type="pres">
      <dgm:prSet presAssocID="{C7C7BABD-50A1-4016-AAEB-5C87CA01219B}" presName="root" presStyleCnt="0">
        <dgm:presLayoutVars>
          <dgm:dir/>
          <dgm:resizeHandles val="exact"/>
        </dgm:presLayoutVars>
      </dgm:prSet>
      <dgm:spPr/>
    </dgm:pt>
    <dgm:pt modelId="{253CAE70-51D7-4E62-923A-38CA1EE68B21}" type="pres">
      <dgm:prSet presAssocID="{8C1D08E4-6F93-448F-B223-F0C12139F727}" presName="compNode" presStyleCnt="0"/>
      <dgm:spPr/>
    </dgm:pt>
    <dgm:pt modelId="{6F4A43EC-6B90-47CE-AEF6-B8A5BC9DD27D}" type="pres">
      <dgm:prSet presAssocID="{8C1D08E4-6F93-448F-B223-F0C12139F727}" presName="bgRect" presStyleLbl="bgShp" presStyleIdx="0" presStyleCnt="4"/>
      <dgm:spPr/>
    </dgm:pt>
    <dgm:pt modelId="{0927EAF1-12ED-48F4-8544-CDA5E91EF543}" type="pres">
      <dgm:prSet presAssocID="{8C1D08E4-6F93-448F-B223-F0C12139F72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70BABE5-5592-4DB2-8CFD-922DB3B4C754}" type="pres">
      <dgm:prSet presAssocID="{8C1D08E4-6F93-448F-B223-F0C12139F727}" presName="spaceRect" presStyleCnt="0"/>
      <dgm:spPr/>
    </dgm:pt>
    <dgm:pt modelId="{2892413B-2EC7-470F-BF1D-845C65AC7D68}" type="pres">
      <dgm:prSet presAssocID="{8C1D08E4-6F93-448F-B223-F0C12139F727}" presName="parTx" presStyleLbl="revTx" presStyleIdx="0" presStyleCnt="4">
        <dgm:presLayoutVars>
          <dgm:chMax val="0"/>
          <dgm:chPref val="0"/>
        </dgm:presLayoutVars>
      </dgm:prSet>
      <dgm:spPr/>
    </dgm:pt>
    <dgm:pt modelId="{DDC2D944-18B6-4213-AA34-0B39C740A844}" type="pres">
      <dgm:prSet presAssocID="{7AB37378-5931-4490-8524-19831B4F2640}" presName="sibTrans" presStyleCnt="0"/>
      <dgm:spPr/>
    </dgm:pt>
    <dgm:pt modelId="{0CF54B30-A0A2-4484-B798-8A3EA2F961D3}" type="pres">
      <dgm:prSet presAssocID="{51093C24-CFC4-4925-B23A-A26FD2E001A5}" presName="compNode" presStyleCnt="0"/>
      <dgm:spPr/>
    </dgm:pt>
    <dgm:pt modelId="{F06153C3-6C2F-4749-923E-190DBD327F9D}" type="pres">
      <dgm:prSet presAssocID="{51093C24-CFC4-4925-B23A-A26FD2E001A5}" presName="bgRect" presStyleLbl="bgShp" presStyleIdx="1" presStyleCnt="4"/>
      <dgm:spPr/>
    </dgm:pt>
    <dgm:pt modelId="{22EF1591-173B-4E71-815F-26806C4E11FF}" type="pres">
      <dgm:prSet presAssocID="{51093C24-CFC4-4925-B23A-A26FD2E001A5}" presName="iconRect" presStyleLbl="node1" presStyleIdx="1" presStyleCnt="4"/>
      <dgm:spPr/>
    </dgm:pt>
    <dgm:pt modelId="{51D27A06-5ED0-4633-AB89-E3A5341B2B21}" type="pres">
      <dgm:prSet presAssocID="{51093C24-CFC4-4925-B23A-A26FD2E001A5}" presName="spaceRect" presStyleCnt="0"/>
      <dgm:spPr/>
    </dgm:pt>
    <dgm:pt modelId="{D9DC1E7E-1182-49A1-A9F6-7F051DD9D352}" type="pres">
      <dgm:prSet presAssocID="{51093C24-CFC4-4925-B23A-A26FD2E001A5}" presName="parTx" presStyleLbl="revTx" presStyleIdx="1" presStyleCnt="4">
        <dgm:presLayoutVars>
          <dgm:chMax val="0"/>
          <dgm:chPref val="0"/>
        </dgm:presLayoutVars>
      </dgm:prSet>
      <dgm:spPr/>
    </dgm:pt>
    <dgm:pt modelId="{DCAC25D3-0D13-4490-81A0-FDF35E9D3558}" type="pres">
      <dgm:prSet presAssocID="{12FF2011-4ED4-4FA9-9688-50460980D124}" presName="sibTrans" presStyleCnt="0"/>
      <dgm:spPr/>
    </dgm:pt>
    <dgm:pt modelId="{22CA6B2A-B22E-4E4C-BFA1-ECAC4DC8B977}" type="pres">
      <dgm:prSet presAssocID="{A54B575D-9688-448C-8681-B5180EAF809D}" presName="compNode" presStyleCnt="0"/>
      <dgm:spPr/>
    </dgm:pt>
    <dgm:pt modelId="{89D9D902-7EC7-44AF-868B-18450D2EAE1E}" type="pres">
      <dgm:prSet presAssocID="{A54B575D-9688-448C-8681-B5180EAF809D}" presName="bgRect" presStyleLbl="bgShp" presStyleIdx="2" presStyleCnt="4"/>
      <dgm:spPr/>
    </dgm:pt>
    <dgm:pt modelId="{78DCB096-4DC0-424E-A768-2B183A692AAD}" type="pres">
      <dgm:prSet presAssocID="{A54B575D-9688-448C-8681-B5180EAF809D}"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C93458EC-C032-4584-B460-DD505E8F4771}" type="pres">
      <dgm:prSet presAssocID="{A54B575D-9688-448C-8681-B5180EAF809D}" presName="spaceRect" presStyleCnt="0"/>
      <dgm:spPr/>
    </dgm:pt>
    <dgm:pt modelId="{11D04243-18AE-425A-8B75-CC99F2CFE55C}" type="pres">
      <dgm:prSet presAssocID="{A54B575D-9688-448C-8681-B5180EAF809D}" presName="parTx" presStyleLbl="revTx" presStyleIdx="2" presStyleCnt="4">
        <dgm:presLayoutVars>
          <dgm:chMax val="0"/>
          <dgm:chPref val="0"/>
        </dgm:presLayoutVars>
      </dgm:prSet>
      <dgm:spPr/>
    </dgm:pt>
    <dgm:pt modelId="{8FBA8103-16CB-440B-8C7C-A7ED943E11F4}" type="pres">
      <dgm:prSet presAssocID="{03EA8ACC-3E93-4DA1-93B9-90C088997DA5}" presName="sibTrans" presStyleCnt="0"/>
      <dgm:spPr/>
    </dgm:pt>
    <dgm:pt modelId="{45AD39C4-9B82-4574-A5B8-53DF8E06102E}" type="pres">
      <dgm:prSet presAssocID="{14F8FC3E-3FEB-45B9-B2A2-F54E97C3A759}" presName="compNode" presStyleCnt="0"/>
      <dgm:spPr/>
    </dgm:pt>
    <dgm:pt modelId="{D5CCCB09-9AE9-4567-8AFD-DB424B0685E4}" type="pres">
      <dgm:prSet presAssocID="{14F8FC3E-3FEB-45B9-B2A2-F54E97C3A759}" presName="bgRect" presStyleLbl="bgShp" presStyleIdx="3" presStyleCnt="4"/>
      <dgm:spPr/>
    </dgm:pt>
    <dgm:pt modelId="{564CFD5C-534F-4C4D-8373-FC2A7CE486D2}" type="pres">
      <dgm:prSet presAssocID="{14F8FC3E-3FEB-45B9-B2A2-F54E97C3A759}"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C2C9EDAC-A331-450B-BC22-07921A214217}" type="pres">
      <dgm:prSet presAssocID="{14F8FC3E-3FEB-45B9-B2A2-F54E97C3A759}" presName="spaceRect" presStyleCnt="0"/>
      <dgm:spPr/>
    </dgm:pt>
    <dgm:pt modelId="{063E8B5D-9268-479A-8DB0-326A5EB934CC}" type="pres">
      <dgm:prSet presAssocID="{14F8FC3E-3FEB-45B9-B2A2-F54E97C3A759}" presName="parTx" presStyleLbl="revTx" presStyleIdx="3" presStyleCnt="4">
        <dgm:presLayoutVars>
          <dgm:chMax val="0"/>
          <dgm:chPref val="0"/>
        </dgm:presLayoutVars>
      </dgm:prSet>
      <dgm:spPr/>
    </dgm:pt>
  </dgm:ptLst>
  <dgm:cxnLst>
    <dgm:cxn modelId="{178F0C16-8EBA-46D5-BAF8-8EC7F8F71084}" type="presOf" srcId="{C7C7BABD-50A1-4016-AAEB-5C87CA01219B}" destId="{045DB3F7-E7C3-441E-BE44-F973C79425D8}" srcOrd="0" destOrd="0" presId="urn:microsoft.com/office/officeart/2018/2/layout/IconVerticalSolidList"/>
    <dgm:cxn modelId="{68CD7D2F-B33D-4437-9C3F-2C0A80B9E41B}" srcId="{C7C7BABD-50A1-4016-AAEB-5C87CA01219B}" destId="{A54B575D-9688-448C-8681-B5180EAF809D}" srcOrd="2" destOrd="0" parTransId="{96F6B5FE-5D11-453E-8AA2-DD8B540C73A3}" sibTransId="{03EA8ACC-3E93-4DA1-93B9-90C088997DA5}"/>
    <dgm:cxn modelId="{8E4CA234-15A3-4FA2-A4A7-9D75883071F1}" type="presOf" srcId="{14F8FC3E-3FEB-45B9-B2A2-F54E97C3A759}" destId="{063E8B5D-9268-479A-8DB0-326A5EB934CC}" srcOrd="0" destOrd="0" presId="urn:microsoft.com/office/officeart/2018/2/layout/IconVerticalSolidList"/>
    <dgm:cxn modelId="{53290B3F-E516-4087-8F3D-FE044B957C93}" srcId="{C7C7BABD-50A1-4016-AAEB-5C87CA01219B}" destId="{8C1D08E4-6F93-448F-B223-F0C12139F727}" srcOrd="0" destOrd="0" parTransId="{DB26332D-A050-4FAD-BC7A-AA7A57BC4B58}" sibTransId="{7AB37378-5931-4490-8524-19831B4F2640}"/>
    <dgm:cxn modelId="{350D2143-ED95-410A-9B35-BDA039B141EC}" type="presOf" srcId="{51093C24-CFC4-4925-B23A-A26FD2E001A5}" destId="{D9DC1E7E-1182-49A1-A9F6-7F051DD9D352}" srcOrd="0" destOrd="0" presId="urn:microsoft.com/office/officeart/2018/2/layout/IconVerticalSolidList"/>
    <dgm:cxn modelId="{88CB3E4C-04C0-4FF9-B313-9CE18C5B588F}" type="presOf" srcId="{A54B575D-9688-448C-8681-B5180EAF809D}" destId="{11D04243-18AE-425A-8B75-CC99F2CFE55C}" srcOrd="0" destOrd="0" presId="urn:microsoft.com/office/officeart/2018/2/layout/IconVerticalSolidList"/>
    <dgm:cxn modelId="{14CD3E8A-387B-4EA9-9679-BD2607F68025}" srcId="{C7C7BABD-50A1-4016-AAEB-5C87CA01219B}" destId="{14F8FC3E-3FEB-45B9-B2A2-F54E97C3A759}" srcOrd="3" destOrd="0" parTransId="{F3296D9E-9A38-408A-A606-609A489A788A}" sibTransId="{5F38ACBA-512E-41AF-99A9-EED449385125}"/>
    <dgm:cxn modelId="{98D84490-F64F-4ED6-96F1-2260C8EBCF2A}" type="presOf" srcId="{8C1D08E4-6F93-448F-B223-F0C12139F727}" destId="{2892413B-2EC7-470F-BF1D-845C65AC7D68}" srcOrd="0" destOrd="0" presId="urn:microsoft.com/office/officeart/2018/2/layout/IconVerticalSolidList"/>
    <dgm:cxn modelId="{DFC7B7A3-234C-4CF4-9842-27AE21F33FE0}" srcId="{C7C7BABD-50A1-4016-AAEB-5C87CA01219B}" destId="{51093C24-CFC4-4925-B23A-A26FD2E001A5}" srcOrd="1" destOrd="0" parTransId="{4A36C031-CAD6-4BB0-AEFE-72EED791204E}" sibTransId="{12FF2011-4ED4-4FA9-9688-50460980D124}"/>
    <dgm:cxn modelId="{E78D29C1-70B4-43B0-A211-1D3B661D58F8}" type="presParOf" srcId="{045DB3F7-E7C3-441E-BE44-F973C79425D8}" destId="{253CAE70-51D7-4E62-923A-38CA1EE68B21}" srcOrd="0" destOrd="0" presId="urn:microsoft.com/office/officeart/2018/2/layout/IconVerticalSolidList"/>
    <dgm:cxn modelId="{89619D77-B164-4F85-8E50-48F5B48B7312}" type="presParOf" srcId="{253CAE70-51D7-4E62-923A-38CA1EE68B21}" destId="{6F4A43EC-6B90-47CE-AEF6-B8A5BC9DD27D}" srcOrd="0" destOrd="0" presId="urn:microsoft.com/office/officeart/2018/2/layout/IconVerticalSolidList"/>
    <dgm:cxn modelId="{3B4DAF91-C61A-49FE-9F49-466064EB714E}" type="presParOf" srcId="{253CAE70-51D7-4E62-923A-38CA1EE68B21}" destId="{0927EAF1-12ED-48F4-8544-CDA5E91EF543}" srcOrd="1" destOrd="0" presId="urn:microsoft.com/office/officeart/2018/2/layout/IconVerticalSolidList"/>
    <dgm:cxn modelId="{9787102D-8F4E-4555-8400-A7CE2E177B37}" type="presParOf" srcId="{253CAE70-51D7-4E62-923A-38CA1EE68B21}" destId="{E70BABE5-5592-4DB2-8CFD-922DB3B4C754}" srcOrd="2" destOrd="0" presId="urn:microsoft.com/office/officeart/2018/2/layout/IconVerticalSolidList"/>
    <dgm:cxn modelId="{44CF18A8-C55B-4C5B-B805-7C61B7BDBEF3}" type="presParOf" srcId="{253CAE70-51D7-4E62-923A-38CA1EE68B21}" destId="{2892413B-2EC7-470F-BF1D-845C65AC7D68}" srcOrd="3" destOrd="0" presId="urn:microsoft.com/office/officeart/2018/2/layout/IconVerticalSolidList"/>
    <dgm:cxn modelId="{FEFE3188-4C7D-4DD3-93DF-B91D415DC5C3}" type="presParOf" srcId="{045DB3F7-E7C3-441E-BE44-F973C79425D8}" destId="{DDC2D944-18B6-4213-AA34-0B39C740A844}" srcOrd="1" destOrd="0" presId="urn:microsoft.com/office/officeart/2018/2/layout/IconVerticalSolidList"/>
    <dgm:cxn modelId="{95298DAE-D511-4A1F-9C42-621F700055ED}" type="presParOf" srcId="{045DB3F7-E7C3-441E-BE44-F973C79425D8}" destId="{0CF54B30-A0A2-4484-B798-8A3EA2F961D3}" srcOrd="2" destOrd="0" presId="urn:microsoft.com/office/officeart/2018/2/layout/IconVerticalSolidList"/>
    <dgm:cxn modelId="{337948BD-1415-4DC2-A800-D47E71EAB87D}" type="presParOf" srcId="{0CF54B30-A0A2-4484-B798-8A3EA2F961D3}" destId="{F06153C3-6C2F-4749-923E-190DBD327F9D}" srcOrd="0" destOrd="0" presId="urn:microsoft.com/office/officeart/2018/2/layout/IconVerticalSolidList"/>
    <dgm:cxn modelId="{5592D06D-0D71-4C95-B16B-06D65768F1B6}" type="presParOf" srcId="{0CF54B30-A0A2-4484-B798-8A3EA2F961D3}" destId="{22EF1591-173B-4E71-815F-26806C4E11FF}" srcOrd="1" destOrd="0" presId="urn:microsoft.com/office/officeart/2018/2/layout/IconVerticalSolidList"/>
    <dgm:cxn modelId="{6B1F1013-8550-4962-951B-BBE18C295FF5}" type="presParOf" srcId="{0CF54B30-A0A2-4484-B798-8A3EA2F961D3}" destId="{51D27A06-5ED0-4633-AB89-E3A5341B2B21}" srcOrd="2" destOrd="0" presId="urn:microsoft.com/office/officeart/2018/2/layout/IconVerticalSolidList"/>
    <dgm:cxn modelId="{F5BB8851-17BA-44AB-B2F2-7ADABA30B05C}" type="presParOf" srcId="{0CF54B30-A0A2-4484-B798-8A3EA2F961D3}" destId="{D9DC1E7E-1182-49A1-A9F6-7F051DD9D352}" srcOrd="3" destOrd="0" presId="urn:microsoft.com/office/officeart/2018/2/layout/IconVerticalSolidList"/>
    <dgm:cxn modelId="{9188F429-9E4F-4F67-9D53-3A114307240C}" type="presParOf" srcId="{045DB3F7-E7C3-441E-BE44-F973C79425D8}" destId="{DCAC25D3-0D13-4490-81A0-FDF35E9D3558}" srcOrd="3" destOrd="0" presId="urn:microsoft.com/office/officeart/2018/2/layout/IconVerticalSolidList"/>
    <dgm:cxn modelId="{26D224BA-F5C8-46EE-9A28-75D858AC8B35}" type="presParOf" srcId="{045DB3F7-E7C3-441E-BE44-F973C79425D8}" destId="{22CA6B2A-B22E-4E4C-BFA1-ECAC4DC8B977}" srcOrd="4" destOrd="0" presId="urn:microsoft.com/office/officeart/2018/2/layout/IconVerticalSolidList"/>
    <dgm:cxn modelId="{EAF01D46-571A-4E9F-86DB-A2171B1D6ADE}" type="presParOf" srcId="{22CA6B2A-B22E-4E4C-BFA1-ECAC4DC8B977}" destId="{89D9D902-7EC7-44AF-868B-18450D2EAE1E}" srcOrd="0" destOrd="0" presId="urn:microsoft.com/office/officeart/2018/2/layout/IconVerticalSolidList"/>
    <dgm:cxn modelId="{516F4BE2-98A9-4E08-B386-36E4F7FDE58B}" type="presParOf" srcId="{22CA6B2A-B22E-4E4C-BFA1-ECAC4DC8B977}" destId="{78DCB096-4DC0-424E-A768-2B183A692AAD}" srcOrd="1" destOrd="0" presId="urn:microsoft.com/office/officeart/2018/2/layout/IconVerticalSolidList"/>
    <dgm:cxn modelId="{8C9911A4-69E4-4C2B-B6FF-0EF5E3D90E88}" type="presParOf" srcId="{22CA6B2A-B22E-4E4C-BFA1-ECAC4DC8B977}" destId="{C93458EC-C032-4584-B460-DD505E8F4771}" srcOrd="2" destOrd="0" presId="urn:microsoft.com/office/officeart/2018/2/layout/IconVerticalSolidList"/>
    <dgm:cxn modelId="{D65B6751-45AB-4555-B076-CF115868F226}" type="presParOf" srcId="{22CA6B2A-B22E-4E4C-BFA1-ECAC4DC8B977}" destId="{11D04243-18AE-425A-8B75-CC99F2CFE55C}" srcOrd="3" destOrd="0" presId="urn:microsoft.com/office/officeart/2018/2/layout/IconVerticalSolidList"/>
    <dgm:cxn modelId="{2AEF4F17-7D7E-4232-BF53-A47E09E03160}" type="presParOf" srcId="{045DB3F7-E7C3-441E-BE44-F973C79425D8}" destId="{8FBA8103-16CB-440B-8C7C-A7ED943E11F4}" srcOrd="5" destOrd="0" presId="urn:microsoft.com/office/officeart/2018/2/layout/IconVerticalSolidList"/>
    <dgm:cxn modelId="{95FD9B7E-A911-4CA5-A969-0B43B98C3013}" type="presParOf" srcId="{045DB3F7-E7C3-441E-BE44-F973C79425D8}" destId="{45AD39C4-9B82-4574-A5B8-53DF8E06102E}" srcOrd="6" destOrd="0" presId="urn:microsoft.com/office/officeart/2018/2/layout/IconVerticalSolidList"/>
    <dgm:cxn modelId="{B76D75D1-232E-457D-A525-B4BC5F2D8B1F}" type="presParOf" srcId="{45AD39C4-9B82-4574-A5B8-53DF8E06102E}" destId="{D5CCCB09-9AE9-4567-8AFD-DB424B0685E4}" srcOrd="0" destOrd="0" presId="urn:microsoft.com/office/officeart/2018/2/layout/IconVerticalSolidList"/>
    <dgm:cxn modelId="{CB804941-61F0-4563-8C15-AECE7C175F0B}" type="presParOf" srcId="{45AD39C4-9B82-4574-A5B8-53DF8E06102E}" destId="{564CFD5C-534F-4C4D-8373-FC2A7CE486D2}" srcOrd="1" destOrd="0" presId="urn:microsoft.com/office/officeart/2018/2/layout/IconVerticalSolidList"/>
    <dgm:cxn modelId="{6CA92BC6-AAD6-468C-8C02-7A1662BB8577}" type="presParOf" srcId="{45AD39C4-9B82-4574-A5B8-53DF8E06102E}" destId="{C2C9EDAC-A331-450B-BC22-07921A214217}" srcOrd="2" destOrd="0" presId="urn:microsoft.com/office/officeart/2018/2/layout/IconVerticalSolidList"/>
    <dgm:cxn modelId="{0978939E-3E24-43CA-9F07-AC3934CC72E0}" type="presParOf" srcId="{45AD39C4-9B82-4574-A5B8-53DF8E06102E}" destId="{063E8B5D-9268-479A-8DB0-326A5EB934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ADE5DA5-EC7B-4C81-9559-12725C9664D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45934F8-A1C1-46DB-8368-81DAFA90DE51}">
      <dgm:prSet/>
      <dgm:spPr/>
      <dgm:t>
        <a:bodyPr/>
        <a:lstStyle/>
        <a:p>
          <a:r>
            <a:rPr lang="en-US"/>
            <a:t>Dimensionality Reduction</a:t>
          </a:r>
        </a:p>
      </dgm:t>
    </dgm:pt>
    <dgm:pt modelId="{8465BB7E-A030-4E69-BFCF-00FAC224E830}" type="parTrans" cxnId="{813E9A31-2B82-419B-B27D-49E8785BD9F3}">
      <dgm:prSet/>
      <dgm:spPr/>
      <dgm:t>
        <a:bodyPr/>
        <a:lstStyle/>
        <a:p>
          <a:endParaRPr lang="en-US"/>
        </a:p>
      </dgm:t>
    </dgm:pt>
    <dgm:pt modelId="{6C6BA970-AA09-4EFC-9EC9-88FC8097E6AF}" type="sibTrans" cxnId="{813E9A31-2B82-419B-B27D-49E8785BD9F3}">
      <dgm:prSet/>
      <dgm:spPr/>
      <dgm:t>
        <a:bodyPr/>
        <a:lstStyle/>
        <a:p>
          <a:endParaRPr lang="en-US"/>
        </a:p>
      </dgm:t>
    </dgm:pt>
    <dgm:pt modelId="{CF7B4AB1-CACD-45F5-BF95-90A119BB0EDD}">
      <dgm:prSet/>
      <dgm:spPr/>
      <dgm:t>
        <a:bodyPr/>
        <a:lstStyle/>
        <a:p>
          <a:r>
            <a:rPr lang="en-US"/>
            <a:t>Feature Combination</a:t>
          </a:r>
        </a:p>
      </dgm:t>
    </dgm:pt>
    <dgm:pt modelId="{A84759F0-D436-45C7-B39A-6C6CA0964899}" type="parTrans" cxnId="{D01344E1-613F-4616-83DB-6CF698EAEE61}">
      <dgm:prSet/>
      <dgm:spPr/>
      <dgm:t>
        <a:bodyPr/>
        <a:lstStyle/>
        <a:p>
          <a:endParaRPr lang="en-US"/>
        </a:p>
      </dgm:t>
    </dgm:pt>
    <dgm:pt modelId="{A5C81899-1D42-402A-8129-97B54475F94A}" type="sibTrans" cxnId="{D01344E1-613F-4616-83DB-6CF698EAEE61}">
      <dgm:prSet/>
      <dgm:spPr/>
      <dgm:t>
        <a:bodyPr/>
        <a:lstStyle/>
        <a:p>
          <a:endParaRPr lang="en-US"/>
        </a:p>
      </dgm:t>
    </dgm:pt>
    <dgm:pt modelId="{6CF20261-CEED-45D0-81A9-2718E60B941C}">
      <dgm:prSet/>
      <dgm:spPr/>
      <dgm:t>
        <a:bodyPr/>
        <a:lstStyle/>
        <a:p>
          <a:r>
            <a:rPr lang="en-US"/>
            <a:t>Feature Aggregation</a:t>
          </a:r>
        </a:p>
      </dgm:t>
    </dgm:pt>
    <dgm:pt modelId="{0E0F27D9-CCBF-4525-BD9E-55FEC25C6F83}" type="parTrans" cxnId="{81F9705A-65EC-4014-8099-5F42528C0A83}">
      <dgm:prSet/>
      <dgm:spPr/>
      <dgm:t>
        <a:bodyPr/>
        <a:lstStyle/>
        <a:p>
          <a:endParaRPr lang="en-US"/>
        </a:p>
      </dgm:t>
    </dgm:pt>
    <dgm:pt modelId="{B1B22BD9-2EEF-4BEC-98C2-9B21EBC3D491}" type="sibTrans" cxnId="{81F9705A-65EC-4014-8099-5F42528C0A83}">
      <dgm:prSet/>
      <dgm:spPr/>
      <dgm:t>
        <a:bodyPr/>
        <a:lstStyle/>
        <a:p>
          <a:endParaRPr lang="en-US"/>
        </a:p>
      </dgm:t>
    </dgm:pt>
    <dgm:pt modelId="{9C31B9F3-08AB-47A8-AC33-321F0FB679EA}">
      <dgm:prSet/>
      <dgm:spPr/>
      <dgm:t>
        <a:bodyPr/>
        <a:lstStyle/>
        <a:p>
          <a:r>
            <a:rPr lang="en-US"/>
            <a:t>Feature Transformation</a:t>
          </a:r>
        </a:p>
      </dgm:t>
    </dgm:pt>
    <dgm:pt modelId="{E55A5BAC-03FF-4190-8091-D0F766DBA272}" type="parTrans" cxnId="{3B31C822-FE51-4D7F-9A68-41455AACCCBA}">
      <dgm:prSet/>
      <dgm:spPr/>
      <dgm:t>
        <a:bodyPr/>
        <a:lstStyle/>
        <a:p>
          <a:endParaRPr lang="en-US"/>
        </a:p>
      </dgm:t>
    </dgm:pt>
    <dgm:pt modelId="{F81F7AE0-C9E0-4959-9CF2-5872F9879EA6}" type="sibTrans" cxnId="{3B31C822-FE51-4D7F-9A68-41455AACCCBA}">
      <dgm:prSet/>
      <dgm:spPr/>
      <dgm:t>
        <a:bodyPr/>
        <a:lstStyle/>
        <a:p>
          <a:endParaRPr lang="en-US"/>
        </a:p>
      </dgm:t>
    </dgm:pt>
    <dgm:pt modelId="{EE8CA6A3-F1ED-4841-9BF9-33E51A8C553B}" type="pres">
      <dgm:prSet presAssocID="{0ADE5DA5-EC7B-4C81-9559-12725C9664D5}" presName="hierChild1" presStyleCnt="0">
        <dgm:presLayoutVars>
          <dgm:chPref val="1"/>
          <dgm:dir/>
          <dgm:animOne val="branch"/>
          <dgm:animLvl val="lvl"/>
          <dgm:resizeHandles/>
        </dgm:presLayoutVars>
      </dgm:prSet>
      <dgm:spPr/>
    </dgm:pt>
    <dgm:pt modelId="{DBD76138-1DF4-45A3-934F-01EA5BFEDD9D}" type="pres">
      <dgm:prSet presAssocID="{A45934F8-A1C1-46DB-8368-81DAFA90DE51}" presName="hierRoot1" presStyleCnt="0"/>
      <dgm:spPr/>
    </dgm:pt>
    <dgm:pt modelId="{49BB886D-CBA0-439D-ACC2-70BD0BF77453}" type="pres">
      <dgm:prSet presAssocID="{A45934F8-A1C1-46DB-8368-81DAFA90DE51}" presName="composite" presStyleCnt="0"/>
      <dgm:spPr/>
    </dgm:pt>
    <dgm:pt modelId="{7DCB12DB-6D9C-49DB-84BE-AE6C44E1E1C8}" type="pres">
      <dgm:prSet presAssocID="{A45934F8-A1C1-46DB-8368-81DAFA90DE51}" presName="background" presStyleLbl="node0" presStyleIdx="0" presStyleCnt="4"/>
      <dgm:spPr/>
    </dgm:pt>
    <dgm:pt modelId="{9E636D4A-7883-4E57-87F9-99E5A5CFEAB3}" type="pres">
      <dgm:prSet presAssocID="{A45934F8-A1C1-46DB-8368-81DAFA90DE51}" presName="text" presStyleLbl="fgAcc0" presStyleIdx="0" presStyleCnt="4">
        <dgm:presLayoutVars>
          <dgm:chPref val="3"/>
        </dgm:presLayoutVars>
      </dgm:prSet>
      <dgm:spPr/>
    </dgm:pt>
    <dgm:pt modelId="{2826C4F8-511E-46E6-9FB9-E11322420799}" type="pres">
      <dgm:prSet presAssocID="{A45934F8-A1C1-46DB-8368-81DAFA90DE51}" presName="hierChild2" presStyleCnt="0"/>
      <dgm:spPr/>
    </dgm:pt>
    <dgm:pt modelId="{16BB4ACE-5ED5-4900-9205-8A0C2B371906}" type="pres">
      <dgm:prSet presAssocID="{CF7B4AB1-CACD-45F5-BF95-90A119BB0EDD}" presName="hierRoot1" presStyleCnt="0"/>
      <dgm:spPr/>
    </dgm:pt>
    <dgm:pt modelId="{242EFA0A-4361-444C-B932-14BBEC0F2E79}" type="pres">
      <dgm:prSet presAssocID="{CF7B4AB1-CACD-45F5-BF95-90A119BB0EDD}" presName="composite" presStyleCnt="0"/>
      <dgm:spPr/>
    </dgm:pt>
    <dgm:pt modelId="{A34B50A5-FF07-4A14-BC4F-D1602E2B1693}" type="pres">
      <dgm:prSet presAssocID="{CF7B4AB1-CACD-45F5-BF95-90A119BB0EDD}" presName="background" presStyleLbl="node0" presStyleIdx="1" presStyleCnt="4"/>
      <dgm:spPr/>
    </dgm:pt>
    <dgm:pt modelId="{2A822016-F579-4E39-9A78-71F9E0CE6DA3}" type="pres">
      <dgm:prSet presAssocID="{CF7B4AB1-CACD-45F5-BF95-90A119BB0EDD}" presName="text" presStyleLbl="fgAcc0" presStyleIdx="1" presStyleCnt="4">
        <dgm:presLayoutVars>
          <dgm:chPref val="3"/>
        </dgm:presLayoutVars>
      </dgm:prSet>
      <dgm:spPr/>
    </dgm:pt>
    <dgm:pt modelId="{3CFC12D1-BCE3-4D4D-A1CC-CAA76D5A5FBF}" type="pres">
      <dgm:prSet presAssocID="{CF7B4AB1-CACD-45F5-BF95-90A119BB0EDD}" presName="hierChild2" presStyleCnt="0"/>
      <dgm:spPr/>
    </dgm:pt>
    <dgm:pt modelId="{019151A6-3B90-48D4-B467-DB1CBD5C647D}" type="pres">
      <dgm:prSet presAssocID="{6CF20261-CEED-45D0-81A9-2718E60B941C}" presName="hierRoot1" presStyleCnt="0"/>
      <dgm:spPr/>
    </dgm:pt>
    <dgm:pt modelId="{A0B537BA-D7B6-4783-B619-09A3F133DD0D}" type="pres">
      <dgm:prSet presAssocID="{6CF20261-CEED-45D0-81A9-2718E60B941C}" presName="composite" presStyleCnt="0"/>
      <dgm:spPr/>
    </dgm:pt>
    <dgm:pt modelId="{9E12448E-A050-45D9-95C7-89031F9E5672}" type="pres">
      <dgm:prSet presAssocID="{6CF20261-CEED-45D0-81A9-2718E60B941C}" presName="background" presStyleLbl="node0" presStyleIdx="2" presStyleCnt="4"/>
      <dgm:spPr/>
    </dgm:pt>
    <dgm:pt modelId="{4A58B445-F64E-4082-A041-599DA57FB003}" type="pres">
      <dgm:prSet presAssocID="{6CF20261-CEED-45D0-81A9-2718E60B941C}" presName="text" presStyleLbl="fgAcc0" presStyleIdx="2" presStyleCnt="4">
        <dgm:presLayoutVars>
          <dgm:chPref val="3"/>
        </dgm:presLayoutVars>
      </dgm:prSet>
      <dgm:spPr/>
    </dgm:pt>
    <dgm:pt modelId="{A77E6F32-7C73-45DA-BE23-BD98128F046C}" type="pres">
      <dgm:prSet presAssocID="{6CF20261-CEED-45D0-81A9-2718E60B941C}" presName="hierChild2" presStyleCnt="0"/>
      <dgm:spPr/>
    </dgm:pt>
    <dgm:pt modelId="{7F9DB325-7C26-488C-A3EC-B7C9E6D9E604}" type="pres">
      <dgm:prSet presAssocID="{9C31B9F3-08AB-47A8-AC33-321F0FB679EA}" presName="hierRoot1" presStyleCnt="0"/>
      <dgm:spPr/>
    </dgm:pt>
    <dgm:pt modelId="{7A843F5D-B4AB-41EE-AEDE-8F22A8CCF079}" type="pres">
      <dgm:prSet presAssocID="{9C31B9F3-08AB-47A8-AC33-321F0FB679EA}" presName="composite" presStyleCnt="0"/>
      <dgm:spPr/>
    </dgm:pt>
    <dgm:pt modelId="{EA47D03C-5755-44D4-8532-CEDB3556A1D6}" type="pres">
      <dgm:prSet presAssocID="{9C31B9F3-08AB-47A8-AC33-321F0FB679EA}" presName="background" presStyleLbl="node0" presStyleIdx="3" presStyleCnt="4"/>
      <dgm:spPr/>
    </dgm:pt>
    <dgm:pt modelId="{75519927-8C76-47ED-A252-027893D46B20}" type="pres">
      <dgm:prSet presAssocID="{9C31B9F3-08AB-47A8-AC33-321F0FB679EA}" presName="text" presStyleLbl="fgAcc0" presStyleIdx="3" presStyleCnt="4">
        <dgm:presLayoutVars>
          <dgm:chPref val="3"/>
        </dgm:presLayoutVars>
      </dgm:prSet>
      <dgm:spPr/>
    </dgm:pt>
    <dgm:pt modelId="{DDCDB8A1-EB33-4F2B-8B92-A3B18ACA2DAA}" type="pres">
      <dgm:prSet presAssocID="{9C31B9F3-08AB-47A8-AC33-321F0FB679EA}" presName="hierChild2" presStyleCnt="0"/>
      <dgm:spPr/>
    </dgm:pt>
  </dgm:ptLst>
  <dgm:cxnLst>
    <dgm:cxn modelId="{3B31C822-FE51-4D7F-9A68-41455AACCCBA}" srcId="{0ADE5DA5-EC7B-4C81-9559-12725C9664D5}" destId="{9C31B9F3-08AB-47A8-AC33-321F0FB679EA}" srcOrd="3" destOrd="0" parTransId="{E55A5BAC-03FF-4190-8091-D0F766DBA272}" sibTransId="{F81F7AE0-C9E0-4959-9CF2-5872F9879EA6}"/>
    <dgm:cxn modelId="{813E9A31-2B82-419B-B27D-49E8785BD9F3}" srcId="{0ADE5DA5-EC7B-4C81-9559-12725C9664D5}" destId="{A45934F8-A1C1-46DB-8368-81DAFA90DE51}" srcOrd="0" destOrd="0" parTransId="{8465BB7E-A030-4E69-BFCF-00FAC224E830}" sibTransId="{6C6BA970-AA09-4EFC-9EC9-88FC8097E6AF}"/>
    <dgm:cxn modelId="{40710C62-FF8E-44C6-91E7-49B27C91760F}" type="presOf" srcId="{CF7B4AB1-CACD-45F5-BF95-90A119BB0EDD}" destId="{2A822016-F579-4E39-9A78-71F9E0CE6DA3}" srcOrd="0" destOrd="0" presId="urn:microsoft.com/office/officeart/2005/8/layout/hierarchy1"/>
    <dgm:cxn modelId="{A68AFB46-775A-4356-BD99-E5434469E7FC}" type="presOf" srcId="{6CF20261-CEED-45D0-81A9-2718E60B941C}" destId="{4A58B445-F64E-4082-A041-599DA57FB003}" srcOrd="0" destOrd="0" presId="urn:microsoft.com/office/officeart/2005/8/layout/hierarchy1"/>
    <dgm:cxn modelId="{23583654-FFDF-4611-A83A-ED6CE2B1FA87}" type="presOf" srcId="{9C31B9F3-08AB-47A8-AC33-321F0FB679EA}" destId="{75519927-8C76-47ED-A252-027893D46B20}" srcOrd="0" destOrd="0" presId="urn:microsoft.com/office/officeart/2005/8/layout/hierarchy1"/>
    <dgm:cxn modelId="{C108B176-7117-4033-A62C-D3A94B49C6F0}" type="presOf" srcId="{A45934F8-A1C1-46DB-8368-81DAFA90DE51}" destId="{9E636D4A-7883-4E57-87F9-99E5A5CFEAB3}" srcOrd="0" destOrd="0" presId="urn:microsoft.com/office/officeart/2005/8/layout/hierarchy1"/>
    <dgm:cxn modelId="{81F9705A-65EC-4014-8099-5F42528C0A83}" srcId="{0ADE5DA5-EC7B-4C81-9559-12725C9664D5}" destId="{6CF20261-CEED-45D0-81A9-2718E60B941C}" srcOrd="2" destOrd="0" parTransId="{0E0F27D9-CCBF-4525-BD9E-55FEC25C6F83}" sibTransId="{B1B22BD9-2EEF-4BEC-98C2-9B21EBC3D491}"/>
    <dgm:cxn modelId="{5CFD4FC6-4CCB-4902-86F7-94C13FAF732E}" type="presOf" srcId="{0ADE5DA5-EC7B-4C81-9559-12725C9664D5}" destId="{EE8CA6A3-F1ED-4841-9BF9-33E51A8C553B}" srcOrd="0" destOrd="0" presId="urn:microsoft.com/office/officeart/2005/8/layout/hierarchy1"/>
    <dgm:cxn modelId="{D01344E1-613F-4616-83DB-6CF698EAEE61}" srcId="{0ADE5DA5-EC7B-4C81-9559-12725C9664D5}" destId="{CF7B4AB1-CACD-45F5-BF95-90A119BB0EDD}" srcOrd="1" destOrd="0" parTransId="{A84759F0-D436-45C7-B39A-6C6CA0964899}" sibTransId="{A5C81899-1D42-402A-8129-97B54475F94A}"/>
    <dgm:cxn modelId="{D426CAC7-5234-4C54-B3DE-24C337486EA6}" type="presParOf" srcId="{EE8CA6A3-F1ED-4841-9BF9-33E51A8C553B}" destId="{DBD76138-1DF4-45A3-934F-01EA5BFEDD9D}" srcOrd="0" destOrd="0" presId="urn:microsoft.com/office/officeart/2005/8/layout/hierarchy1"/>
    <dgm:cxn modelId="{85D27AB3-3DE1-41AD-83E4-096442F876E5}" type="presParOf" srcId="{DBD76138-1DF4-45A3-934F-01EA5BFEDD9D}" destId="{49BB886D-CBA0-439D-ACC2-70BD0BF77453}" srcOrd="0" destOrd="0" presId="urn:microsoft.com/office/officeart/2005/8/layout/hierarchy1"/>
    <dgm:cxn modelId="{A9ED6BDE-BE73-4250-B382-50270546B9FB}" type="presParOf" srcId="{49BB886D-CBA0-439D-ACC2-70BD0BF77453}" destId="{7DCB12DB-6D9C-49DB-84BE-AE6C44E1E1C8}" srcOrd="0" destOrd="0" presId="urn:microsoft.com/office/officeart/2005/8/layout/hierarchy1"/>
    <dgm:cxn modelId="{328FC848-E93B-4DEA-A310-919E4B842352}" type="presParOf" srcId="{49BB886D-CBA0-439D-ACC2-70BD0BF77453}" destId="{9E636D4A-7883-4E57-87F9-99E5A5CFEAB3}" srcOrd="1" destOrd="0" presId="urn:microsoft.com/office/officeart/2005/8/layout/hierarchy1"/>
    <dgm:cxn modelId="{4860E9F7-B94A-41D1-8838-FB5EFF78642A}" type="presParOf" srcId="{DBD76138-1DF4-45A3-934F-01EA5BFEDD9D}" destId="{2826C4F8-511E-46E6-9FB9-E11322420799}" srcOrd="1" destOrd="0" presId="urn:microsoft.com/office/officeart/2005/8/layout/hierarchy1"/>
    <dgm:cxn modelId="{310B35B9-CAB0-4882-89EB-8811AD49D94D}" type="presParOf" srcId="{EE8CA6A3-F1ED-4841-9BF9-33E51A8C553B}" destId="{16BB4ACE-5ED5-4900-9205-8A0C2B371906}" srcOrd="1" destOrd="0" presId="urn:microsoft.com/office/officeart/2005/8/layout/hierarchy1"/>
    <dgm:cxn modelId="{C76442CD-2A8C-4F46-80EF-AEC89501FAC6}" type="presParOf" srcId="{16BB4ACE-5ED5-4900-9205-8A0C2B371906}" destId="{242EFA0A-4361-444C-B932-14BBEC0F2E79}" srcOrd="0" destOrd="0" presId="urn:microsoft.com/office/officeart/2005/8/layout/hierarchy1"/>
    <dgm:cxn modelId="{1BFACA9B-4771-476C-A364-A0D89394CD94}" type="presParOf" srcId="{242EFA0A-4361-444C-B932-14BBEC0F2E79}" destId="{A34B50A5-FF07-4A14-BC4F-D1602E2B1693}" srcOrd="0" destOrd="0" presId="urn:microsoft.com/office/officeart/2005/8/layout/hierarchy1"/>
    <dgm:cxn modelId="{5DA9846B-A401-4603-898F-82DCE6EFB0B9}" type="presParOf" srcId="{242EFA0A-4361-444C-B932-14BBEC0F2E79}" destId="{2A822016-F579-4E39-9A78-71F9E0CE6DA3}" srcOrd="1" destOrd="0" presId="urn:microsoft.com/office/officeart/2005/8/layout/hierarchy1"/>
    <dgm:cxn modelId="{4FB81E6A-8116-4D11-AC19-13970139AEBB}" type="presParOf" srcId="{16BB4ACE-5ED5-4900-9205-8A0C2B371906}" destId="{3CFC12D1-BCE3-4D4D-A1CC-CAA76D5A5FBF}" srcOrd="1" destOrd="0" presId="urn:microsoft.com/office/officeart/2005/8/layout/hierarchy1"/>
    <dgm:cxn modelId="{B291C338-AA1C-484C-AF23-D114B34AA3CB}" type="presParOf" srcId="{EE8CA6A3-F1ED-4841-9BF9-33E51A8C553B}" destId="{019151A6-3B90-48D4-B467-DB1CBD5C647D}" srcOrd="2" destOrd="0" presId="urn:microsoft.com/office/officeart/2005/8/layout/hierarchy1"/>
    <dgm:cxn modelId="{48983A89-1F42-44B8-A0E3-919E3AA42CF3}" type="presParOf" srcId="{019151A6-3B90-48D4-B467-DB1CBD5C647D}" destId="{A0B537BA-D7B6-4783-B619-09A3F133DD0D}" srcOrd="0" destOrd="0" presId="urn:microsoft.com/office/officeart/2005/8/layout/hierarchy1"/>
    <dgm:cxn modelId="{EB5F9515-F015-4DA1-8552-78DA6D9A7D84}" type="presParOf" srcId="{A0B537BA-D7B6-4783-B619-09A3F133DD0D}" destId="{9E12448E-A050-45D9-95C7-89031F9E5672}" srcOrd="0" destOrd="0" presId="urn:microsoft.com/office/officeart/2005/8/layout/hierarchy1"/>
    <dgm:cxn modelId="{0BC35C81-B4D4-4402-A618-7F774D7E4A2A}" type="presParOf" srcId="{A0B537BA-D7B6-4783-B619-09A3F133DD0D}" destId="{4A58B445-F64E-4082-A041-599DA57FB003}" srcOrd="1" destOrd="0" presId="urn:microsoft.com/office/officeart/2005/8/layout/hierarchy1"/>
    <dgm:cxn modelId="{BC2306CA-E8E6-4152-AB3C-81EC6A9B200C}" type="presParOf" srcId="{019151A6-3B90-48D4-B467-DB1CBD5C647D}" destId="{A77E6F32-7C73-45DA-BE23-BD98128F046C}" srcOrd="1" destOrd="0" presId="urn:microsoft.com/office/officeart/2005/8/layout/hierarchy1"/>
    <dgm:cxn modelId="{007296B0-1085-4518-9B60-A926FC551DE1}" type="presParOf" srcId="{EE8CA6A3-F1ED-4841-9BF9-33E51A8C553B}" destId="{7F9DB325-7C26-488C-A3EC-B7C9E6D9E604}" srcOrd="3" destOrd="0" presId="urn:microsoft.com/office/officeart/2005/8/layout/hierarchy1"/>
    <dgm:cxn modelId="{A1209BB4-2511-4CC5-9715-5A709E8A15B2}" type="presParOf" srcId="{7F9DB325-7C26-488C-A3EC-B7C9E6D9E604}" destId="{7A843F5D-B4AB-41EE-AEDE-8F22A8CCF079}" srcOrd="0" destOrd="0" presId="urn:microsoft.com/office/officeart/2005/8/layout/hierarchy1"/>
    <dgm:cxn modelId="{F758BA91-24F1-4B41-8F1D-0B074C096A35}" type="presParOf" srcId="{7A843F5D-B4AB-41EE-AEDE-8F22A8CCF079}" destId="{EA47D03C-5755-44D4-8532-CEDB3556A1D6}" srcOrd="0" destOrd="0" presId="urn:microsoft.com/office/officeart/2005/8/layout/hierarchy1"/>
    <dgm:cxn modelId="{1B98B05E-9A69-4662-AD8B-5DE274211890}" type="presParOf" srcId="{7A843F5D-B4AB-41EE-AEDE-8F22A8CCF079}" destId="{75519927-8C76-47ED-A252-027893D46B20}" srcOrd="1" destOrd="0" presId="urn:microsoft.com/office/officeart/2005/8/layout/hierarchy1"/>
    <dgm:cxn modelId="{BC14DA76-0B9F-4B42-B563-5105CECE73E5}" type="presParOf" srcId="{7F9DB325-7C26-488C-A3EC-B7C9E6D9E604}" destId="{DDCDB8A1-EB33-4F2B-8B92-A3B18ACA2DA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DDF5D77-DC72-48FD-8339-B1E3CB947C68}"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32941D97-D70A-4311-843D-D9C81A5F6398}">
      <dgm:prSet/>
      <dgm:spPr/>
      <dgm:t>
        <a:bodyPr/>
        <a:lstStyle/>
        <a:p>
          <a:r>
            <a:rPr lang="en-US"/>
            <a:t>PCA is a dimensionality reduction technique that transforms original features into principal components.</a:t>
          </a:r>
        </a:p>
      </dgm:t>
    </dgm:pt>
    <dgm:pt modelId="{1AF3E450-E785-4884-8D12-E35269BEB916}" type="parTrans" cxnId="{F671BBC5-0D0A-4DE4-88A2-8EE64426BD6C}">
      <dgm:prSet/>
      <dgm:spPr/>
      <dgm:t>
        <a:bodyPr/>
        <a:lstStyle/>
        <a:p>
          <a:endParaRPr lang="en-US"/>
        </a:p>
      </dgm:t>
    </dgm:pt>
    <dgm:pt modelId="{79C6D212-2CE3-4D21-A056-3BC5FCE7CF2A}" type="sibTrans" cxnId="{F671BBC5-0D0A-4DE4-88A2-8EE64426BD6C}">
      <dgm:prSet/>
      <dgm:spPr/>
      <dgm:t>
        <a:bodyPr/>
        <a:lstStyle/>
        <a:p>
          <a:endParaRPr lang="en-US"/>
        </a:p>
      </dgm:t>
    </dgm:pt>
    <dgm:pt modelId="{AEAA1FDB-7CBA-44A6-B1CC-0F1E079647F2}">
      <dgm:prSet/>
      <dgm:spPr/>
      <dgm:t>
        <a:bodyPr/>
        <a:lstStyle/>
        <a:p>
          <a:r>
            <a:rPr lang="en-US"/>
            <a:t>It identifies principal components by finding the eigenvalues and eigenvectors of the data's covariance matrix.</a:t>
          </a:r>
        </a:p>
      </dgm:t>
    </dgm:pt>
    <dgm:pt modelId="{067171BF-38E9-4750-847B-057AFBE34CA8}" type="parTrans" cxnId="{0325C8EC-5C2F-47ED-AEC8-41A27B5CD236}">
      <dgm:prSet/>
      <dgm:spPr/>
      <dgm:t>
        <a:bodyPr/>
        <a:lstStyle/>
        <a:p>
          <a:endParaRPr lang="en-US"/>
        </a:p>
      </dgm:t>
    </dgm:pt>
    <dgm:pt modelId="{90FFC00A-5FAB-49C5-9A0C-489DD7829CF7}" type="sibTrans" cxnId="{0325C8EC-5C2F-47ED-AEC8-41A27B5CD236}">
      <dgm:prSet/>
      <dgm:spPr/>
      <dgm:t>
        <a:bodyPr/>
        <a:lstStyle/>
        <a:p>
          <a:endParaRPr lang="en-US"/>
        </a:p>
      </dgm:t>
    </dgm:pt>
    <dgm:pt modelId="{5EAA4A8D-4327-4BB9-B9B0-DAF89D3769F7}">
      <dgm:prSet/>
      <dgm:spPr/>
      <dgm:t>
        <a:bodyPr/>
        <a:lstStyle/>
        <a:p>
          <a:r>
            <a:rPr lang="en-US"/>
            <a:t>These principal components capture the directions of maximum data variance.</a:t>
          </a:r>
        </a:p>
      </dgm:t>
    </dgm:pt>
    <dgm:pt modelId="{D61143AA-8B23-4593-AEFD-12A3A9AD98C9}" type="parTrans" cxnId="{B216DED3-B580-4E5E-9848-EE76F4DFBA9D}">
      <dgm:prSet/>
      <dgm:spPr/>
      <dgm:t>
        <a:bodyPr/>
        <a:lstStyle/>
        <a:p>
          <a:endParaRPr lang="en-US"/>
        </a:p>
      </dgm:t>
    </dgm:pt>
    <dgm:pt modelId="{C0431FBB-FC91-44B8-8B90-CC15F95A810A}" type="sibTrans" cxnId="{B216DED3-B580-4E5E-9848-EE76F4DFBA9D}">
      <dgm:prSet/>
      <dgm:spPr/>
      <dgm:t>
        <a:bodyPr/>
        <a:lstStyle/>
        <a:p>
          <a:endParaRPr lang="en-US"/>
        </a:p>
      </dgm:t>
    </dgm:pt>
    <dgm:pt modelId="{D70D7ED8-561A-49A5-AC7E-7D49F6D3BECA}">
      <dgm:prSet/>
      <dgm:spPr/>
      <dgm:t>
        <a:bodyPr/>
        <a:lstStyle/>
        <a:p>
          <a:r>
            <a:rPr lang="en-US"/>
            <a:t>Valuable for dimensionality reduction while preserving crucial information.</a:t>
          </a:r>
        </a:p>
      </dgm:t>
    </dgm:pt>
    <dgm:pt modelId="{69937CD4-C1F2-44C2-BCEE-72ECA48E468B}" type="parTrans" cxnId="{61DAAAF4-DE0C-4230-846F-F4C9297DCA61}">
      <dgm:prSet/>
      <dgm:spPr/>
      <dgm:t>
        <a:bodyPr/>
        <a:lstStyle/>
        <a:p>
          <a:endParaRPr lang="en-US"/>
        </a:p>
      </dgm:t>
    </dgm:pt>
    <dgm:pt modelId="{418E61E4-C2D2-41CB-86B4-AE777E14F082}" type="sibTrans" cxnId="{61DAAAF4-DE0C-4230-846F-F4C9297DCA61}">
      <dgm:prSet/>
      <dgm:spPr/>
      <dgm:t>
        <a:bodyPr/>
        <a:lstStyle/>
        <a:p>
          <a:endParaRPr lang="en-US"/>
        </a:p>
      </dgm:t>
    </dgm:pt>
    <dgm:pt modelId="{8FE0D26F-FCC6-4B5E-86CF-E6D245DC1759}">
      <dgm:prSet/>
      <dgm:spPr/>
      <dgm:t>
        <a:bodyPr/>
        <a:lstStyle/>
        <a:p>
          <a:r>
            <a:rPr lang="en-US"/>
            <a:t>Widely used in image processing to reduce dimensionality and maintain key visual features.</a:t>
          </a:r>
        </a:p>
      </dgm:t>
    </dgm:pt>
    <dgm:pt modelId="{9F0E8A8B-E0FF-4020-863C-8BFC180DF6F5}" type="parTrans" cxnId="{43F8C8E9-A4A8-473F-9F5C-961FA3D6BBF4}">
      <dgm:prSet/>
      <dgm:spPr/>
      <dgm:t>
        <a:bodyPr/>
        <a:lstStyle/>
        <a:p>
          <a:endParaRPr lang="en-US"/>
        </a:p>
      </dgm:t>
    </dgm:pt>
    <dgm:pt modelId="{773208C6-0935-4000-9F5E-A2F7A2391231}" type="sibTrans" cxnId="{43F8C8E9-A4A8-473F-9F5C-961FA3D6BBF4}">
      <dgm:prSet/>
      <dgm:spPr/>
      <dgm:t>
        <a:bodyPr/>
        <a:lstStyle/>
        <a:p>
          <a:endParaRPr lang="en-US"/>
        </a:p>
      </dgm:t>
    </dgm:pt>
    <dgm:pt modelId="{62EEBF6F-DE8C-45FC-9A73-A9FC54712B4B}">
      <dgm:prSet/>
      <dgm:spPr/>
      <dgm:t>
        <a:bodyPr/>
        <a:lstStyle/>
        <a:p>
          <a:r>
            <a:rPr lang="en-US"/>
            <a:t>Enables image compression for easier storage and analysis.</a:t>
          </a:r>
        </a:p>
      </dgm:t>
    </dgm:pt>
    <dgm:pt modelId="{86177C85-27E4-4E38-9065-8B9EC2DBFDD4}" type="parTrans" cxnId="{9D6615F4-D417-45EF-AE1D-4B6D64A0E8E3}">
      <dgm:prSet/>
      <dgm:spPr/>
      <dgm:t>
        <a:bodyPr/>
        <a:lstStyle/>
        <a:p>
          <a:endParaRPr lang="en-US"/>
        </a:p>
      </dgm:t>
    </dgm:pt>
    <dgm:pt modelId="{FFAF588F-6D56-41EB-A22C-C74A8DBA6CE2}" type="sibTrans" cxnId="{9D6615F4-D417-45EF-AE1D-4B6D64A0E8E3}">
      <dgm:prSet/>
      <dgm:spPr/>
      <dgm:t>
        <a:bodyPr/>
        <a:lstStyle/>
        <a:p>
          <a:endParaRPr lang="en-US"/>
        </a:p>
      </dgm:t>
    </dgm:pt>
    <dgm:pt modelId="{634B5491-0E38-4426-903F-0B2D030D59A8}" type="pres">
      <dgm:prSet presAssocID="{EDDF5D77-DC72-48FD-8339-B1E3CB947C68}" presName="root" presStyleCnt="0">
        <dgm:presLayoutVars>
          <dgm:dir/>
          <dgm:resizeHandles val="exact"/>
        </dgm:presLayoutVars>
      </dgm:prSet>
      <dgm:spPr/>
    </dgm:pt>
    <dgm:pt modelId="{B7503F2A-0303-4232-B862-BA4ABDA5AD30}" type="pres">
      <dgm:prSet presAssocID="{32941D97-D70A-4311-843D-D9C81A5F6398}" presName="compNode" presStyleCnt="0"/>
      <dgm:spPr/>
    </dgm:pt>
    <dgm:pt modelId="{8FFEAC2C-3AF3-40C7-8E8B-C99E9DA31886}" type="pres">
      <dgm:prSet presAssocID="{32941D97-D70A-4311-843D-D9C81A5F6398}" presName="bgRect" presStyleLbl="bgShp" presStyleIdx="0" presStyleCnt="6"/>
      <dgm:spPr/>
    </dgm:pt>
    <dgm:pt modelId="{4EA7CF55-664B-4579-A54E-D81DDB108E6E}" type="pres">
      <dgm:prSet presAssocID="{32941D97-D70A-4311-843D-D9C81A5F639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244E059D-DB31-4134-8FE7-A7AABC6BD1F9}" type="pres">
      <dgm:prSet presAssocID="{32941D97-D70A-4311-843D-D9C81A5F6398}" presName="spaceRect" presStyleCnt="0"/>
      <dgm:spPr/>
    </dgm:pt>
    <dgm:pt modelId="{4CF12A2E-2BEE-4337-8646-21B40B2378F9}" type="pres">
      <dgm:prSet presAssocID="{32941D97-D70A-4311-843D-D9C81A5F6398}" presName="parTx" presStyleLbl="revTx" presStyleIdx="0" presStyleCnt="6">
        <dgm:presLayoutVars>
          <dgm:chMax val="0"/>
          <dgm:chPref val="0"/>
        </dgm:presLayoutVars>
      </dgm:prSet>
      <dgm:spPr/>
    </dgm:pt>
    <dgm:pt modelId="{14767434-7742-4B9A-8851-094D7B7C994D}" type="pres">
      <dgm:prSet presAssocID="{79C6D212-2CE3-4D21-A056-3BC5FCE7CF2A}" presName="sibTrans" presStyleCnt="0"/>
      <dgm:spPr/>
    </dgm:pt>
    <dgm:pt modelId="{287E759B-AA27-487A-825B-DB54F97BDC29}" type="pres">
      <dgm:prSet presAssocID="{AEAA1FDB-7CBA-44A6-B1CC-0F1E079647F2}" presName="compNode" presStyleCnt="0"/>
      <dgm:spPr/>
    </dgm:pt>
    <dgm:pt modelId="{7F590F38-9FDA-4CD8-9B29-0D238DFCC67C}" type="pres">
      <dgm:prSet presAssocID="{AEAA1FDB-7CBA-44A6-B1CC-0F1E079647F2}" presName="bgRect" presStyleLbl="bgShp" presStyleIdx="1" presStyleCnt="6"/>
      <dgm:spPr/>
    </dgm:pt>
    <dgm:pt modelId="{0A477920-1BC7-4BEC-8F5C-9261530A2C92}" type="pres">
      <dgm:prSet presAssocID="{AEAA1FDB-7CBA-44A6-B1CC-0F1E079647F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3EA5EAFA-5B07-41B7-B97C-33D3F46B6D6E}" type="pres">
      <dgm:prSet presAssocID="{AEAA1FDB-7CBA-44A6-B1CC-0F1E079647F2}" presName="spaceRect" presStyleCnt="0"/>
      <dgm:spPr/>
    </dgm:pt>
    <dgm:pt modelId="{79CF246A-9EEE-40F4-92B1-789132C9530C}" type="pres">
      <dgm:prSet presAssocID="{AEAA1FDB-7CBA-44A6-B1CC-0F1E079647F2}" presName="parTx" presStyleLbl="revTx" presStyleIdx="1" presStyleCnt="6">
        <dgm:presLayoutVars>
          <dgm:chMax val="0"/>
          <dgm:chPref val="0"/>
        </dgm:presLayoutVars>
      </dgm:prSet>
      <dgm:spPr/>
    </dgm:pt>
    <dgm:pt modelId="{C187F0E9-6F42-4041-AFA0-2A91CC00FD85}" type="pres">
      <dgm:prSet presAssocID="{90FFC00A-5FAB-49C5-9A0C-489DD7829CF7}" presName="sibTrans" presStyleCnt="0"/>
      <dgm:spPr/>
    </dgm:pt>
    <dgm:pt modelId="{742F8067-A583-42F4-B3E7-76135DF99D0F}" type="pres">
      <dgm:prSet presAssocID="{5EAA4A8D-4327-4BB9-B9B0-DAF89D3769F7}" presName="compNode" presStyleCnt="0"/>
      <dgm:spPr/>
    </dgm:pt>
    <dgm:pt modelId="{3BD70B88-316A-4C34-B535-3D3079ABE98F}" type="pres">
      <dgm:prSet presAssocID="{5EAA4A8D-4327-4BB9-B9B0-DAF89D3769F7}" presName="bgRect" presStyleLbl="bgShp" presStyleIdx="2" presStyleCnt="6"/>
      <dgm:spPr/>
    </dgm:pt>
    <dgm:pt modelId="{4B403511-FCFB-4407-BE13-91FBC4169001}" type="pres">
      <dgm:prSet presAssocID="{5EAA4A8D-4327-4BB9-B9B0-DAF89D3769F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52AC0C60-8DEF-45DD-8595-9B1B4E91677E}" type="pres">
      <dgm:prSet presAssocID="{5EAA4A8D-4327-4BB9-B9B0-DAF89D3769F7}" presName="spaceRect" presStyleCnt="0"/>
      <dgm:spPr/>
    </dgm:pt>
    <dgm:pt modelId="{641ED68C-1B91-4130-B77E-6E48932E0DF3}" type="pres">
      <dgm:prSet presAssocID="{5EAA4A8D-4327-4BB9-B9B0-DAF89D3769F7}" presName="parTx" presStyleLbl="revTx" presStyleIdx="2" presStyleCnt="6">
        <dgm:presLayoutVars>
          <dgm:chMax val="0"/>
          <dgm:chPref val="0"/>
        </dgm:presLayoutVars>
      </dgm:prSet>
      <dgm:spPr/>
    </dgm:pt>
    <dgm:pt modelId="{D2EB421F-85B0-4FA4-A616-0C67CC10B0E8}" type="pres">
      <dgm:prSet presAssocID="{C0431FBB-FC91-44B8-8B90-CC15F95A810A}" presName="sibTrans" presStyleCnt="0"/>
      <dgm:spPr/>
    </dgm:pt>
    <dgm:pt modelId="{256A36C3-E495-438D-8638-68C43E3946B3}" type="pres">
      <dgm:prSet presAssocID="{D70D7ED8-561A-49A5-AC7E-7D49F6D3BECA}" presName="compNode" presStyleCnt="0"/>
      <dgm:spPr/>
    </dgm:pt>
    <dgm:pt modelId="{F8E22F51-05D2-485D-9F0C-FF6431140F55}" type="pres">
      <dgm:prSet presAssocID="{D70D7ED8-561A-49A5-AC7E-7D49F6D3BECA}" presName="bgRect" presStyleLbl="bgShp" presStyleIdx="3" presStyleCnt="6"/>
      <dgm:spPr/>
    </dgm:pt>
    <dgm:pt modelId="{8D210CF1-28EE-49FA-A556-A2764A3B5F43}" type="pres">
      <dgm:prSet presAssocID="{D70D7ED8-561A-49A5-AC7E-7D49F6D3BECA}"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8D79C413-1A0F-4D75-A9C2-25C300167F0B}" type="pres">
      <dgm:prSet presAssocID="{D70D7ED8-561A-49A5-AC7E-7D49F6D3BECA}" presName="spaceRect" presStyleCnt="0"/>
      <dgm:spPr/>
    </dgm:pt>
    <dgm:pt modelId="{C02B9F6C-2F0A-48A6-B73B-18B010C29502}" type="pres">
      <dgm:prSet presAssocID="{D70D7ED8-561A-49A5-AC7E-7D49F6D3BECA}" presName="parTx" presStyleLbl="revTx" presStyleIdx="3" presStyleCnt="6">
        <dgm:presLayoutVars>
          <dgm:chMax val="0"/>
          <dgm:chPref val="0"/>
        </dgm:presLayoutVars>
      </dgm:prSet>
      <dgm:spPr/>
    </dgm:pt>
    <dgm:pt modelId="{7C6A19E3-B05E-4A16-9FAE-2BB84A1D0015}" type="pres">
      <dgm:prSet presAssocID="{418E61E4-C2D2-41CB-86B4-AE777E14F082}" presName="sibTrans" presStyleCnt="0"/>
      <dgm:spPr/>
    </dgm:pt>
    <dgm:pt modelId="{2F845D1C-C0F5-4857-8E90-369B1FA0C9D1}" type="pres">
      <dgm:prSet presAssocID="{8FE0D26F-FCC6-4B5E-86CF-E6D245DC1759}" presName="compNode" presStyleCnt="0"/>
      <dgm:spPr/>
    </dgm:pt>
    <dgm:pt modelId="{B1F9B456-B8B5-4B6E-95B9-DF90B676DA75}" type="pres">
      <dgm:prSet presAssocID="{8FE0D26F-FCC6-4B5E-86CF-E6D245DC1759}" presName="bgRect" presStyleLbl="bgShp" presStyleIdx="4" presStyleCnt="6"/>
      <dgm:spPr/>
    </dgm:pt>
    <dgm:pt modelId="{1CE07BAB-11C9-46ED-9150-25D101C9418A}" type="pres">
      <dgm:prSet presAssocID="{8FE0D26F-FCC6-4B5E-86CF-E6D245DC1759}"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ey"/>
        </a:ext>
      </dgm:extLst>
    </dgm:pt>
    <dgm:pt modelId="{46DB8BC0-058F-497F-A940-EE7955AF4E02}" type="pres">
      <dgm:prSet presAssocID="{8FE0D26F-FCC6-4B5E-86CF-E6D245DC1759}" presName="spaceRect" presStyleCnt="0"/>
      <dgm:spPr/>
    </dgm:pt>
    <dgm:pt modelId="{647237F5-0323-4FBC-88DB-47CE39B3C5EA}" type="pres">
      <dgm:prSet presAssocID="{8FE0D26F-FCC6-4B5E-86CF-E6D245DC1759}" presName="parTx" presStyleLbl="revTx" presStyleIdx="4" presStyleCnt="6">
        <dgm:presLayoutVars>
          <dgm:chMax val="0"/>
          <dgm:chPref val="0"/>
        </dgm:presLayoutVars>
      </dgm:prSet>
      <dgm:spPr/>
    </dgm:pt>
    <dgm:pt modelId="{BB41EAD6-A2C9-4A5D-8A6B-EA485B9D5554}" type="pres">
      <dgm:prSet presAssocID="{773208C6-0935-4000-9F5E-A2F7A2391231}" presName="sibTrans" presStyleCnt="0"/>
      <dgm:spPr/>
    </dgm:pt>
    <dgm:pt modelId="{C26AA333-76D2-46E1-BAFD-F6CD5308D7B5}" type="pres">
      <dgm:prSet presAssocID="{62EEBF6F-DE8C-45FC-9A73-A9FC54712B4B}" presName="compNode" presStyleCnt="0"/>
      <dgm:spPr/>
    </dgm:pt>
    <dgm:pt modelId="{D56ACDBA-6BB4-4A6F-9280-85551FD73266}" type="pres">
      <dgm:prSet presAssocID="{62EEBF6F-DE8C-45FC-9A73-A9FC54712B4B}" presName="bgRect" presStyleLbl="bgShp" presStyleIdx="5" presStyleCnt="6"/>
      <dgm:spPr/>
    </dgm:pt>
    <dgm:pt modelId="{D28A436F-7DE4-46A5-B506-B1F6E29290EE}" type="pres">
      <dgm:prSet presAssocID="{62EEBF6F-DE8C-45FC-9A73-A9FC54712B4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sk"/>
        </a:ext>
      </dgm:extLst>
    </dgm:pt>
    <dgm:pt modelId="{967C23E4-80ED-4439-A934-1273D931CAB5}" type="pres">
      <dgm:prSet presAssocID="{62EEBF6F-DE8C-45FC-9A73-A9FC54712B4B}" presName="spaceRect" presStyleCnt="0"/>
      <dgm:spPr/>
    </dgm:pt>
    <dgm:pt modelId="{0AC2EE17-D417-4B30-92C4-A4B0FBFD98DB}" type="pres">
      <dgm:prSet presAssocID="{62EEBF6F-DE8C-45FC-9A73-A9FC54712B4B}" presName="parTx" presStyleLbl="revTx" presStyleIdx="5" presStyleCnt="6">
        <dgm:presLayoutVars>
          <dgm:chMax val="0"/>
          <dgm:chPref val="0"/>
        </dgm:presLayoutVars>
      </dgm:prSet>
      <dgm:spPr/>
    </dgm:pt>
  </dgm:ptLst>
  <dgm:cxnLst>
    <dgm:cxn modelId="{F37C2B3C-87B7-42B0-9185-2212B9CEBA5D}" type="presOf" srcId="{D70D7ED8-561A-49A5-AC7E-7D49F6D3BECA}" destId="{C02B9F6C-2F0A-48A6-B73B-18B010C29502}" srcOrd="0" destOrd="0" presId="urn:microsoft.com/office/officeart/2018/2/layout/IconVerticalSolidList"/>
    <dgm:cxn modelId="{4DEC6F3E-9747-4B32-AA05-97EA5E971681}" type="presOf" srcId="{AEAA1FDB-7CBA-44A6-B1CC-0F1E079647F2}" destId="{79CF246A-9EEE-40F4-92B1-789132C9530C}" srcOrd="0" destOrd="0" presId="urn:microsoft.com/office/officeart/2018/2/layout/IconVerticalSolidList"/>
    <dgm:cxn modelId="{F2CEE46E-69ED-4CE6-B244-D78D717F62FD}" type="presOf" srcId="{EDDF5D77-DC72-48FD-8339-B1E3CB947C68}" destId="{634B5491-0E38-4426-903F-0B2D030D59A8}" srcOrd="0" destOrd="0" presId="urn:microsoft.com/office/officeart/2018/2/layout/IconVerticalSolidList"/>
    <dgm:cxn modelId="{A1B98E7F-551B-404B-9394-692290AA9323}" type="presOf" srcId="{62EEBF6F-DE8C-45FC-9A73-A9FC54712B4B}" destId="{0AC2EE17-D417-4B30-92C4-A4B0FBFD98DB}" srcOrd="0" destOrd="0" presId="urn:microsoft.com/office/officeart/2018/2/layout/IconVerticalSolidList"/>
    <dgm:cxn modelId="{4ACE9AA1-7E7B-416C-856A-B1385CBD64CC}" type="presOf" srcId="{8FE0D26F-FCC6-4B5E-86CF-E6D245DC1759}" destId="{647237F5-0323-4FBC-88DB-47CE39B3C5EA}" srcOrd="0" destOrd="0" presId="urn:microsoft.com/office/officeart/2018/2/layout/IconVerticalSolidList"/>
    <dgm:cxn modelId="{F671BBC5-0D0A-4DE4-88A2-8EE64426BD6C}" srcId="{EDDF5D77-DC72-48FD-8339-B1E3CB947C68}" destId="{32941D97-D70A-4311-843D-D9C81A5F6398}" srcOrd="0" destOrd="0" parTransId="{1AF3E450-E785-4884-8D12-E35269BEB916}" sibTransId="{79C6D212-2CE3-4D21-A056-3BC5FCE7CF2A}"/>
    <dgm:cxn modelId="{B216DED3-B580-4E5E-9848-EE76F4DFBA9D}" srcId="{EDDF5D77-DC72-48FD-8339-B1E3CB947C68}" destId="{5EAA4A8D-4327-4BB9-B9B0-DAF89D3769F7}" srcOrd="2" destOrd="0" parTransId="{D61143AA-8B23-4593-AEFD-12A3A9AD98C9}" sibTransId="{C0431FBB-FC91-44B8-8B90-CC15F95A810A}"/>
    <dgm:cxn modelId="{7DEA22E1-85FD-4CA3-8660-C4AEE41F1B58}" type="presOf" srcId="{5EAA4A8D-4327-4BB9-B9B0-DAF89D3769F7}" destId="{641ED68C-1B91-4130-B77E-6E48932E0DF3}" srcOrd="0" destOrd="0" presId="urn:microsoft.com/office/officeart/2018/2/layout/IconVerticalSolidList"/>
    <dgm:cxn modelId="{71AB2CE7-9436-41D2-AFE0-25A4B642F999}" type="presOf" srcId="{32941D97-D70A-4311-843D-D9C81A5F6398}" destId="{4CF12A2E-2BEE-4337-8646-21B40B2378F9}" srcOrd="0" destOrd="0" presId="urn:microsoft.com/office/officeart/2018/2/layout/IconVerticalSolidList"/>
    <dgm:cxn modelId="{43F8C8E9-A4A8-473F-9F5C-961FA3D6BBF4}" srcId="{EDDF5D77-DC72-48FD-8339-B1E3CB947C68}" destId="{8FE0D26F-FCC6-4B5E-86CF-E6D245DC1759}" srcOrd="4" destOrd="0" parTransId="{9F0E8A8B-E0FF-4020-863C-8BFC180DF6F5}" sibTransId="{773208C6-0935-4000-9F5E-A2F7A2391231}"/>
    <dgm:cxn modelId="{0325C8EC-5C2F-47ED-AEC8-41A27B5CD236}" srcId="{EDDF5D77-DC72-48FD-8339-B1E3CB947C68}" destId="{AEAA1FDB-7CBA-44A6-B1CC-0F1E079647F2}" srcOrd="1" destOrd="0" parTransId="{067171BF-38E9-4750-847B-057AFBE34CA8}" sibTransId="{90FFC00A-5FAB-49C5-9A0C-489DD7829CF7}"/>
    <dgm:cxn modelId="{9D6615F4-D417-45EF-AE1D-4B6D64A0E8E3}" srcId="{EDDF5D77-DC72-48FD-8339-B1E3CB947C68}" destId="{62EEBF6F-DE8C-45FC-9A73-A9FC54712B4B}" srcOrd="5" destOrd="0" parTransId="{86177C85-27E4-4E38-9065-8B9EC2DBFDD4}" sibTransId="{FFAF588F-6D56-41EB-A22C-C74A8DBA6CE2}"/>
    <dgm:cxn modelId="{61DAAAF4-DE0C-4230-846F-F4C9297DCA61}" srcId="{EDDF5D77-DC72-48FD-8339-B1E3CB947C68}" destId="{D70D7ED8-561A-49A5-AC7E-7D49F6D3BECA}" srcOrd="3" destOrd="0" parTransId="{69937CD4-C1F2-44C2-BCEE-72ECA48E468B}" sibTransId="{418E61E4-C2D2-41CB-86B4-AE777E14F082}"/>
    <dgm:cxn modelId="{284E79DD-1F2F-4A39-91D0-961F6E58CF55}" type="presParOf" srcId="{634B5491-0E38-4426-903F-0B2D030D59A8}" destId="{B7503F2A-0303-4232-B862-BA4ABDA5AD30}" srcOrd="0" destOrd="0" presId="urn:microsoft.com/office/officeart/2018/2/layout/IconVerticalSolidList"/>
    <dgm:cxn modelId="{A13FC84E-5A17-4936-82CD-666BBA449F84}" type="presParOf" srcId="{B7503F2A-0303-4232-B862-BA4ABDA5AD30}" destId="{8FFEAC2C-3AF3-40C7-8E8B-C99E9DA31886}" srcOrd="0" destOrd="0" presId="urn:microsoft.com/office/officeart/2018/2/layout/IconVerticalSolidList"/>
    <dgm:cxn modelId="{57C6A1FD-2FDF-4798-B363-55B673DB55EC}" type="presParOf" srcId="{B7503F2A-0303-4232-B862-BA4ABDA5AD30}" destId="{4EA7CF55-664B-4579-A54E-D81DDB108E6E}" srcOrd="1" destOrd="0" presId="urn:microsoft.com/office/officeart/2018/2/layout/IconVerticalSolidList"/>
    <dgm:cxn modelId="{80EDF27B-8776-44B1-962F-6BE3D5C4FE6B}" type="presParOf" srcId="{B7503F2A-0303-4232-B862-BA4ABDA5AD30}" destId="{244E059D-DB31-4134-8FE7-A7AABC6BD1F9}" srcOrd="2" destOrd="0" presId="urn:microsoft.com/office/officeart/2018/2/layout/IconVerticalSolidList"/>
    <dgm:cxn modelId="{DD00D03A-4E8C-4F24-B04B-67AD29999FCA}" type="presParOf" srcId="{B7503F2A-0303-4232-B862-BA4ABDA5AD30}" destId="{4CF12A2E-2BEE-4337-8646-21B40B2378F9}" srcOrd="3" destOrd="0" presId="urn:microsoft.com/office/officeart/2018/2/layout/IconVerticalSolidList"/>
    <dgm:cxn modelId="{048A11AB-5FAF-4B55-8698-417A7BCF80F9}" type="presParOf" srcId="{634B5491-0E38-4426-903F-0B2D030D59A8}" destId="{14767434-7742-4B9A-8851-094D7B7C994D}" srcOrd="1" destOrd="0" presId="urn:microsoft.com/office/officeart/2018/2/layout/IconVerticalSolidList"/>
    <dgm:cxn modelId="{6422522E-606D-44EB-BB53-6DE940473DB8}" type="presParOf" srcId="{634B5491-0E38-4426-903F-0B2D030D59A8}" destId="{287E759B-AA27-487A-825B-DB54F97BDC29}" srcOrd="2" destOrd="0" presId="urn:microsoft.com/office/officeart/2018/2/layout/IconVerticalSolidList"/>
    <dgm:cxn modelId="{15C89007-5079-49A3-8CA8-1C1494DD52A5}" type="presParOf" srcId="{287E759B-AA27-487A-825B-DB54F97BDC29}" destId="{7F590F38-9FDA-4CD8-9B29-0D238DFCC67C}" srcOrd="0" destOrd="0" presId="urn:microsoft.com/office/officeart/2018/2/layout/IconVerticalSolidList"/>
    <dgm:cxn modelId="{4FAA32E5-07F0-4AB7-9EE0-82AE1EFF215A}" type="presParOf" srcId="{287E759B-AA27-487A-825B-DB54F97BDC29}" destId="{0A477920-1BC7-4BEC-8F5C-9261530A2C92}" srcOrd="1" destOrd="0" presId="urn:microsoft.com/office/officeart/2018/2/layout/IconVerticalSolidList"/>
    <dgm:cxn modelId="{22258F82-A63C-441C-9B8C-B4A734F18206}" type="presParOf" srcId="{287E759B-AA27-487A-825B-DB54F97BDC29}" destId="{3EA5EAFA-5B07-41B7-B97C-33D3F46B6D6E}" srcOrd="2" destOrd="0" presId="urn:microsoft.com/office/officeart/2018/2/layout/IconVerticalSolidList"/>
    <dgm:cxn modelId="{1AA35B7E-E6FE-4DE4-B985-E4EFD56346BE}" type="presParOf" srcId="{287E759B-AA27-487A-825B-DB54F97BDC29}" destId="{79CF246A-9EEE-40F4-92B1-789132C9530C}" srcOrd="3" destOrd="0" presId="urn:microsoft.com/office/officeart/2018/2/layout/IconVerticalSolidList"/>
    <dgm:cxn modelId="{3C51502D-0E23-43AF-B6CB-1E62DC4775AE}" type="presParOf" srcId="{634B5491-0E38-4426-903F-0B2D030D59A8}" destId="{C187F0E9-6F42-4041-AFA0-2A91CC00FD85}" srcOrd="3" destOrd="0" presId="urn:microsoft.com/office/officeart/2018/2/layout/IconVerticalSolidList"/>
    <dgm:cxn modelId="{0CB788D0-78FF-496B-88C2-9DEF3B5DB24D}" type="presParOf" srcId="{634B5491-0E38-4426-903F-0B2D030D59A8}" destId="{742F8067-A583-42F4-B3E7-76135DF99D0F}" srcOrd="4" destOrd="0" presId="urn:microsoft.com/office/officeart/2018/2/layout/IconVerticalSolidList"/>
    <dgm:cxn modelId="{6A3C6A5A-9968-4E29-9281-621E8013E725}" type="presParOf" srcId="{742F8067-A583-42F4-B3E7-76135DF99D0F}" destId="{3BD70B88-316A-4C34-B535-3D3079ABE98F}" srcOrd="0" destOrd="0" presId="urn:microsoft.com/office/officeart/2018/2/layout/IconVerticalSolidList"/>
    <dgm:cxn modelId="{9BAF0DBB-1F06-4217-B0A8-645DEEB0D86F}" type="presParOf" srcId="{742F8067-A583-42F4-B3E7-76135DF99D0F}" destId="{4B403511-FCFB-4407-BE13-91FBC4169001}" srcOrd="1" destOrd="0" presId="urn:microsoft.com/office/officeart/2018/2/layout/IconVerticalSolidList"/>
    <dgm:cxn modelId="{7BA24F92-3A92-4CDF-8DD1-6531905AAAAB}" type="presParOf" srcId="{742F8067-A583-42F4-B3E7-76135DF99D0F}" destId="{52AC0C60-8DEF-45DD-8595-9B1B4E91677E}" srcOrd="2" destOrd="0" presId="urn:microsoft.com/office/officeart/2018/2/layout/IconVerticalSolidList"/>
    <dgm:cxn modelId="{2E9D4966-5439-4578-B41F-24E318B457E6}" type="presParOf" srcId="{742F8067-A583-42F4-B3E7-76135DF99D0F}" destId="{641ED68C-1B91-4130-B77E-6E48932E0DF3}" srcOrd="3" destOrd="0" presId="urn:microsoft.com/office/officeart/2018/2/layout/IconVerticalSolidList"/>
    <dgm:cxn modelId="{08E74717-C8DF-4F60-B751-809A1ECAA8FD}" type="presParOf" srcId="{634B5491-0E38-4426-903F-0B2D030D59A8}" destId="{D2EB421F-85B0-4FA4-A616-0C67CC10B0E8}" srcOrd="5" destOrd="0" presId="urn:microsoft.com/office/officeart/2018/2/layout/IconVerticalSolidList"/>
    <dgm:cxn modelId="{533B2E90-1B7D-455F-8884-5E1286006C1A}" type="presParOf" srcId="{634B5491-0E38-4426-903F-0B2D030D59A8}" destId="{256A36C3-E495-438D-8638-68C43E3946B3}" srcOrd="6" destOrd="0" presId="urn:microsoft.com/office/officeart/2018/2/layout/IconVerticalSolidList"/>
    <dgm:cxn modelId="{1611B73F-3D33-40AC-858B-99376652976C}" type="presParOf" srcId="{256A36C3-E495-438D-8638-68C43E3946B3}" destId="{F8E22F51-05D2-485D-9F0C-FF6431140F55}" srcOrd="0" destOrd="0" presId="urn:microsoft.com/office/officeart/2018/2/layout/IconVerticalSolidList"/>
    <dgm:cxn modelId="{FF210523-1920-4EA6-B0F5-60D613515C0F}" type="presParOf" srcId="{256A36C3-E495-438D-8638-68C43E3946B3}" destId="{8D210CF1-28EE-49FA-A556-A2764A3B5F43}" srcOrd="1" destOrd="0" presId="urn:microsoft.com/office/officeart/2018/2/layout/IconVerticalSolidList"/>
    <dgm:cxn modelId="{DD57E21E-7E62-4C71-8B71-AAE558AC884F}" type="presParOf" srcId="{256A36C3-E495-438D-8638-68C43E3946B3}" destId="{8D79C413-1A0F-4D75-A9C2-25C300167F0B}" srcOrd="2" destOrd="0" presId="urn:microsoft.com/office/officeart/2018/2/layout/IconVerticalSolidList"/>
    <dgm:cxn modelId="{3235D781-293D-4928-B02F-23912B2DBF3D}" type="presParOf" srcId="{256A36C3-E495-438D-8638-68C43E3946B3}" destId="{C02B9F6C-2F0A-48A6-B73B-18B010C29502}" srcOrd="3" destOrd="0" presId="urn:microsoft.com/office/officeart/2018/2/layout/IconVerticalSolidList"/>
    <dgm:cxn modelId="{3169D86B-CD73-45C3-A701-85D02EC32F83}" type="presParOf" srcId="{634B5491-0E38-4426-903F-0B2D030D59A8}" destId="{7C6A19E3-B05E-4A16-9FAE-2BB84A1D0015}" srcOrd="7" destOrd="0" presId="urn:microsoft.com/office/officeart/2018/2/layout/IconVerticalSolidList"/>
    <dgm:cxn modelId="{E76D2F44-8D45-4009-9D42-2B59B3C1AA46}" type="presParOf" srcId="{634B5491-0E38-4426-903F-0B2D030D59A8}" destId="{2F845D1C-C0F5-4857-8E90-369B1FA0C9D1}" srcOrd="8" destOrd="0" presId="urn:microsoft.com/office/officeart/2018/2/layout/IconVerticalSolidList"/>
    <dgm:cxn modelId="{5481BF2D-96B9-4C63-9940-28CD30FB2606}" type="presParOf" srcId="{2F845D1C-C0F5-4857-8E90-369B1FA0C9D1}" destId="{B1F9B456-B8B5-4B6E-95B9-DF90B676DA75}" srcOrd="0" destOrd="0" presId="urn:microsoft.com/office/officeart/2018/2/layout/IconVerticalSolidList"/>
    <dgm:cxn modelId="{A1286BD4-479F-4C53-9F95-FAC0490FFC29}" type="presParOf" srcId="{2F845D1C-C0F5-4857-8E90-369B1FA0C9D1}" destId="{1CE07BAB-11C9-46ED-9150-25D101C9418A}" srcOrd="1" destOrd="0" presId="urn:microsoft.com/office/officeart/2018/2/layout/IconVerticalSolidList"/>
    <dgm:cxn modelId="{E1DF0929-EA54-4459-8AC6-32F84AA04F3A}" type="presParOf" srcId="{2F845D1C-C0F5-4857-8E90-369B1FA0C9D1}" destId="{46DB8BC0-058F-497F-A940-EE7955AF4E02}" srcOrd="2" destOrd="0" presId="urn:microsoft.com/office/officeart/2018/2/layout/IconVerticalSolidList"/>
    <dgm:cxn modelId="{046F3F89-7E3E-4B03-BC75-57DCDDEA30C2}" type="presParOf" srcId="{2F845D1C-C0F5-4857-8E90-369B1FA0C9D1}" destId="{647237F5-0323-4FBC-88DB-47CE39B3C5EA}" srcOrd="3" destOrd="0" presId="urn:microsoft.com/office/officeart/2018/2/layout/IconVerticalSolidList"/>
    <dgm:cxn modelId="{D4F0F08B-9EF8-41F9-9C05-A8403E1755DD}" type="presParOf" srcId="{634B5491-0E38-4426-903F-0B2D030D59A8}" destId="{BB41EAD6-A2C9-4A5D-8A6B-EA485B9D5554}" srcOrd="9" destOrd="0" presId="urn:microsoft.com/office/officeart/2018/2/layout/IconVerticalSolidList"/>
    <dgm:cxn modelId="{15772D97-7F9E-4B6D-AD5F-7C851208E648}" type="presParOf" srcId="{634B5491-0E38-4426-903F-0B2D030D59A8}" destId="{C26AA333-76D2-46E1-BAFD-F6CD5308D7B5}" srcOrd="10" destOrd="0" presId="urn:microsoft.com/office/officeart/2018/2/layout/IconVerticalSolidList"/>
    <dgm:cxn modelId="{A762421C-63E0-425F-98AA-CA0E0EEA814C}" type="presParOf" srcId="{C26AA333-76D2-46E1-BAFD-F6CD5308D7B5}" destId="{D56ACDBA-6BB4-4A6F-9280-85551FD73266}" srcOrd="0" destOrd="0" presId="urn:microsoft.com/office/officeart/2018/2/layout/IconVerticalSolidList"/>
    <dgm:cxn modelId="{1E2C70B5-F6D4-46FB-8DCB-2AAE427CFB10}" type="presParOf" srcId="{C26AA333-76D2-46E1-BAFD-F6CD5308D7B5}" destId="{D28A436F-7DE4-46A5-B506-B1F6E29290EE}" srcOrd="1" destOrd="0" presId="urn:microsoft.com/office/officeart/2018/2/layout/IconVerticalSolidList"/>
    <dgm:cxn modelId="{44F52D52-031D-42A9-8834-8DDF8A4103F1}" type="presParOf" srcId="{C26AA333-76D2-46E1-BAFD-F6CD5308D7B5}" destId="{967C23E4-80ED-4439-A934-1273D931CAB5}" srcOrd="2" destOrd="0" presId="urn:microsoft.com/office/officeart/2018/2/layout/IconVerticalSolidList"/>
    <dgm:cxn modelId="{7F880BAD-F2B1-4711-92E1-82AC05A278C7}" type="presParOf" srcId="{C26AA333-76D2-46E1-BAFD-F6CD5308D7B5}" destId="{0AC2EE17-D417-4B30-92C4-A4B0FBFD98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61B36D1-2B3F-4423-8F3D-FB39C09F48A3}"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1D098208-5FED-45BF-BFDB-085FC8ECD86B}">
      <dgm:prSet/>
      <dgm:spPr/>
      <dgm:t>
        <a:bodyPr/>
        <a:lstStyle/>
        <a:p>
          <a:pPr>
            <a:lnSpc>
              <a:spcPct val="100000"/>
            </a:lnSpc>
          </a:pPr>
          <a:r>
            <a:rPr lang="en-US"/>
            <a:t>LDA is a supervised dimensionality reduction technique that maximizes the separation between classes while minimizing the variance within each class.</a:t>
          </a:r>
        </a:p>
      </dgm:t>
    </dgm:pt>
    <dgm:pt modelId="{ABC845AA-3EE3-4EF1-B7D6-CA3F242B253C}" type="parTrans" cxnId="{4C6521DE-390B-4B34-9F9B-806CAE9B2495}">
      <dgm:prSet/>
      <dgm:spPr/>
      <dgm:t>
        <a:bodyPr/>
        <a:lstStyle/>
        <a:p>
          <a:endParaRPr lang="en-US"/>
        </a:p>
      </dgm:t>
    </dgm:pt>
    <dgm:pt modelId="{03C594BD-7EDB-40E9-BDE7-396354D4B504}" type="sibTrans" cxnId="{4C6521DE-390B-4B34-9F9B-806CAE9B2495}">
      <dgm:prSet/>
      <dgm:spPr/>
      <dgm:t>
        <a:bodyPr/>
        <a:lstStyle/>
        <a:p>
          <a:endParaRPr lang="en-US"/>
        </a:p>
      </dgm:t>
    </dgm:pt>
    <dgm:pt modelId="{4ECBA03A-C94B-4613-976D-499C49A81F20}">
      <dgm:prSet/>
      <dgm:spPr/>
      <dgm:t>
        <a:bodyPr/>
        <a:lstStyle/>
        <a:p>
          <a:pPr>
            <a:lnSpc>
              <a:spcPct val="100000"/>
            </a:lnSpc>
          </a:pPr>
          <a:r>
            <a:rPr lang="en-US"/>
            <a:t>LDA involves the computation of scatter matrices. The </a:t>
          </a:r>
          <a:r>
            <a:rPr lang="en-US">
              <a:latin typeface="Calibri Light" panose="020F0302020204030204"/>
            </a:rPr>
            <a:t>inter-class</a:t>
          </a:r>
          <a:r>
            <a:rPr lang="en-US"/>
            <a:t> scatter matrix and the </a:t>
          </a:r>
          <a:r>
            <a:rPr lang="en-US">
              <a:latin typeface="Calibri Light" panose="020F0302020204030204"/>
            </a:rPr>
            <a:t>intra-class</a:t>
          </a:r>
          <a:r>
            <a:rPr lang="en-US"/>
            <a:t> scatter matrix are used to find the optimal linear transformation.</a:t>
          </a:r>
        </a:p>
      </dgm:t>
    </dgm:pt>
    <dgm:pt modelId="{939DAF06-5D55-4F2F-8CB6-3A2D0838F10F}" type="parTrans" cxnId="{CA87F2A0-137B-4DAC-A84B-146E6D6819B6}">
      <dgm:prSet/>
      <dgm:spPr/>
      <dgm:t>
        <a:bodyPr/>
        <a:lstStyle/>
        <a:p>
          <a:endParaRPr lang="en-US"/>
        </a:p>
      </dgm:t>
    </dgm:pt>
    <dgm:pt modelId="{552E317C-F74B-44CD-A790-10AFE7E6CA61}" type="sibTrans" cxnId="{CA87F2A0-137B-4DAC-A84B-146E6D6819B6}">
      <dgm:prSet/>
      <dgm:spPr/>
      <dgm:t>
        <a:bodyPr/>
        <a:lstStyle/>
        <a:p>
          <a:endParaRPr lang="en-US"/>
        </a:p>
      </dgm:t>
    </dgm:pt>
    <dgm:pt modelId="{4C37CDE5-BC94-46EE-9F1E-449636AD2569}">
      <dgm:prSet/>
      <dgm:spPr/>
      <dgm:t>
        <a:bodyPr/>
        <a:lstStyle/>
        <a:p>
          <a:pPr>
            <a:lnSpc>
              <a:spcPct val="100000"/>
            </a:lnSpc>
          </a:pPr>
          <a:r>
            <a:rPr lang="en-US"/>
            <a:t>LDA is particularly useful in scenarios where the goal is to reduce dimensionality while preserving class separability.</a:t>
          </a:r>
          <a:r>
            <a:rPr lang="en-US">
              <a:latin typeface="Calibri Light" panose="020F0302020204030204"/>
            </a:rPr>
            <a:t> </a:t>
          </a:r>
          <a:endParaRPr lang="en-US"/>
        </a:p>
      </dgm:t>
    </dgm:pt>
    <dgm:pt modelId="{759051C5-4424-47A3-B43A-FAC678000D62}" type="parTrans" cxnId="{52BBA136-4D12-4FD6-9F93-CC84C74D72C3}">
      <dgm:prSet/>
      <dgm:spPr/>
      <dgm:t>
        <a:bodyPr/>
        <a:lstStyle/>
        <a:p>
          <a:endParaRPr lang="en-US"/>
        </a:p>
      </dgm:t>
    </dgm:pt>
    <dgm:pt modelId="{1AAD01E5-C57D-4622-8F9C-1FD3EA9DAF5B}" type="sibTrans" cxnId="{52BBA136-4D12-4FD6-9F93-CC84C74D72C3}">
      <dgm:prSet/>
      <dgm:spPr/>
      <dgm:t>
        <a:bodyPr/>
        <a:lstStyle/>
        <a:p>
          <a:endParaRPr lang="en-US"/>
        </a:p>
      </dgm:t>
    </dgm:pt>
    <dgm:pt modelId="{388306C8-17FA-4FDB-AB29-779BA27FD7A7}">
      <dgm:prSet/>
      <dgm:spPr/>
      <dgm:t>
        <a:bodyPr/>
        <a:lstStyle/>
        <a:p>
          <a:pPr>
            <a:lnSpc>
              <a:spcPct val="100000"/>
            </a:lnSpc>
          </a:pPr>
          <a:r>
            <a:rPr lang="en-US"/>
            <a:t>It transforms data into a new space where the classes are well-separated, making it beneficial for classification tasks</a:t>
          </a:r>
        </a:p>
      </dgm:t>
    </dgm:pt>
    <dgm:pt modelId="{8D1D0ED1-28F6-4CED-AA99-41A2C1F4BE83}" type="parTrans" cxnId="{03908920-DD4D-4AA4-96C1-9B2325A87568}">
      <dgm:prSet/>
      <dgm:spPr/>
      <dgm:t>
        <a:bodyPr/>
        <a:lstStyle/>
        <a:p>
          <a:endParaRPr lang="en-US"/>
        </a:p>
      </dgm:t>
    </dgm:pt>
    <dgm:pt modelId="{BE837FE4-C75E-46CF-990B-F0F302C37B44}" type="sibTrans" cxnId="{03908920-DD4D-4AA4-96C1-9B2325A87568}">
      <dgm:prSet/>
      <dgm:spPr/>
      <dgm:t>
        <a:bodyPr/>
        <a:lstStyle/>
        <a:p>
          <a:endParaRPr lang="en-US"/>
        </a:p>
      </dgm:t>
    </dgm:pt>
    <dgm:pt modelId="{7D3D323F-7BF5-463F-A3B0-7BB2D3564D20}">
      <dgm:prSet/>
      <dgm:spPr/>
      <dgm:t>
        <a:bodyPr/>
        <a:lstStyle/>
        <a:p>
          <a:pPr>
            <a:lnSpc>
              <a:spcPct val="100000"/>
            </a:lnSpc>
          </a:pPr>
          <a:r>
            <a:rPr lang="en-US"/>
            <a:t>LDA is valuable in applications like face recognition. It extracts features that maximize the separation between different individuals' facial characteristics, improving the accuracy of recognition.</a:t>
          </a:r>
        </a:p>
      </dgm:t>
    </dgm:pt>
    <dgm:pt modelId="{16659113-FFE3-48A5-BE4A-7E82E1C14A10}" type="parTrans" cxnId="{81C69054-E1B8-499F-806C-F6AFEE99B8B9}">
      <dgm:prSet/>
      <dgm:spPr/>
      <dgm:t>
        <a:bodyPr/>
        <a:lstStyle/>
        <a:p>
          <a:endParaRPr lang="en-US"/>
        </a:p>
      </dgm:t>
    </dgm:pt>
    <dgm:pt modelId="{2FDD2B8A-DA39-4A16-A775-9F4BF6897B88}" type="sibTrans" cxnId="{81C69054-E1B8-499F-806C-F6AFEE99B8B9}">
      <dgm:prSet/>
      <dgm:spPr/>
      <dgm:t>
        <a:bodyPr/>
        <a:lstStyle/>
        <a:p>
          <a:endParaRPr lang="en-US"/>
        </a:p>
      </dgm:t>
    </dgm:pt>
    <dgm:pt modelId="{8BB16D0B-94F6-45D3-AAE4-A3B60CC01B96}" type="pres">
      <dgm:prSet presAssocID="{761B36D1-2B3F-4423-8F3D-FB39C09F48A3}" presName="root" presStyleCnt="0">
        <dgm:presLayoutVars>
          <dgm:dir/>
          <dgm:resizeHandles val="exact"/>
        </dgm:presLayoutVars>
      </dgm:prSet>
      <dgm:spPr/>
    </dgm:pt>
    <dgm:pt modelId="{D735CC81-5397-49D4-8150-8EBFADF9A3A6}" type="pres">
      <dgm:prSet presAssocID="{1D098208-5FED-45BF-BFDB-085FC8ECD86B}" presName="compNode" presStyleCnt="0"/>
      <dgm:spPr/>
    </dgm:pt>
    <dgm:pt modelId="{AA9650EB-F4C1-4E31-B802-9F70A896C3E2}" type="pres">
      <dgm:prSet presAssocID="{1D098208-5FED-45BF-BFDB-085FC8ECD86B}" presName="bgRect" presStyleLbl="bgShp" presStyleIdx="0" presStyleCnt="5"/>
      <dgm:spPr/>
    </dgm:pt>
    <dgm:pt modelId="{F0FC4E13-FC1E-4284-9A0C-5E0B445DDD3F}" type="pres">
      <dgm:prSet presAssocID="{1D098208-5FED-45BF-BFDB-085FC8ECD86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peed Bump"/>
        </a:ext>
      </dgm:extLst>
    </dgm:pt>
    <dgm:pt modelId="{920CC5BF-3002-4DAA-9A50-7EC933F8E3E2}" type="pres">
      <dgm:prSet presAssocID="{1D098208-5FED-45BF-BFDB-085FC8ECD86B}" presName="spaceRect" presStyleCnt="0"/>
      <dgm:spPr/>
    </dgm:pt>
    <dgm:pt modelId="{D608C9C1-EBD6-4D2E-8A77-09786B8BF721}" type="pres">
      <dgm:prSet presAssocID="{1D098208-5FED-45BF-BFDB-085FC8ECD86B}" presName="parTx" presStyleLbl="revTx" presStyleIdx="0" presStyleCnt="5">
        <dgm:presLayoutVars>
          <dgm:chMax val="0"/>
          <dgm:chPref val="0"/>
        </dgm:presLayoutVars>
      </dgm:prSet>
      <dgm:spPr/>
    </dgm:pt>
    <dgm:pt modelId="{F504950A-6A1C-4216-9B1F-F350A510F8EC}" type="pres">
      <dgm:prSet presAssocID="{03C594BD-7EDB-40E9-BDE7-396354D4B504}" presName="sibTrans" presStyleCnt="0"/>
      <dgm:spPr/>
    </dgm:pt>
    <dgm:pt modelId="{D37FD446-5835-4BAA-A758-9A1A1E10E27D}" type="pres">
      <dgm:prSet presAssocID="{4ECBA03A-C94B-4613-976D-499C49A81F20}" presName="compNode" presStyleCnt="0"/>
      <dgm:spPr/>
    </dgm:pt>
    <dgm:pt modelId="{161D9B06-41BE-4E2D-A613-B46DDC6B0DF2}" type="pres">
      <dgm:prSet presAssocID="{4ECBA03A-C94B-4613-976D-499C49A81F20}" presName="bgRect" presStyleLbl="bgShp" presStyleIdx="1" presStyleCnt="5"/>
      <dgm:spPr/>
    </dgm:pt>
    <dgm:pt modelId="{87B7753A-A98C-4AEC-B7A5-A563E50DBC9B}" type="pres">
      <dgm:prSet presAssocID="{4ECBA03A-C94B-4613-976D-499C49A81F2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298AB88-3918-4CDA-82EB-A27B09E4F3F8}" type="pres">
      <dgm:prSet presAssocID="{4ECBA03A-C94B-4613-976D-499C49A81F20}" presName="spaceRect" presStyleCnt="0"/>
      <dgm:spPr/>
    </dgm:pt>
    <dgm:pt modelId="{A6C3B1C2-544A-4CA4-A835-6B3B3CD6E550}" type="pres">
      <dgm:prSet presAssocID="{4ECBA03A-C94B-4613-976D-499C49A81F20}" presName="parTx" presStyleLbl="revTx" presStyleIdx="1" presStyleCnt="5">
        <dgm:presLayoutVars>
          <dgm:chMax val="0"/>
          <dgm:chPref val="0"/>
        </dgm:presLayoutVars>
      </dgm:prSet>
      <dgm:spPr/>
    </dgm:pt>
    <dgm:pt modelId="{2DB777A3-99CB-463E-839C-00FFFED34B7C}" type="pres">
      <dgm:prSet presAssocID="{552E317C-F74B-44CD-A790-10AFE7E6CA61}" presName="sibTrans" presStyleCnt="0"/>
      <dgm:spPr/>
    </dgm:pt>
    <dgm:pt modelId="{E88E7DD1-B71C-4FB6-AF9B-FAAB97195538}" type="pres">
      <dgm:prSet presAssocID="{4C37CDE5-BC94-46EE-9F1E-449636AD2569}" presName="compNode" presStyleCnt="0"/>
      <dgm:spPr/>
    </dgm:pt>
    <dgm:pt modelId="{03A11063-7A4E-4010-959A-7AA5BA7422C9}" type="pres">
      <dgm:prSet presAssocID="{4C37CDE5-BC94-46EE-9F1E-449636AD2569}" presName="bgRect" presStyleLbl="bgShp" presStyleIdx="2" presStyleCnt="5"/>
      <dgm:spPr/>
    </dgm:pt>
    <dgm:pt modelId="{F0E09E82-78D6-4F43-B11C-03836716320A}" type="pres">
      <dgm:prSet presAssocID="{4C37CDE5-BC94-46EE-9F1E-449636AD25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9D875C3-9458-46AC-8452-4CDA3B9D1BBE}" type="pres">
      <dgm:prSet presAssocID="{4C37CDE5-BC94-46EE-9F1E-449636AD2569}" presName="spaceRect" presStyleCnt="0"/>
      <dgm:spPr/>
    </dgm:pt>
    <dgm:pt modelId="{85931E81-396E-4822-BED1-B64C5566BB50}" type="pres">
      <dgm:prSet presAssocID="{4C37CDE5-BC94-46EE-9F1E-449636AD2569}" presName="parTx" presStyleLbl="revTx" presStyleIdx="2" presStyleCnt="5">
        <dgm:presLayoutVars>
          <dgm:chMax val="0"/>
          <dgm:chPref val="0"/>
        </dgm:presLayoutVars>
      </dgm:prSet>
      <dgm:spPr/>
    </dgm:pt>
    <dgm:pt modelId="{0E82F43A-E9CF-48B3-A9C9-C248524AC19F}" type="pres">
      <dgm:prSet presAssocID="{1AAD01E5-C57D-4622-8F9C-1FD3EA9DAF5B}" presName="sibTrans" presStyleCnt="0"/>
      <dgm:spPr/>
    </dgm:pt>
    <dgm:pt modelId="{31119962-820A-4597-9F8B-1A0E8466FB20}" type="pres">
      <dgm:prSet presAssocID="{388306C8-17FA-4FDB-AB29-779BA27FD7A7}" presName="compNode" presStyleCnt="0"/>
      <dgm:spPr/>
    </dgm:pt>
    <dgm:pt modelId="{AD51953E-B4CB-48CA-AD36-93B431F07E43}" type="pres">
      <dgm:prSet presAssocID="{388306C8-17FA-4FDB-AB29-779BA27FD7A7}" presName="bgRect" presStyleLbl="bgShp" presStyleIdx="3" presStyleCnt="5"/>
      <dgm:spPr/>
    </dgm:pt>
    <dgm:pt modelId="{7B18A9C6-8DCC-416D-A971-D54D33A865F0}" type="pres">
      <dgm:prSet presAssocID="{388306C8-17FA-4FDB-AB29-779BA27FD7A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8EDE2E6A-02D9-42D5-B0DA-227C9B8EEEFC}" type="pres">
      <dgm:prSet presAssocID="{388306C8-17FA-4FDB-AB29-779BA27FD7A7}" presName="spaceRect" presStyleCnt="0"/>
      <dgm:spPr/>
    </dgm:pt>
    <dgm:pt modelId="{A7A4520E-2936-40E7-8675-0BE0F3E1E5DC}" type="pres">
      <dgm:prSet presAssocID="{388306C8-17FA-4FDB-AB29-779BA27FD7A7}" presName="parTx" presStyleLbl="revTx" presStyleIdx="3" presStyleCnt="5">
        <dgm:presLayoutVars>
          <dgm:chMax val="0"/>
          <dgm:chPref val="0"/>
        </dgm:presLayoutVars>
      </dgm:prSet>
      <dgm:spPr/>
    </dgm:pt>
    <dgm:pt modelId="{A15DCFBF-C937-477A-904B-F5A4A18D91D4}" type="pres">
      <dgm:prSet presAssocID="{BE837FE4-C75E-46CF-990B-F0F302C37B44}" presName="sibTrans" presStyleCnt="0"/>
      <dgm:spPr/>
    </dgm:pt>
    <dgm:pt modelId="{D912B50C-9EEF-4DEC-A8C3-005B2B739C7B}" type="pres">
      <dgm:prSet presAssocID="{7D3D323F-7BF5-463F-A3B0-7BB2D3564D20}" presName="compNode" presStyleCnt="0"/>
      <dgm:spPr/>
    </dgm:pt>
    <dgm:pt modelId="{8F5A236E-A7D4-4BC5-BF39-C610286FCD45}" type="pres">
      <dgm:prSet presAssocID="{7D3D323F-7BF5-463F-A3B0-7BB2D3564D20}" presName="bgRect" presStyleLbl="bgShp" presStyleIdx="4" presStyleCnt="5"/>
      <dgm:spPr/>
    </dgm:pt>
    <dgm:pt modelId="{8FCA1403-6982-4ED0-AAFE-0421408B543A}" type="pres">
      <dgm:prSet presAssocID="{7D3D323F-7BF5-463F-A3B0-7BB2D3564D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isconnected"/>
        </a:ext>
      </dgm:extLst>
    </dgm:pt>
    <dgm:pt modelId="{052F328B-C90E-43FB-98E6-CA2F697E4393}" type="pres">
      <dgm:prSet presAssocID="{7D3D323F-7BF5-463F-A3B0-7BB2D3564D20}" presName="spaceRect" presStyleCnt="0"/>
      <dgm:spPr/>
    </dgm:pt>
    <dgm:pt modelId="{D2433EC0-F23E-43CE-B8E3-88DC8151A1D2}" type="pres">
      <dgm:prSet presAssocID="{7D3D323F-7BF5-463F-A3B0-7BB2D3564D20}" presName="parTx" presStyleLbl="revTx" presStyleIdx="4" presStyleCnt="5">
        <dgm:presLayoutVars>
          <dgm:chMax val="0"/>
          <dgm:chPref val="0"/>
        </dgm:presLayoutVars>
      </dgm:prSet>
      <dgm:spPr/>
    </dgm:pt>
  </dgm:ptLst>
  <dgm:cxnLst>
    <dgm:cxn modelId="{1BAE9D0F-A1B4-44B8-90ED-D6468BE2E54F}" type="presOf" srcId="{388306C8-17FA-4FDB-AB29-779BA27FD7A7}" destId="{A7A4520E-2936-40E7-8675-0BE0F3E1E5DC}" srcOrd="0" destOrd="0" presId="urn:microsoft.com/office/officeart/2018/2/layout/IconVerticalSolidList"/>
    <dgm:cxn modelId="{03908920-DD4D-4AA4-96C1-9B2325A87568}" srcId="{761B36D1-2B3F-4423-8F3D-FB39C09F48A3}" destId="{388306C8-17FA-4FDB-AB29-779BA27FD7A7}" srcOrd="3" destOrd="0" parTransId="{8D1D0ED1-28F6-4CED-AA99-41A2C1F4BE83}" sibTransId="{BE837FE4-C75E-46CF-990B-F0F302C37B44}"/>
    <dgm:cxn modelId="{52BBA136-4D12-4FD6-9F93-CC84C74D72C3}" srcId="{761B36D1-2B3F-4423-8F3D-FB39C09F48A3}" destId="{4C37CDE5-BC94-46EE-9F1E-449636AD2569}" srcOrd="2" destOrd="0" parTransId="{759051C5-4424-47A3-B43A-FAC678000D62}" sibTransId="{1AAD01E5-C57D-4622-8F9C-1FD3EA9DAF5B}"/>
    <dgm:cxn modelId="{81C69054-E1B8-499F-806C-F6AFEE99B8B9}" srcId="{761B36D1-2B3F-4423-8F3D-FB39C09F48A3}" destId="{7D3D323F-7BF5-463F-A3B0-7BB2D3564D20}" srcOrd="4" destOrd="0" parTransId="{16659113-FFE3-48A5-BE4A-7E82E1C14A10}" sibTransId="{2FDD2B8A-DA39-4A16-A775-9F4BF6897B88}"/>
    <dgm:cxn modelId="{CA87F2A0-137B-4DAC-A84B-146E6D6819B6}" srcId="{761B36D1-2B3F-4423-8F3D-FB39C09F48A3}" destId="{4ECBA03A-C94B-4613-976D-499C49A81F20}" srcOrd="1" destOrd="0" parTransId="{939DAF06-5D55-4F2F-8CB6-3A2D0838F10F}" sibTransId="{552E317C-F74B-44CD-A790-10AFE7E6CA61}"/>
    <dgm:cxn modelId="{38F257A9-B5C5-43F2-8F4C-062009E9954F}" type="presOf" srcId="{4ECBA03A-C94B-4613-976D-499C49A81F20}" destId="{A6C3B1C2-544A-4CA4-A835-6B3B3CD6E550}" srcOrd="0" destOrd="0" presId="urn:microsoft.com/office/officeart/2018/2/layout/IconVerticalSolidList"/>
    <dgm:cxn modelId="{E26CC8B9-F7D0-4796-8082-19AA20009799}" type="presOf" srcId="{4C37CDE5-BC94-46EE-9F1E-449636AD2569}" destId="{85931E81-396E-4822-BED1-B64C5566BB50}" srcOrd="0" destOrd="0" presId="urn:microsoft.com/office/officeart/2018/2/layout/IconVerticalSolidList"/>
    <dgm:cxn modelId="{977DCCD1-DB98-4CAE-85A7-245E6830535C}" type="presOf" srcId="{7D3D323F-7BF5-463F-A3B0-7BB2D3564D20}" destId="{D2433EC0-F23E-43CE-B8E3-88DC8151A1D2}" srcOrd="0" destOrd="0" presId="urn:microsoft.com/office/officeart/2018/2/layout/IconVerticalSolidList"/>
    <dgm:cxn modelId="{3DCA5BD8-F08D-4322-B8EC-39CB94476564}" type="presOf" srcId="{1D098208-5FED-45BF-BFDB-085FC8ECD86B}" destId="{D608C9C1-EBD6-4D2E-8A77-09786B8BF721}" srcOrd="0" destOrd="0" presId="urn:microsoft.com/office/officeart/2018/2/layout/IconVerticalSolidList"/>
    <dgm:cxn modelId="{4C6521DE-390B-4B34-9F9B-806CAE9B2495}" srcId="{761B36D1-2B3F-4423-8F3D-FB39C09F48A3}" destId="{1D098208-5FED-45BF-BFDB-085FC8ECD86B}" srcOrd="0" destOrd="0" parTransId="{ABC845AA-3EE3-4EF1-B7D6-CA3F242B253C}" sibTransId="{03C594BD-7EDB-40E9-BDE7-396354D4B504}"/>
    <dgm:cxn modelId="{19FDFCE1-FD4B-4944-A6BA-C5106F887AAF}" type="presOf" srcId="{761B36D1-2B3F-4423-8F3D-FB39C09F48A3}" destId="{8BB16D0B-94F6-45D3-AAE4-A3B60CC01B96}" srcOrd="0" destOrd="0" presId="urn:microsoft.com/office/officeart/2018/2/layout/IconVerticalSolidList"/>
    <dgm:cxn modelId="{2300B01F-D716-408C-90DC-97E9847667B7}" type="presParOf" srcId="{8BB16D0B-94F6-45D3-AAE4-A3B60CC01B96}" destId="{D735CC81-5397-49D4-8150-8EBFADF9A3A6}" srcOrd="0" destOrd="0" presId="urn:microsoft.com/office/officeart/2018/2/layout/IconVerticalSolidList"/>
    <dgm:cxn modelId="{D24EADA1-62DC-4FAB-BB1F-4CFD513163A8}" type="presParOf" srcId="{D735CC81-5397-49D4-8150-8EBFADF9A3A6}" destId="{AA9650EB-F4C1-4E31-B802-9F70A896C3E2}" srcOrd="0" destOrd="0" presId="urn:microsoft.com/office/officeart/2018/2/layout/IconVerticalSolidList"/>
    <dgm:cxn modelId="{86882951-E4E1-44AD-B4B4-4AD450F865A0}" type="presParOf" srcId="{D735CC81-5397-49D4-8150-8EBFADF9A3A6}" destId="{F0FC4E13-FC1E-4284-9A0C-5E0B445DDD3F}" srcOrd="1" destOrd="0" presId="urn:microsoft.com/office/officeart/2018/2/layout/IconVerticalSolidList"/>
    <dgm:cxn modelId="{6BEDCECF-BB62-41DA-A3AF-532518F51E41}" type="presParOf" srcId="{D735CC81-5397-49D4-8150-8EBFADF9A3A6}" destId="{920CC5BF-3002-4DAA-9A50-7EC933F8E3E2}" srcOrd="2" destOrd="0" presId="urn:microsoft.com/office/officeart/2018/2/layout/IconVerticalSolidList"/>
    <dgm:cxn modelId="{3D0C8E9A-A1C7-40D2-A110-D1EC820B9EF9}" type="presParOf" srcId="{D735CC81-5397-49D4-8150-8EBFADF9A3A6}" destId="{D608C9C1-EBD6-4D2E-8A77-09786B8BF721}" srcOrd="3" destOrd="0" presId="urn:microsoft.com/office/officeart/2018/2/layout/IconVerticalSolidList"/>
    <dgm:cxn modelId="{ED3F3321-7A5B-4150-8BDD-9F11101EA57D}" type="presParOf" srcId="{8BB16D0B-94F6-45D3-AAE4-A3B60CC01B96}" destId="{F504950A-6A1C-4216-9B1F-F350A510F8EC}" srcOrd="1" destOrd="0" presId="urn:microsoft.com/office/officeart/2018/2/layout/IconVerticalSolidList"/>
    <dgm:cxn modelId="{C9EEA13F-6072-46BC-9E1D-D2857622D1F6}" type="presParOf" srcId="{8BB16D0B-94F6-45D3-AAE4-A3B60CC01B96}" destId="{D37FD446-5835-4BAA-A758-9A1A1E10E27D}" srcOrd="2" destOrd="0" presId="urn:microsoft.com/office/officeart/2018/2/layout/IconVerticalSolidList"/>
    <dgm:cxn modelId="{E6F1E5A5-4F19-4B6E-B997-4AA57B1780EB}" type="presParOf" srcId="{D37FD446-5835-4BAA-A758-9A1A1E10E27D}" destId="{161D9B06-41BE-4E2D-A613-B46DDC6B0DF2}" srcOrd="0" destOrd="0" presId="urn:microsoft.com/office/officeart/2018/2/layout/IconVerticalSolidList"/>
    <dgm:cxn modelId="{F402221A-8622-4BA2-B6F3-1E5B90387864}" type="presParOf" srcId="{D37FD446-5835-4BAA-A758-9A1A1E10E27D}" destId="{87B7753A-A98C-4AEC-B7A5-A563E50DBC9B}" srcOrd="1" destOrd="0" presId="urn:microsoft.com/office/officeart/2018/2/layout/IconVerticalSolidList"/>
    <dgm:cxn modelId="{938A2E1E-B7A8-45F2-A627-640A481612A7}" type="presParOf" srcId="{D37FD446-5835-4BAA-A758-9A1A1E10E27D}" destId="{3298AB88-3918-4CDA-82EB-A27B09E4F3F8}" srcOrd="2" destOrd="0" presId="urn:microsoft.com/office/officeart/2018/2/layout/IconVerticalSolidList"/>
    <dgm:cxn modelId="{722DBCAC-4207-4FF6-8258-BBA4266C817B}" type="presParOf" srcId="{D37FD446-5835-4BAA-A758-9A1A1E10E27D}" destId="{A6C3B1C2-544A-4CA4-A835-6B3B3CD6E550}" srcOrd="3" destOrd="0" presId="urn:microsoft.com/office/officeart/2018/2/layout/IconVerticalSolidList"/>
    <dgm:cxn modelId="{AA6945FC-04CC-4C60-ABC4-98789C533325}" type="presParOf" srcId="{8BB16D0B-94F6-45D3-AAE4-A3B60CC01B96}" destId="{2DB777A3-99CB-463E-839C-00FFFED34B7C}" srcOrd="3" destOrd="0" presId="urn:microsoft.com/office/officeart/2018/2/layout/IconVerticalSolidList"/>
    <dgm:cxn modelId="{B701A5A0-D957-4883-BCC2-B1070AC8310A}" type="presParOf" srcId="{8BB16D0B-94F6-45D3-AAE4-A3B60CC01B96}" destId="{E88E7DD1-B71C-4FB6-AF9B-FAAB97195538}" srcOrd="4" destOrd="0" presId="urn:microsoft.com/office/officeart/2018/2/layout/IconVerticalSolidList"/>
    <dgm:cxn modelId="{86F2A077-DF7C-4B26-BC83-34FFC0EEA95D}" type="presParOf" srcId="{E88E7DD1-B71C-4FB6-AF9B-FAAB97195538}" destId="{03A11063-7A4E-4010-959A-7AA5BA7422C9}" srcOrd="0" destOrd="0" presId="urn:microsoft.com/office/officeart/2018/2/layout/IconVerticalSolidList"/>
    <dgm:cxn modelId="{1F64CBF8-073F-4ACF-A35A-9E1CE2F9C990}" type="presParOf" srcId="{E88E7DD1-B71C-4FB6-AF9B-FAAB97195538}" destId="{F0E09E82-78D6-4F43-B11C-03836716320A}" srcOrd="1" destOrd="0" presId="urn:microsoft.com/office/officeart/2018/2/layout/IconVerticalSolidList"/>
    <dgm:cxn modelId="{A9DAAEAD-7D46-4CE2-A3D5-1629EC00041F}" type="presParOf" srcId="{E88E7DD1-B71C-4FB6-AF9B-FAAB97195538}" destId="{99D875C3-9458-46AC-8452-4CDA3B9D1BBE}" srcOrd="2" destOrd="0" presId="urn:microsoft.com/office/officeart/2018/2/layout/IconVerticalSolidList"/>
    <dgm:cxn modelId="{24546FEF-2F12-4075-8D3F-1EA2082F38E8}" type="presParOf" srcId="{E88E7DD1-B71C-4FB6-AF9B-FAAB97195538}" destId="{85931E81-396E-4822-BED1-B64C5566BB50}" srcOrd="3" destOrd="0" presId="urn:microsoft.com/office/officeart/2018/2/layout/IconVerticalSolidList"/>
    <dgm:cxn modelId="{C2E2FDF5-3284-46BD-B943-E08BA0739BFD}" type="presParOf" srcId="{8BB16D0B-94F6-45D3-AAE4-A3B60CC01B96}" destId="{0E82F43A-E9CF-48B3-A9C9-C248524AC19F}" srcOrd="5" destOrd="0" presId="urn:microsoft.com/office/officeart/2018/2/layout/IconVerticalSolidList"/>
    <dgm:cxn modelId="{AFD74D16-3E88-423B-B439-3812D3D48A96}" type="presParOf" srcId="{8BB16D0B-94F6-45D3-AAE4-A3B60CC01B96}" destId="{31119962-820A-4597-9F8B-1A0E8466FB20}" srcOrd="6" destOrd="0" presId="urn:microsoft.com/office/officeart/2018/2/layout/IconVerticalSolidList"/>
    <dgm:cxn modelId="{7F470E01-4556-41E3-B745-1F7686953D6C}" type="presParOf" srcId="{31119962-820A-4597-9F8B-1A0E8466FB20}" destId="{AD51953E-B4CB-48CA-AD36-93B431F07E43}" srcOrd="0" destOrd="0" presId="urn:microsoft.com/office/officeart/2018/2/layout/IconVerticalSolidList"/>
    <dgm:cxn modelId="{64F6F6D9-3A70-4D66-AE12-A5CB14415E3A}" type="presParOf" srcId="{31119962-820A-4597-9F8B-1A0E8466FB20}" destId="{7B18A9C6-8DCC-416D-A971-D54D33A865F0}" srcOrd="1" destOrd="0" presId="urn:microsoft.com/office/officeart/2018/2/layout/IconVerticalSolidList"/>
    <dgm:cxn modelId="{284384A0-6F53-4729-A6A6-CF7EA9A489C0}" type="presParOf" srcId="{31119962-820A-4597-9F8B-1A0E8466FB20}" destId="{8EDE2E6A-02D9-42D5-B0DA-227C9B8EEEFC}" srcOrd="2" destOrd="0" presId="urn:microsoft.com/office/officeart/2018/2/layout/IconVerticalSolidList"/>
    <dgm:cxn modelId="{D01510B5-7312-4D46-B025-DCC18B2B99A5}" type="presParOf" srcId="{31119962-820A-4597-9F8B-1A0E8466FB20}" destId="{A7A4520E-2936-40E7-8675-0BE0F3E1E5DC}" srcOrd="3" destOrd="0" presId="urn:microsoft.com/office/officeart/2018/2/layout/IconVerticalSolidList"/>
    <dgm:cxn modelId="{C1CFA28F-EE79-404F-9841-8C64E5F2E0F0}" type="presParOf" srcId="{8BB16D0B-94F6-45D3-AAE4-A3B60CC01B96}" destId="{A15DCFBF-C937-477A-904B-F5A4A18D91D4}" srcOrd="7" destOrd="0" presId="urn:microsoft.com/office/officeart/2018/2/layout/IconVerticalSolidList"/>
    <dgm:cxn modelId="{039CD6E0-AA49-4561-AB7D-670EAE99E945}" type="presParOf" srcId="{8BB16D0B-94F6-45D3-AAE4-A3B60CC01B96}" destId="{D912B50C-9EEF-4DEC-A8C3-005B2B739C7B}" srcOrd="8" destOrd="0" presId="urn:microsoft.com/office/officeart/2018/2/layout/IconVerticalSolidList"/>
    <dgm:cxn modelId="{0E2650FA-20AD-412B-B318-936ACD40A936}" type="presParOf" srcId="{D912B50C-9EEF-4DEC-A8C3-005B2B739C7B}" destId="{8F5A236E-A7D4-4BC5-BF39-C610286FCD45}" srcOrd="0" destOrd="0" presId="urn:microsoft.com/office/officeart/2018/2/layout/IconVerticalSolidList"/>
    <dgm:cxn modelId="{3219DE3D-6ACD-4689-88C5-8BB1CA0136D6}" type="presParOf" srcId="{D912B50C-9EEF-4DEC-A8C3-005B2B739C7B}" destId="{8FCA1403-6982-4ED0-AAFE-0421408B543A}" srcOrd="1" destOrd="0" presId="urn:microsoft.com/office/officeart/2018/2/layout/IconVerticalSolidList"/>
    <dgm:cxn modelId="{DE11FF52-D4AD-4FD9-B0CA-BA248C038828}" type="presParOf" srcId="{D912B50C-9EEF-4DEC-A8C3-005B2B739C7B}" destId="{052F328B-C90E-43FB-98E6-CA2F697E4393}" srcOrd="2" destOrd="0" presId="urn:microsoft.com/office/officeart/2018/2/layout/IconVerticalSolidList"/>
    <dgm:cxn modelId="{3C61BF35-ED12-433E-8990-5B29E2D20F46}" type="presParOf" srcId="{D912B50C-9EEF-4DEC-A8C3-005B2B739C7B}" destId="{D2433EC0-F23E-43CE-B8E3-88DC8151A1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8AA844C-1153-48D2-B880-A8D3D42CF1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DE81268-9A78-4439-8AC4-85EE24F98E9C}">
      <dgm:prSet/>
      <dgm:spPr/>
      <dgm:t>
        <a:bodyPr/>
        <a:lstStyle/>
        <a:p>
          <a:pPr>
            <a:lnSpc>
              <a:spcPct val="100000"/>
            </a:lnSpc>
          </a:pPr>
          <a:r>
            <a:rPr lang="en-US"/>
            <a:t>Combining two or more existing features to create a new one. </a:t>
          </a:r>
        </a:p>
      </dgm:t>
    </dgm:pt>
    <dgm:pt modelId="{D22FF04F-4A0B-41AA-A8DF-74897BFC7911}" type="parTrans" cxnId="{CB5B2750-844F-4762-A085-AC0956A53EBA}">
      <dgm:prSet/>
      <dgm:spPr/>
      <dgm:t>
        <a:bodyPr/>
        <a:lstStyle/>
        <a:p>
          <a:endParaRPr lang="en-US"/>
        </a:p>
      </dgm:t>
    </dgm:pt>
    <dgm:pt modelId="{E8EA8CFA-F8A2-4450-892F-84357D9E098B}" type="sibTrans" cxnId="{CB5B2750-844F-4762-A085-AC0956A53EBA}">
      <dgm:prSet/>
      <dgm:spPr/>
      <dgm:t>
        <a:bodyPr/>
        <a:lstStyle/>
        <a:p>
          <a:endParaRPr lang="en-US"/>
        </a:p>
      </dgm:t>
    </dgm:pt>
    <dgm:pt modelId="{7B59A204-A466-4751-BC69-1C68BBB15121}">
      <dgm:prSet/>
      <dgm:spPr/>
      <dgm:t>
        <a:bodyPr/>
        <a:lstStyle/>
        <a:p>
          <a:pPr>
            <a:lnSpc>
              <a:spcPct val="100000"/>
            </a:lnSpc>
          </a:pPr>
          <a:r>
            <a:rPr lang="en-US"/>
            <a:t>For example, the interaction between two features. For instance, combining 'Hours Worked' and 'Hourly Wage' into 'Earnings' shows their relationship.</a:t>
          </a:r>
        </a:p>
      </dgm:t>
    </dgm:pt>
    <dgm:pt modelId="{FC71D028-8CC0-4816-ACF5-EBA126E3E2F8}" type="parTrans" cxnId="{B1B9AE82-0499-4737-86B3-6D378326E744}">
      <dgm:prSet/>
      <dgm:spPr/>
      <dgm:t>
        <a:bodyPr/>
        <a:lstStyle/>
        <a:p>
          <a:endParaRPr lang="en-US"/>
        </a:p>
      </dgm:t>
    </dgm:pt>
    <dgm:pt modelId="{45F20772-2F33-4D59-8AC7-2E5EF1277C84}" type="sibTrans" cxnId="{B1B9AE82-0499-4737-86B3-6D378326E744}">
      <dgm:prSet/>
      <dgm:spPr/>
      <dgm:t>
        <a:bodyPr/>
        <a:lstStyle/>
        <a:p>
          <a:endParaRPr lang="en-US"/>
        </a:p>
      </dgm:t>
    </dgm:pt>
    <dgm:pt modelId="{E0674E41-8B16-4FB8-8417-36489A1D999B}">
      <dgm:prSet/>
      <dgm:spPr/>
      <dgm:t>
        <a:bodyPr/>
        <a:lstStyle/>
        <a:p>
          <a:pPr>
            <a:lnSpc>
              <a:spcPct val="100000"/>
            </a:lnSpc>
          </a:pPr>
          <a:r>
            <a:rPr lang="en-US"/>
            <a:t>Improves model understanding of complex data patterns.</a:t>
          </a:r>
        </a:p>
      </dgm:t>
    </dgm:pt>
    <dgm:pt modelId="{9D1F4B4C-A0DD-4CC8-A524-0DEA74CD9B39}" type="parTrans" cxnId="{E445C196-FCCB-49A4-AFF9-40AC930D0B5A}">
      <dgm:prSet/>
      <dgm:spPr/>
      <dgm:t>
        <a:bodyPr/>
        <a:lstStyle/>
        <a:p>
          <a:endParaRPr lang="en-US"/>
        </a:p>
      </dgm:t>
    </dgm:pt>
    <dgm:pt modelId="{B3F08AFF-6AD8-46A2-B84D-F31CE84D407D}" type="sibTrans" cxnId="{E445C196-FCCB-49A4-AFF9-40AC930D0B5A}">
      <dgm:prSet/>
      <dgm:spPr/>
      <dgm:t>
        <a:bodyPr/>
        <a:lstStyle/>
        <a:p>
          <a:endParaRPr lang="en-US"/>
        </a:p>
      </dgm:t>
    </dgm:pt>
    <dgm:pt modelId="{F7A1EA52-F7BC-4EC2-B571-9672638D0749}">
      <dgm:prSet/>
      <dgm:spPr/>
      <dgm:t>
        <a:bodyPr/>
        <a:lstStyle/>
        <a:p>
          <a:pPr>
            <a:lnSpc>
              <a:spcPct val="100000"/>
            </a:lnSpc>
          </a:pPr>
          <a:r>
            <a:rPr lang="en-US"/>
            <a:t>Domain knowledge is crucial for meaningful combinations.</a:t>
          </a:r>
        </a:p>
      </dgm:t>
    </dgm:pt>
    <dgm:pt modelId="{ECF32E23-5AE0-4F10-A54D-BB40EB7042F5}" type="parTrans" cxnId="{F1849442-9F12-42B7-938C-6B8889C681AC}">
      <dgm:prSet/>
      <dgm:spPr/>
      <dgm:t>
        <a:bodyPr/>
        <a:lstStyle/>
        <a:p>
          <a:endParaRPr lang="en-US"/>
        </a:p>
      </dgm:t>
    </dgm:pt>
    <dgm:pt modelId="{2E33E95E-1B46-41B9-93D3-D8190D98EE4E}" type="sibTrans" cxnId="{F1849442-9F12-42B7-938C-6B8889C681AC}">
      <dgm:prSet/>
      <dgm:spPr/>
      <dgm:t>
        <a:bodyPr/>
        <a:lstStyle/>
        <a:p>
          <a:endParaRPr lang="en-US"/>
        </a:p>
      </dgm:t>
    </dgm:pt>
    <dgm:pt modelId="{B363CD68-C4ED-4601-83D6-071EDA2FB4D5}" type="pres">
      <dgm:prSet presAssocID="{B8AA844C-1153-48D2-B880-A8D3D42CF127}" presName="root" presStyleCnt="0">
        <dgm:presLayoutVars>
          <dgm:dir/>
          <dgm:resizeHandles val="exact"/>
        </dgm:presLayoutVars>
      </dgm:prSet>
      <dgm:spPr/>
    </dgm:pt>
    <dgm:pt modelId="{E663C971-4F93-4B15-8701-8361D7F73C76}" type="pres">
      <dgm:prSet presAssocID="{EDE81268-9A78-4439-8AC4-85EE24F98E9C}" presName="compNode" presStyleCnt="0"/>
      <dgm:spPr/>
    </dgm:pt>
    <dgm:pt modelId="{81C9C69D-2ADE-4CD9-B7CC-602D2AB12BD2}" type="pres">
      <dgm:prSet presAssocID="{EDE81268-9A78-4439-8AC4-85EE24F98E9C}" presName="bgRect" presStyleLbl="bgShp" presStyleIdx="0" presStyleCnt="4"/>
      <dgm:spPr/>
    </dgm:pt>
    <dgm:pt modelId="{D59C251B-3335-403A-ABAE-FCAA8A96BE2F}" type="pres">
      <dgm:prSet presAssocID="{EDE81268-9A78-4439-8AC4-85EE24F98E9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ilter"/>
        </a:ext>
      </dgm:extLst>
    </dgm:pt>
    <dgm:pt modelId="{DA556328-4F49-49C2-BE21-27E66EAB696A}" type="pres">
      <dgm:prSet presAssocID="{EDE81268-9A78-4439-8AC4-85EE24F98E9C}" presName="spaceRect" presStyleCnt="0"/>
      <dgm:spPr/>
    </dgm:pt>
    <dgm:pt modelId="{F9573C0B-F354-4DD3-BF2A-4923F1B1A6D9}" type="pres">
      <dgm:prSet presAssocID="{EDE81268-9A78-4439-8AC4-85EE24F98E9C}" presName="parTx" presStyleLbl="revTx" presStyleIdx="0" presStyleCnt="4">
        <dgm:presLayoutVars>
          <dgm:chMax val="0"/>
          <dgm:chPref val="0"/>
        </dgm:presLayoutVars>
      </dgm:prSet>
      <dgm:spPr/>
    </dgm:pt>
    <dgm:pt modelId="{C9051C69-0F63-4998-BAC7-0F65212B152B}" type="pres">
      <dgm:prSet presAssocID="{E8EA8CFA-F8A2-4450-892F-84357D9E098B}" presName="sibTrans" presStyleCnt="0"/>
      <dgm:spPr/>
    </dgm:pt>
    <dgm:pt modelId="{D08E93A7-E3A4-4DEA-B780-10B11EC2726C}" type="pres">
      <dgm:prSet presAssocID="{7B59A204-A466-4751-BC69-1C68BBB15121}" presName="compNode" presStyleCnt="0"/>
      <dgm:spPr/>
    </dgm:pt>
    <dgm:pt modelId="{3D9098EC-AC5F-4203-ACDF-0D198B71EF62}" type="pres">
      <dgm:prSet presAssocID="{7B59A204-A466-4751-BC69-1C68BBB15121}" presName="bgRect" presStyleLbl="bgShp" presStyleIdx="1" presStyleCnt="4"/>
      <dgm:spPr/>
    </dgm:pt>
    <dgm:pt modelId="{097AC561-5936-4EBF-80DF-84AA27F67658}" type="pres">
      <dgm:prSet presAssocID="{7B59A204-A466-4751-BC69-1C68BBB1512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D639918-C4F7-48BD-A838-5CD477622E81}" type="pres">
      <dgm:prSet presAssocID="{7B59A204-A466-4751-BC69-1C68BBB15121}" presName="spaceRect" presStyleCnt="0"/>
      <dgm:spPr/>
    </dgm:pt>
    <dgm:pt modelId="{08CBA5F1-9734-457D-B5FB-3DD7347FC1F7}" type="pres">
      <dgm:prSet presAssocID="{7B59A204-A466-4751-BC69-1C68BBB15121}" presName="parTx" presStyleLbl="revTx" presStyleIdx="1" presStyleCnt="4">
        <dgm:presLayoutVars>
          <dgm:chMax val="0"/>
          <dgm:chPref val="0"/>
        </dgm:presLayoutVars>
      </dgm:prSet>
      <dgm:spPr/>
    </dgm:pt>
    <dgm:pt modelId="{D7AC368F-3E38-4A8F-ACDB-1462C7C90BD9}" type="pres">
      <dgm:prSet presAssocID="{45F20772-2F33-4D59-8AC7-2E5EF1277C84}" presName="sibTrans" presStyleCnt="0"/>
      <dgm:spPr/>
    </dgm:pt>
    <dgm:pt modelId="{70C95D46-9AC7-4158-AD67-21B37C1358FA}" type="pres">
      <dgm:prSet presAssocID="{E0674E41-8B16-4FB8-8417-36489A1D999B}" presName="compNode" presStyleCnt="0"/>
      <dgm:spPr/>
    </dgm:pt>
    <dgm:pt modelId="{3A669600-4675-4CB1-8B84-BCB19178AE2B}" type="pres">
      <dgm:prSet presAssocID="{E0674E41-8B16-4FB8-8417-36489A1D999B}" presName="bgRect" presStyleLbl="bgShp" presStyleIdx="2" presStyleCnt="4" custLinFactNeighborY="-3106"/>
      <dgm:spPr/>
    </dgm:pt>
    <dgm:pt modelId="{9C7D0516-1BA2-4948-8CF0-ED96C235D268}" type="pres">
      <dgm:prSet presAssocID="{E0674E41-8B16-4FB8-8417-36489A1D99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ze"/>
        </a:ext>
      </dgm:extLst>
    </dgm:pt>
    <dgm:pt modelId="{2E980222-54E3-4141-9D6C-1EC6C2E3C8E7}" type="pres">
      <dgm:prSet presAssocID="{E0674E41-8B16-4FB8-8417-36489A1D999B}" presName="spaceRect" presStyleCnt="0"/>
      <dgm:spPr/>
    </dgm:pt>
    <dgm:pt modelId="{B113B12B-04F2-4E42-A302-C5CC309BE206}" type="pres">
      <dgm:prSet presAssocID="{E0674E41-8B16-4FB8-8417-36489A1D999B}" presName="parTx" presStyleLbl="revTx" presStyleIdx="2" presStyleCnt="4">
        <dgm:presLayoutVars>
          <dgm:chMax val="0"/>
          <dgm:chPref val="0"/>
        </dgm:presLayoutVars>
      </dgm:prSet>
      <dgm:spPr/>
    </dgm:pt>
    <dgm:pt modelId="{926E5B1F-092D-4F0B-8AEC-4D9F3FD6DFBB}" type="pres">
      <dgm:prSet presAssocID="{B3F08AFF-6AD8-46A2-B84D-F31CE84D407D}" presName="sibTrans" presStyleCnt="0"/>
      <dgm:spPr/>
    </dgm:pt>
    <dgm:pt modelId="{C8DEE688-4F51-4C70-8C01-3518BB490C3B}" type="pres">
      <dgm:prSet presAssocID="{F7A1EA52-F7BC-4EC2-B571-9672638D0749}" presName="compNode" presStyleCnt="0"/>
      <dgm:spPr/>
    </dgm:pt>
    <dgm:pt modelId="{A85DA900-198B-4E8D-A67D-A2323FB4D72A}" type="pres">
      <dgm:prSet presAssocID="{F7A1EA52-F7BC-4EC2-B571-9672638D0749}" presName="bgRect" presStyleLbl="bgShp" presStyleIdx="3" presStyleCnt="4"/>
      <dgm:spPr/>
    </dgm:pt>
    <dgm:pt modelId="{1FBE6088-1F9E-4210-85BD-0E97478520FA}" type="pres">
      <dgm:prSet presAssocID="{F7A1EA52-F7BC-4EC2-B571-9672638D074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Idea"/>
        </a:ext>
      </dgm:extLst>
    </dgm:pt>
    <dgm:pt modelId="{EB1018EE-2A1D-49D7-B74C-B57B1B70B945}" type="pres">
      <dgm:prSet presAssocID="{F7A1EA52-F7BC-4EC2-B571-9672638D0749}" presName="spaceRect" presStyleCnt="0"/>
      <dgm:spPr/>
    </dgm:pt>
    <dgm:pt modelId="{5460E354-FCFF-41E7-A165-0EF259AE2F3A}" type="pres">
      <dgm:prSet presAssocID="{F7A1EA52-F7BC-4EC2-B571-9672638D0749}" presName="parTx" presStyleLbl="revTx" presStyleIdx="3" presStyleCnt="4">
        <dgm:presLayoutVars>
          <dgm:chMax val="0"/>
          <dgm:chPref val="0"/>
        </dgm:presLayoutVars>
      </dgm:prSet>
      <dgm:spPr/>
    </dgm:pt>
  </dgm:ptLst>
  <dgm:cxnLst>
    <dgm:cxn modelId="{5D054635-CB6D-46B6-8B44-800A13FDF2F4}" type="presOf" srcId="{F7A1EA52-F7BC-4EC2-B571-9672638D0749}" destId="{5460E354-FCFF-41E7-A165-0EF259AE2F3A}" srcOrd="0" destOrd="0" presId="urn:microsoft.com/office/officeart/2018/2/layout/IconVerticalSolidList"/>
    <dgm:cxn modelId="{F1849442-9F12-42B7-938C-6B8889C681AC}" srcId="{B8AA844C-1153-48D2-B880-A8D3D42CF127}" destId="{F7A1EA52-F7BC-4EC2-B571-9672638D0749}" srcOrd="3" destOrd="0" parTransId="{ECF32E23-5AE0-4F10-A54D-BB40EB7042F5}" sibTransId="{2E33E95E-1B46-41B9-93D3-D8190D98EE4E}"/>
    <dgm:cxn modelId="{CB5B2750-844F-4762-A085-AC0956A53EBA}" srcId="{B8AA844C-1153-48D2-B880-A8D3D42CF127}" destId="{EDE81268-9A78-4439-8AC4-85EE24F98E9C}" srcOrd="0" destOrd="0" parTransId="{D22FF04F-4A0B-41AA-A8DF-74897BFC7911}" sibTransId="{E8EA8CFA-F8A2-4450-892F-84357D9E098B}"/>
    <dgm:cxn modelId="{B1B9AE82-0499-4737-86B3-6D378326E744}" srcId="{B8AA844C-1153-48D2-B880-A8D3D42CF127}" destId="{7B59A204-A466-4751-BC69-1C68BBB15121}" srcOrd="1" destOrd="0" parTransId="{FC71D028-8CC0-4816-ACF5-EBA126E3E2F8}" sibTransId="{45F20772-2F33-4D59-8AC7-2E5EF1277C84}"/>
    <dgm:cxn modelId="{E445C196-FCCB-49A4-AFF9-40AC930D0B5A}" srcId="{B8AA844C-1153-48D2-B880-A8D3D42CF127}" destId="{E0674E41-8B16-4FB8-8417-36489A1D999B}" srcOrd="2" destOrd="0" parTransId="{9D1F4B4C-A0DD-4CC8-A524-0DEA74CD9B39}" sibTransId="{B3F08AFF-6AD8-46A2-B84D-F31CE84D407D}"/>
    <dgm:cxn modelId="{948E67BE-EC9C-42ED-BCBB-D00F105438A0}" type="presOf" srcId="{EDE81268-9A78-4439-8AC4-85EE24F98E9C}" destId="{F9573C0B-F354-4DD3-BF2A-4923F1B1A6D9}" srcOrd="0" destOrd="0" presId="urn:microsoft.com/office/officeart/2018/2/layout/IconVerticalSolidList"/>
    <dgm:cxn modelId="{0B4161D4-5C10-4913-8BB0-EFAA85BDB14C}" type="presOf" srcId="{E0674E41-8B16-4FB8-8417-36489A1D999B}" destId="{B113B12B-04F2-4E42-A302-C5CC309BE206}" srcOrd="0" destOrd="0" presId="urn:microsoft.com/office/officeart/2018/2/layout/IconVerticalSolidList"/>
    <dgm:cxn modelId="{AC0987F4-A277-414E-B174-6F5D71605125}" type="presOf" srcId="{7B59A204-A466-4751-BC69-1C68BBB15121}" destId="{08CBA5F1-9734-457D-B5FB-3DD7347FC1F7}" srcOrd="0" destOrd="0" presId="urn:microsoft.com/office/officeart/2018/2/layout/IconVerticalSolidList"/>
    <dgm:cxn modelId="{857A41F7-F269-45CA-AD9D-0D1141492D12}" type="presOf" srcId="{B8AA844C-1153-48D2-B880-A8D3D42CF127}" destId="{B363CD68-C4ED-4601-83D6-071EDA2FB4D5}" srcOrd="0" destOrd="0" presId="urn:microsoft.com/office/officeart/2018/2/layout/IconVerticalSolidList"/>
    <dgm:cxn modelId="{F78F88E3-AD94-4B74-8407-07DBAF57A574}" type="presParOf" srcId="{B363CD68-C4ED-4601-83D6-071EDA2FB4D5}" destId="{E663C971-4F93-4B15-8701-8361D7F73C76}" srcOrd="0" destOrd="0" presId="urn:microsoft.com/office/officeart/2018/2/layout/IconVerticalSolidList"/>
    <dgm:cxn modelId="{D4E37450-154D-46C3-AEDC-5CE0DEB959C6}" type="presParOf" srcId="{E663C971-4F93-4B15-8701-8361D7F73C76}" destId="{81C9C69D-2ADE-4CD9-B7CC-602D2AB12BD2}" srcOrd="0" destOrd="0" presId="urn:microsoft.com/office/officeart/2018/2/layout/IconVerticalSolidList"/>
    <dgm:cxn modelId="{4932392E-91E5-4692-AB5D-743A1FD32F8B}" type="presParOf" srcId="{E663C971-4F93-4B15-8701-8361D7F73C76}" destId="{D59C251B-3335-403A-ABAE-FCAA8A96BE2F}" srcOrd="1" destOrd="0" presId="urn:microsoft.com/office/officeart/2018/2/layout/IconVerticalSolidList"/>
    <dgm:cxn modelId="{740157C6-B4F5-4C80-9A73-39D04449D845}" type="presParOf" srcId="{E663C971-4F93-4B15-8701-8361D7F73C76}" destId="{DA556328-4F49-49C2-BE21-27E66EAB696A}" srcOrd="2" destOrd="0" presId="urn:microsoft.com/office/officeart/2018/2/layout/IconVerticalSolidList"/>
    <dgm:cxn modelId="{2A483936-3F3C-443C-B4D7-C9F5A510376E}" type="presParOf" srcId="{E663C971-4F93-4B15-8701-8361D7F73C76}" destId="{F9573C0B-F354-4DD3-BF2A-4923F1B1A6D9}" srcOrd="3" destOrd="0" presId="urn:microsoft.com/office/officeart/2018/2/layout/IconVerticalSolidList"/>
    <dgm:cxn modelId="{527CCD9B-F02C-4DB6-A568-989D9186520F}" type="presParOf" srcId="{B363CD68-C4ED-4601-83D6-071EDA2FB4D5}" destId="{C9051C69-0F63-4998-BAC7-0F65212B152B}" srcOrd="1" destOrd="0" presId="urn:microsoft.com/office/officeart/2018/2/layout/IconVerticalSolidList"/>
    <dgm:cxn modelId="{E33B6B92-B45D-4993-8380-93B590B1043B}" type="presParOf" srcId="{B363CD68-C4ED-4601-83D6-071EDA2FB4D5}" destId="{D08E93A7-E3A4-4DEA-B780-10B11EC2726C}" srcOrd="2" destOrd="0" presId="urn:microsoft.com/office/officeart/2018/2/layout/IconVerticalSolidList"/>
    <dgm:cxn modelId="{0E864933-090C-4FF1-B5B5-C4CFABD1B039}" type="presParOf" srcId="{D08E93A7-E3A4-4DEA-B780-10B11EC2726C}" destId="{3D9098EC-AC5F-4203-ACDF-0D198B71EF62}" srcOrd="0" destOrd="0" presId="urn:microsoft.com/office/officeart/2018/2/layout/IconVerticalSolidList"/>
    <dgm:cxn modelId="{789B331B-EABD-4148-BEA5-94705B1901C7}" type="presParOf" srcId="{D08E93A7-E3A4-4DEA-B780-10B11EC2726C}" destId="{097AC561-5936-4EBF-80DF-84AA27F67658}" srcOrd="1" destOrd="0" presId="urn:microsoft.com/office/officeart/2018/2/layout/IconVerticalSolidList"/>
    <dgm:cxn modelId="{03EB8CBE-CCF5-40B1-BC0F-8F7787C43F00}" type="presParOf" srcId="{D08E93A7-E3A4-4DEA-B780-10B11EC2726C}" destId="{7D639918-C4F7-48BD-A838-5CD477622E81}" srcOrd="2" destOrd="0" presId="urn:microsoft.com/office/officeart/2018/2/layout/IconVerticalSolidList"/>
    <dgm:cxn modelId="{0545ABA6-410C-4079-B700-467CBF2EFC5C}" type="presParOf" srcId="{D08E93A7-E3A4-4DEA-B780-10B11EC2726C}" destId="{08CBA5F1-9734-457D-B5FB-3DD7347FC1F7}" srcOrd="3" destOrd="0" presId="urn:microsoft.com/office/officeart/2018/2/layout/IconVerticalSolidList"/>
    <dgm:cxn modelId="{960246B8-D76F-494B-B930-06179D7795F3}" type="presParOf" srcId="{B363CD68-C4ED-4601-83D6-071EDA2FB4D5}" destId="{D7AC368F-3E38-4A8F-ACDB-1462C7C90BD9}" srcOrd="3" destOrd="0" presId="urn:microsoft.com/office/officeart/2018/2/layout/IconVerticalSolidList"/>
    <dgm:cxn modelId="{C8AA7014-B6EC-45A9-B949-D82FD774BEAE}" type="presParOf" srcId="{B363CD68-C4ED-4601-83D6-071EDA2FB4D5}" destId="{70C95D46-9AC7-4158-AD67-21B37C1358FA}" srcOrd="4" destOrd="0" presId="urn:microsoft.com/office/officeart/2018/2/layout/IconVerticalSolidList"/>
    <dgm:cxn modelId="{7EDA65BC-D6CC-4CAD-96D4-8C82456C302C}" type="presParOf" srcId="{70C95D46-9AC7-4158-AD67-21B37C1358FA}" destId="{3A669600-4675-4CB1-8B84-BCB19178AE2B}" srcOrd="0" destOrd="0" presId="urn:microsoft.com/office/officeart/2018/2/layout/IconVerticalSolidList"/>
    <dgm:cxn modelId="{892D2F81-F4E3-4F18-9271-0C7FDA22F708}" type="presParOf" srcId="{70C95D46-9AC7-4158-AD67-21B37C1358FA}" destId="{9C7D0516-1BA2-4948-8CF0-ED96C235D268}" srcOrd="1" destOrd="0" presId="urn:microsoft.com/office/officeart/2018/2/layout/IconVerticalSolidList"/>
    <dgm:cxn modelId="{76500ED8-24F6-4797-8F4C-2344D7CEBB12}" type="presParOf" srcId="{70C95D46-9AC7-4158-AD67-21B37C1358FA}" destId="{2E980222-54E3-4141-9D6C-1EC6C2E3C8E7}" srcOrd="2" destOrd="0" presId="urn:microsoft.com/office/officeart/2018/2/layout/IconVerticalSolidList"/>
    <dgm:cxn modelId="{7AA6B5C0-3D4B-45AC-A219-E14BE60AAE3C}" type="presParOf" srcId="{70C95D46-9AC7-4158-AD67-21B37C1358FA}" destId="{B113B12B-04F2-4E42-A302-C5CC309BE206}" srcOrd="3" destOrd="0" presId="urn:microsoft.com/office/officeart/2018/2/layout/IconVerticalSolidList"/>
    <dgm:cxn modelId="{C2C4AD8B-6906-4273-8EBA-410B07CCD0C2}" type="presParOf" srcId="{B363CD68-C4ED-4601-83D6-071EDA2FB4D5}" destId="{926E5B1F-092D-4F0B-8AEC-4D9F3FD6DFBB}" srcOrd="5" destOrd="0" presId="urn:microsoft.com/office/officeart/2018/2/layout/IconVerticalSolidList"/>
    <dgm:cxn modelId="{0411F239-16B4-4F85-882C-89C45B61F7F5}" type="presParOf" srcId="{B363CD68-C4ED-4601-83D6-071EDA2FB4D5}" destId="{C8DEE688-4F51-4C70-8C01-3518BB490C3B}" srcOrd="6" destOrd="0" presId="urn:microsoft.com/office/officeart/2018/2/layout/IconVerticalSolidList"/>
    <dgm:cxn modelId="{CD3A5656-5C12-40F3-8C26-9171BBFFFC58}" type="presParOf" srcId="{C8DEE688-4F51-4C70-8C01-3518BB490C3B}" destId="{A85DA900-198B-4E8D-A67D-A2323FB4D72A}" srcOrd="0" destOrd="0" presId="urn:microsoft.com/office/officeart/2018/2/layout/IconVerticalSolidList"/>
    <dgm:cxn modelId="{AD1E7290-AB32-400D-A1DD-25205AC50B3B}" type="presParOf" srcId="{C8DEE688-4F51-4C70-8C01-3518BB490C3B}" destId="{1FBE6088-1F9E-4210-85BD-0E97478520FA}" srcOrd="1" destOrd="0" presId="urn:microsoft.com/office/officeart/2018/2/layout/IconVerticalSolidList"/>
    <dgm:cxn modelId="{0507EB10-3639-4641-81FC-395A9DA6ECAE}" type="presParOf" srcId="{C8DEE688-4F51-4C70-8C01-3518BB490C3B}" destId="{EB1018EE-2A1D-49D7-B74C-B57B1B70B945}" srcOrd="2" destOrd="0" presId="urn:microsoft.com/office/officeart/2018/2/layout/IconVerticalSolidList"/>
    <dgm:cxn modelId="{FBB0C2A2-38C7-4916-A7B7-D66C563B579D}" type="presParOf" srcId="{C8DEE688-4F51-4C70-8C01-3518BB490C3B}" destId="{5460E354-FCFF-41E7-A165-0EF259AE2F3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16C4F32-240D-470E-BF96-7D72F6117ECA}"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F661C38F-6CCF-4FC3-8251-D5BC55CDBD63}">
      <dgm:prSet/>
      <dgm:spPr/>
      <dgm:t>
        <a:bodyPr/>
        <a:lstStyle/>
        <a:p>
          <a:pPr>
            <a:lnSpc>
              <a:spcPct val="100000"/>
            </a:lnSpc>
          </a:pPr>
          <a:r>
            <a:rPr lang="en-US"/>
            <a:t>Feature aggregation involves creating new features by summarizing or aggregating sets of existing features. Common methods include calculating means, sums, or counts.</a:t>
          </a:r>
        </a:p>
      </dgm:t>
    </dgm:pt>
    <dgm:pt modelId="{6C0B84E4-2880-4398-B986-B1673B674E47}" type="parTrans" cxnId="{3EB3D6AD-98A1-483A-B876-2B1C6577318C}">
      <dgm:prSet/>
      <dgm:spPr/>
      <dgm:t>
        <a:bodyPr/>
        <a:lstStyle/>
        <a:p>
          <a:endParaRPr lang="en-US"/>
        </a:p>
      </dgm:t>
    </dgm:pt>
    <dgm:pt modelId="{9755D90D-0656-4E3C-A11F-6A4D048DC27F}" type="sibTrans" cxnId="{3EB3D6AD-98A1-483A-B876-2B1C6577318C}">
      <dgm:prSet/>
      <dgm:spPr/>
      <dgm:t>
        <a:bodyPr/>
        <a:lstStyle/>
        <a:p>
          <a:pPr>
            <a:lnSpc>
              <a:spcPct val="100000"/>
            </a:lnSpc>
          </a:pPr>
          <a:endParaRPr lang="en-US"/>
        </a:p>
      </dgm:t>
    </dgm:pt>
    <dgm:pt modelId="{D5B4B50A-5B17-4FED-BD33-071DBD7BD727}">
      <dgm:prSet/>
      <dgm:spPr/>
      <dgm:t>
        <a:bodyPr/>
        <a:lstStyle/>
        <a:p>
          <a:pPr>
            <a:lnSpc>
              <a:spcPct val="100000"/>
            </a:lnSpc>
          </a:pPr>
          <a:r>
            <a:rPr lang="en-US"/>
            <a:t>For instance, in a dataset with daily sales, aggregating 'Sales' by calculating the monthly 'Total Sales' summarizes the daily data into a higher-level feature.</a:t>
          </a:r>
        </a:p>
      </dgm:t>
    </dgm:pt>
    <dgm:pt modelId="{CF543C0D-667F-4873-B0BF-3261907EA8C6}" type="parTrans" cxnId="{CC2A6844-5F29-46C6-A31D-D725F9071C87}">
      <dgm:prSet/>
      <dgm:spPr/>
      <dgm:t>
        <a:bodyPr/>
        <a:lstStyle/>
        <a:p>
          <a:endParaRPr lang="en-US"/>
        </a:p>
      </dgm:t>
    </dgm:pt>
    <dgm:pt modelId="{7CD7F26C-05A5-4A34-8289-4E21556CB1F5}" type="sibTrans" cxnId="{CC2A6844-5F29-46C6-A31D-D725F9071C87}">
      <dgm:prSet/>
      <dgm:spPr/>
      <dgm:t>
        <a:bodyPr/>
        <a:lstStyle/>
        <a:p>
          <a:pPr>
            <a:lnSpc>
              <a:spcPct val="100000"/>
            </a:lnSpc>
          </a:pPr>
          <a:endParaRPr lang="en-US"/>
        </a:p>
      </dgm:t>
    </dgm:pt>
    <dgm:pt modelId="{67FB0E54-C5A5-45C5-A030-F23AEC4E40BB}">
      <dgm:prSet/>
      <dgm:spPr/>
      <dgm:t>
        <a:bodyPr/>
        <a:lstStyle/>
        <a:p>
          <a:pPr>
            <a:lnSpc>
              <a:spcPct val="100000"/>
            </a:lnSpc>
          </a:pPr>
          <a:r>
            <a:rPr lang="en-US"/>
            <a:t>Simplifies data, reduces dimensionality, and provides insights into broader trends and patterns.</a:t>
          </a:r>
        </a:p>
      </dgm:t>
    </dgm:pt>
    <dgm:pt modelId="{E2D9FEAA-12E3-4AEB-817D-C0BAFE85312E}" type="parTrans" cxnId="{1386B264-1185-403A-ACDB-99396682DC48}">
      <dgm:prSet/>
      <dgm:spPr/>
      <dgm:t>
        <a:bodyPr/>
        <a:lstStyle/>
        <a:p>
          <a:endParaRPr lang="en-US"/>
        </a:p>
      </dgm:t>
    </dgm:pt>
    <dgm:pt modelId="{65F58C0D-58A3-4B6E-91A8-EFED7B54831D}" type="sibTrans" cxnId="{1386B264-1185-403A-ACDB-99396682DC48}">
      <dgm:prSet/>
      <dgm:spPr/>
      <dgm:t>
        <a:bodyPr/>
        <a:lstStyle/>
        <a:p>
          <a:pPr>
            <a:lnSpc>
              <a:spcPct val="100000"/>
            </a:lnSpc>
          </a:pPr>
          <a:endParaRPr lang="en-US"/>
        </a:p>
      </dgm:t>
    </dgm:pt>
    <dgm:pt modelId="{46067687-B81E-4A50-864D-BC101BD4DA09}">
      <dgm:prSet/>
      <dgm:spPr/>
      <dgm:t>
        <a:bodyPr/>
        <a:lstStyle/>
        <a:p>
          <a:pPr>
            <a:lnSpc>
              <a:spcPct val="100000"/>
            </a:lnSpc>
          </a:pPr>
          <a:r>
            <a:rPr lang="en-US"/>
            <a:t>Widely used in time-series data, financial analysis, and data with multiple measurements over time.</a:t>
          </a:r>
        </a:p>
      </dgm:t>
    </dgm:pt>
    <dgm:pt modelId="{CE3B7DC7-C4F7-441D-8D47-7123B3A96C2D}" type="parTrans" cxnId="{F18A0C0B-3577-43D1-BAFE-85D0FA4FBB88}">
      <dgm:prSet/>
      <dgm:spPr/>
      <dgm:t>
        <a:bodyPr/>
        <a:lstStyle/>
        <a:p>
          <a:endParaRPr lang="en-US"/>
        </a:p>
      </dgm:t>
    </dgm:pt>
    <dgm:pt modelId="{7AE4A28E-08C4-40FF-B0A2-CD18860F4326}" type="sibTrans" cxnId="{F18A0C0B-3577-43D1-BAFE-85D0FA4FBB88}">
      <dgm:prSet/>
      <dgm:spPr/>
      <dgm:t>
        <a:bodyPr/>
        <a:lstStyle/>
        <a:p>
          <a:endParaRPr lang="en-US"/>
        </a:p>
      </dgm:t>
    </dgm:pt>
    <dgm:pt modelId="{1E521EA2-FBB4-40B8-BC2D-26702858B366}" type="pres">
      <dgm:prSet presAssocID="{616C4F32-240D-470E-BF96-7D72F6117ECA}" presName="root" presStyleCnt="0">
        <dgm:presLayoutVars>
          <dgm:dir/>
          <dgm:resizeHandles val="exact"/>
        </dgm:presLayoutVars>
      </dgm:prSet>
      <dgm:spPr/>
    </dgm:pt>
    <dgm:pt modelId="{4C1F3963-24EC-4CEA-9939-43A5884DBE78}" type="pres">
      <dgm:prSet presAssocID="{F661C38F-6CCF-4FC3-8251-D5BC55CDBD63}" presName="compNode" presStyleCnt="0"/>
      <dgm:spPr/>
    </dgm:pt>
    <dgm:pt modelId="{E0BC62F9-9BD9-4F1C-8B9D-36373EF0DE72}" type="pres">
      <dgm:prSet presAssocID="{F661C38F-6CCF-4FC3-8251-D5BC55CDBD63}" presName="bgRect" presStyleLbl="bgShp" presStyleIdx="0" presStyleCnt="4"/>
      <dgm:spPr/>
    </dgm:pt>
    <dgm:pt modelId="{8983400C-6DCE-4A3A-9528-D069D27C6FB2}" type="pres">
      <dgm:prSet presAssocID="{F661C38F-6CCF-4FC3-8251-D5BC55CDBD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wing Compass"/>
        </a:ext>
      </dgm:extLst>
    </dgm:pt>
    <dgm:pt modelId="{12A67B50-2D64-41CF-B1ED-9FF807AE0954}" type="pres">
      <dgm:prSet presAssocID="{F661C38F-6CCF-4FC3-8251-D5BC55CDBD63}" presName="spaceRect" presStyleCnt="0"/>
      <dgm:spPr/>
    </dgm:pt>
    <dgm:pt modelId="{4D864559-570F-4FE0-85DF-7D2515B77F2F}" type="pres">
      <dgm:prSet presAssocID="{F661C38F-6CCF-4FC3-8251-D5BC55CDBD63}" presName="parTx" presStyleLbl="revTx" presStyleIdx="0" presStyleCnt="4">
        <dgm:presLayoutVars>
          <dgm:chMax val="0"/>
          <dgm:chPref val="0"/>
        </dgm:presLayoutVars>
      </dgm:prSet>
      <dgm:spPr/>
    </dgm:pt>
    <dgm:pt modelId="{97674F28-5829-40E6-9241-637475D9A723}" type="pres">
      <dgm:prSet presAssocID="{9755D90D-0656-4E3C-A11F-6A4D048DC27F}" presName="sibTrans" presStyleCnt="0"/>
      <dgm:spPr/>
    </dgm:pt>
    <dgm:pt modelId="{91132B7D-5326-4AA3-9BF7-8C1430CA2914}" type="pres">
      <dgm:prSet presAssocID="{D5B4B50A-5B17-4FED-BD33-071DBD7BD727}" presName="compNode" presStyleCnt="0"/>
      <dgm:spPr/>
    </dgm:pt>
    <dgm:pt modelId="{4E75D979-68CD-48C9-A5DB-3A2D6111FC46}" type="pres">
      <dgm:prSet presAssocID="{D5B4B50A-5B17-4FED-BD33-071DBD7BD727}" presName="bgRect" presStyleLbl="bgShp" presStyleIdx="1" presStyleCnt="4"/>
      <dgm:spPr/>
    </dgm:pt>
    <dgm:pt modelId="{F88943B9-2F18-4321-AC52-E6265D88522D}" type="pres">
      <dgm:prSet presAssocID="{D5B4B50A-5B17-4FED-BD33-071DBD7BD72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39C7DD5-2743-4014-AA8B-5F2B4BE962D9}" type="pres">
      <dgm:prSet presAssocID="{D5B4B50A-5B17-4FED-BD33-071DBD7BD727}" presName="spaceRect" presStyleCnt="0"/>
      <dgm:spPr/>
    </dgm:pt>
    <dgm:pt modelId="{4CC07295-DFB6-4D46-B74F-B0473BE31DD9}" type="pres">
      <dgm:prSet presAssocID="{D5B4B50A-5B17-4FED-BD33-071DBD7BD727}" presName="parTx" presStyleLbl="revTx" presStyleIdx="1" presStyleCnt="4">
        <dgm:presLayoutVars>
          <dgm:chMax val="0"/>
          <dgm:chPref val="0"/>
        </dgm:presLayoutVars>
      </dgm:prSet>
      <dgm:spPr/>
    </dgm:pt>
    <dgm:pt modelId="{AA2178A8-28DC-44E9-805E-7C0EE2ACBCF5}" type="pres">
      <dgm:prSet presAssocID="{7CD7F26C-05A5-4A34-8289-4E21556CB1F5}" presName="sibTrans" presStyleCnt="0"/>
      <dgm:spPr/>
    </dgm:pt>
    <dgm:pt modelId="{4F98D580-158D-4BD3-8A9F-E231DBD2C3FB}" type="pres">
      <dgm:prSet presAssocID="{67FB0E54-C5A5-45C5-A030-F23AEC4E40BB}" presName="compNode" presStyleCnt="0"/>
      <dgm:spPr/>
    </dgm:pt>
    <dgm:pt modelId="{4B3B6410-7F33-424B-B1E9-E7BD1F77C607}" type="pres">
      <dgm:prSet presAssocID="{67FB0E54-C5A5-45C5-A030-F23AEC4E40BB}" presName="bgRect" presStyleLbl="bgShp" presStyleIdx="2" presStyleCnt="4"/>
      <dgm:spPr/>
    </dgm:pt>
    <dgm:pt modelId="{AF32FD85-4D48-4409-804B-D639BC7A8AA8}" type="pres">
      <dgm:prSet presAssocID="{67FB0E54-C5A5-45C5-A030-F23AEC4E40B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ACCAFE9-ED05-4C4B-B877-93C976A721FD}" type="pres">
      <dgm:prSet presAssocID="{67FB0E54-C5A5-45C5-A030-F23AEC4E40BB}" presName="spaceRect" presStyleCnt="0"/>
      <dgm:spPr/>
    </dgm:pt>
    <dgm:pt modelId="{8BAAFED1-BA01-4B0A-BF0C-F7C813AB2B5B}" type="pres">
      <dgm:prSet presAssocID="{67FB0E54-C5A5-45C5-A030-F23AEC4E40BB}" presName="parTx" presStyleLbl="revTx" presStyleIdx="2" presStyleCnt="4">
        <dgm:presLayoutVars>
          <dgm:chMax val="0"/>
          <dgm:chPref val="0"/>
        </dgm:presLayoutVars>
      </dgm:prSet>
      <dgm:spPr/>
    </dgm:pt>
    <dgm:pt modelId="{7569EDC0-ADFE-4055-A7E2-DD113DCEE124}" type="pres">
      <dgm:prSet presAssocID="{65F58C0D-58A3-4B6E-91A8-EFED7B54831D}" presName="sibTrans" presStyleCnt="0"/>
      <dgm:spPr/>
    </dgm:pt>
    <dgm:pt modelId="{63B61410-2374-4235-9952-E2D3D482E8D1}" type="pres">
      <dgm:prSet presAssocID="{46067687-B81E-4A50-864D-BC101BD4DA09}" presName="compNode" presStyleCnt="0"/>
      <dgm:spPr/>
    </dgm:pt>
    <dgm:pt modelId="{69C2D370-D9F6-4627-8F0E-5D9B86D3D509}" type="pres">
      <dgm:prSet presAssocID="{46067687-B81E-4A50-864D-BC101BD4DA09}" presName="bgRect" presStyleLbl="bgShp" presStyleIdx="3" presStyleCnt="4"/>
      <dgm:spPr/>
    </dgm:pt>
    <dgm:pt modelId="{6C9D7C57-B311-4999-A1ED-8BCC9464C40C}" type="pres">
      <dgm:prSet presAssocID="{46067687-B81E-4A50-864D-BC101BD4DA0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k"/>
        </a:ext>
      </dgm:extLst>
    </dgm:pt>
    <dgm:pt modelId="{A2ED44B4-C8DB-43F7-84A2-9FDA3935401D}" type="pres">
      <dgm:prSet presAssocID="{46067687-B81E-4A50-864D-BC101BD4DA09}" presName="spaceRect" presStyleCnt="0"/>
      <dgm:spPr/>
    </dgm:pt>
    <dgm:pt modelId="{4069634A-7B6D-42DD-880F-2D15D71BB945}" type="pres">
      <dgm:prSet presAssocID="{46067687-B81E-4A50-864D-BC101BD4DA09}" presName="parTx" presStyleLbl="revTx" presStyleIdx="3" presStyleCnt="4">
        <dgm:presLayoutVars>
          <dgm:chMax val="0"/>
          <dgm:chPref val="0"/>
        </dgm:presLayoutVars>
      </dgm:prSet>
      <dgm:spPr/>
    </dgm:pt>
  </dgm:ptLst>
  <dgm:cxnLst>
    <dgm:cxn modelId="{F18A0C0B-3577-43D1-BAFE-85D0FA4FBB88}" srcId="{616C4F32-240D-470E-BF96-7D72F6117ECA}" destId="{46067687-B81E-4A50-864D-BC101BD4DA09}" srcOrd="3" destOrd="0" parTransId="{CE3B7DC7-C4F7-441D-8D47-7123B3A96C2D}" sibTransId="{7AE4A28E-08C4-40FF-B0A2-CD18860F4326}"/>
    <dgm:cxn modelId="{5B4DE814-2559-4E48-8E60-4945B634C100}" type="presOf" srcId="{67FB0E54-C5A5-45C5-A030-F23AEC4E40BB}" destId="{8BAAFED1-BA01-4B0A-BF0C-F7C813AB2B5B}" srcOrd="0" destOrd="0" presId="urn:microsoft.com/office/officeart/2018/2/layout/IconVerticalSolidList"/>
    <dgm:cxn modelId="{491C7037-BB86-4070-AF98-C2CE67EA7CDE}" type="presOf" srcId="{D5B4B50A-5B17-4FED-BD33-071DBD7BD727}" destId="{4CC07295-DFB6-4D46-B74F-B0473BE31DD9}" srcOrd="0" destOrd="0" presId="urn:microsoft.com/office/officeart/2018/2/layout/IconVerticalSolidList"/>
    <dgm:cxn modelId="{CC2A6844-5F29-46C6-A31D-D725F9071C87}" srcId="{616C4F32-240D-470E-BF96-7D72F6117ECA}" destId="{D5B4B50A-5B17-4FED-BD33-071DBD7BD727}" srcOrd="1" destOrd="0" parTransId="{CF543C0D-667F-4873-B0BF-3261907EA8C6}" sibTransId="{7CD7F26C-05A5-4A34-8289-4E21556CB1F5}"/>
    <dgm:cxn modelId="{1386B264-1185-403A-ACDB-99396682DC48}" srcId="{616C4F32-240D-470E-BF96-7D72F6117ECA}" destId="{67FB0E54-C5A5-45C5-A030-F23AEC4E40BB}" srcOrd="2" destOrd="0" parTransId="{E2D9FEAA-12E3-4AEB-817D-C0BAFE85312E}" sibTransId="{65F58C0D-58A3-4B6E-91A8-EFED7B54831D}"/>
    <dgm:cxn modelId="{8A4F1167-6185-4C7E-A8FB-BD91611A271C}" type="presOf" srcId="{46067687-B81E-4A50-864D-BC101BD4DA09}" destId="{4069634A-7B6D-42DD-880F-2D15D71BB945}" srcOrd="0" destOrd="0" presId="urn:microsoft.com/office/officeart/2018/2/layout/IconVerticalSolidList"/>
    <dgm:cxn modelId="{E8E48E68-C7C8-439B-8091-29CDCC44BE3A}" type="presOf" srcId="{F661C38F-6CCF-4FC3-8251-D5BC55CDBD63}" destId="{4D864559-570F-4FE0-85DF-7D2515B77F2F}" srcOrd="0" destOrd="0" presId="urn:microsoft.com/office/officeart/2018/2/layout/IconVerticalSolidList"/>
    <dgm:cxn modelId="{FDB1BE9E-7B24-4E04-877D-27896F885165}" type="presOf" srcId="{616C4F32-240D-470E-BF96-7D72F6117ECA}" destId="{1E521EA2-FBB4-40B8-BC2D-26702858B366}" srcOrd="0" destOrd="0" presId="urn:microsoft.com/office/officeart/2018/2/layout/IconVerticalSolidList"/>
    <dgm:cxn modelId="{3EB3D6AD-98A1-483A-B876-2B1C6577318C}" srcId="{616C4F32-240D-470E-BF96-7D72F6117ECA}" destId="{F661C38F-6CCF-4FC3-8251-D5BC55CDBD63}" srcOrd="0" destOrd="0" parTransId="{6C0B84E4-2880-4398-B986-B1673B674E47}" sibTransId="{9755D90D-0656-4E3C-A11F-6A4D048DC27F}"/>
    <dgm:cxn modelId="{AFA44249-8A5F-4BC6-B523-A9D80C7FA607}" type="presParOf" srcId="{1E521EA2-FBB4-40B8-BC2D-26702858B366}" destId="{4C1F3963-24EC-4CEA-9939-43A5884DBE78}" srcOrd="0" destOrd="0" presId="urn:microsoft.com/office/officeart/2018/2/layout/IconVerticalSolidList"/>
    <dgm:cxn modelId="{910C5CC0-057A-4E3A-B0AD-0FC3FDC92B06}" type="presParOf" srcId="{4C1F3963-24EC-4CEA-9939-43A5884DBE78}" destId="{E0BC62F9-9BD9-4F1C-8B9D-36373EF0DE72}" srcOrd="0" destOrd="0" presId="urn:microsoft.com/office/officeart/2018/2/layout/IconVerticalSolidList"/>
    <dgm:cxn modelId="{6998CF9B-4A50-4CF6-9B44-D183B7CB42F0}" type="presParOf" srcId="{4C1F3963-24EC-4CEA-9939-43A5884DBE78}" destId="{8983400C-6DCE-4A3A-9528-D069D27C6FB2}" srcOrd="1" destOrd="0" presId="urn:microsoft.com/office/officeart/2018/2/layout/IconVerticalSolidList"/>
    <dgm:cxn modelId="{B08F7C88-0FD0-4E5D-9F35-77D71C3BE283}" type="presParOf" srcId="{4C1F3963-24EC-4CEA-9939-43A5884DBE78}" destId="{12A67B50-2D64-41CF-B1ED-9FF807AE0954}" srcOrd="2" destOrd="0" presId="urn:microsoft.com/office/officeart/2018/2/layout/IconVerticalSolidList"/>
    <dgm:cxn modelId="{418A52C4-5A31-43D1-B3CE-B56C6FF210DF}" type="presParOf" srcId="{4C1F3963-24EC-4CEA-9939-43A5884DBE78}" destId="{4D864559-570F-4FE0-85DF-7D2515B77F2F}" srcOrd="3" destOrd="0" presId="urn:microsoft.com/office/officeart/2018/2/layout/IconVerticalSolidList"/>
    <dgm:cxn modelId="{A34B271B-E4DD-4901-9072-60661E188EA4}" type="presParOf" srcId="{1E521EA2-FBB4-40B8-BC2D-26702858B366}" destId="{97674F28-5829-40E6-9241-637475D9A723}" srcOrd="1" destOrd="0" presId="urn:microsoft.com/office/officeart/2018/2/layout/IconVerticalSolidList"/>
    <dgm:cxn modelId="{120E1141-0F59-4C8F-AF07-C88E203918B1}" type="presParOf" srcId="{1E521EA2-FBB4-40B8-BC2D-26702858B366}" destId="{91132B7D-5326-4AA3-9BF7-8C1430CA2914}" srcOrd="2" destOrd="0" presId="urn:microsoft.com/office/officeart/2018/2/layout/IconVerticalSolidList"/>
    <dgm:cxn modelId="{B87298D8-841C-4E26-B027-6C9F38E36844}" type="presParOf" srcId="{91132B7D-5326-4AA3-9BF7-8C1430CA2914}" destId="{4E75D979-68CD-48C9-A5DB-3A2D6111FC46}" srcOrd="0" destOrd="0" presId="urn:microsoft.com/office/officeart/2018/2/layout/IconVerticalSolidList"/>
    <dgm:cxn modelId="{4C671E30-A542-4FAA-9F45-B46F840574A8}" type="presParOf" srcId="{91132B7D-5326-4AA3-9BF7-8C1430CA2914}" destId="{F88943B9-2F18-4321-AC52-E6265D88522D}" srcOrd="1" destOrd="0" presId="urn:microsoft.com/office/officeart/2018/2/layout/IconVerticalSolidList"/>
    <dgm:cxn modelId="{701214D2-4C1F-4C47-81D4-EB574CDCE0EE}" type="presParOf" srcId="{91132B7D-5326-4AA3-9BF7-8C1430CA2914}" destId="{439C7DD5-2743-4014-AA8B-5F2B4BE962D9}" srcOrd="2" destOrd="0" presId="urn:microsoft.com/office/officeart/2018/2/layout/IconVerticalSolidList"/>
    <dgm:cxn modelId="{6CB37687-908B-4802-8244-21C0D3918030}" type="presParOf" srcId="{91132B7D-5326-4AA3-9BF7-8C1430CA2914}" destId="{4CC07295-DFB6-4D46-B74F-B0473BE31DD9}" srcOrd="3" destOrd="0" presId="urn:microsoft.com/office/officeart/2018/2/layout/IconVerticalSolidList"/>
    <dgm:cxn modelId="{6D00A468-7062-4007-B174-53C9496A95BB}" type="presParOf" srcId="{1E521EA2-FBB4-40B8-BC2D-26702858B366}" destId="{AA2178A8-28DC-44E9-805E-7C0EE2ACBCF5}" srcOrd="3" destOrd="0" presId="urn:microsoft.com/office/officeart/2018/2/layout/IconVerticalSolidList"/>
    <dgm:cxn modelId="{1D46EFF5-D708-4131-BB5C-C8BDB38F3BD4}" type="presParOf" srcId="{1E521EA2-FBB4-40B8-BC2D-26702858B366}" destId="{4F98D580-158D-4BD3-8A9F-E231DBD2C3FB}" srcOrd="4" destOrd="0" presId="urn:microsoft.com/office/officeart/2018/2/layout/IconVerticalSolidList"/>
    <dgm:cxn modelId="{AA220E27-85B3-4DAF-9AC8-662650FE1BB9}" type="presParOf" srcId="{4F98D580-158D-4BD3-8A9F-E231DBD2C3FB}" destId="{4B3B6410-7F33-424B-B1E9-E7BD1F77C607}" srcOrd="0" destOrd="0" presId="urn:microsoft.com/office/officeart/2018/2/layout/IconVerticalSolidList"/>
    <dgm:cxn modelId="{0EF6718F-AE55-4543-A612-EC28FD4A873B}" type="presParOf" srcId="{4F98D580-158D-4BD3-8A9F-E231DBD2C3FB}" destId="{AF32FD85-4D48-4409-804B-D639BC7A8AA8}" srcOrd="1" destOrd="0" presId="urn:microsoft.com/office/officeart/2018/2/layout/IconVerticalSolidList"/>
    <dgm:cxn modelId="{D2DABCC3-F98F-48B8-9F79-85D194E1D7F5}" type="presParOf" srcId="{4F98D580-158D-4BD3-8A9F-E231DBD2C3FB}" destId="{7ACCAFE9-ED05-4C4B-B877-93C976A721FD}" srcOrd="2" destOrd="0" presId="urn:microsoft.com/office/officeart/2018/2/layout/IconVerticalSolidList"/>
    <dgm:cxn modelId="{51207006-DEBE-46B1-9F1B-8683CCEBC8DA}" type="presParOf" srcId="{4F98D580-158D-4BD3-8A9F-E231DBD2C3FB}" destId="{8BAAFED1-BA01-4B0A-BF0C-F7C813AB2B5B}" srcOrd="3" destOrd="0" presId="urn:microsoft.com/office/officeart/2018/2/layout/IconVerticalSolidList"/>
    <dgm:cxn modelId="{98D5094D-9D28-4839-9547-C8F7250D346A}" type="presParOf" srcId="{1E521EA2-FBB4-40B8-BC2D-26702858B366}" destId="{7569EDC0-ADFE-4055-A7E2-DD113DCEE124}" srcOrd="5" destOrd="0" presId="urn:microsoft.com/office/officeart/2018/2/layout/IconVerticalSolidList"/>
    <dgm:cxn modelId="{67C64262-CC83-4C7C-8AFD-FAD67390D850}" type="presParOf" srcId="{1E521EA2-FBB4-40B8-BC2D-26702858B366}" destId="{63B61410-2374-4235-9952-E2D3D482E8D1}" srcOrd="6" destOrd="0" presId="urn:microsoft.com/office/officeart/2018/2/layout/IconVerticalSolidList"/>
    <dgm:cxn modelId="{64E66A42-24A2-45E3-B153-967F98BFE0B5}" type="presParOf" srcId="{63B61410-2374-4235-9952-E2D3D482E8D1}" destId="{69C2D370-D9F6-4627-8F0E-5D9B86D3D509}" srcOrd="0" destOrd="0" presId="urn:microsoft.com/office/officeart/2018/2/layout/IconVerticalSolidList"/>
    <dgm:cxn modelId="{5EDC729E-0C99-4514-8959-51F07B18A7D1}" type="presParOf" srcId="{63B61410-2374-4235-9952-E2D3D482E8D1}" destId="{6C9D7C57-B311-4999-A1ED-8BCC9464C40C}" srcOrd="1" destOrd="0" presId="urn:microsoft.com/office/officeart/2018/2/layout/IconVerticalSolidList"/>
    <dgm:cxn modelId="{A514424E-0ABD-4DD6-99FA-7A2418318945}" type="presParOf" srcId="{63B61410-2374-4235-9952-E2D3D482E8D1}" destId="{A2ED44B4-C8DB-43F7-84A2-9FDA3935401D}" srcOrd="2" destOrd="0" presId="urn:microsoft.com/office/officeart/2018/2/layout/IconVerticalSolidList"/>
    <dgm:cxn modelId="{3F3AF519-DC39-4028-806D-3C1CE4C2C64F}" type="presParOf" srcId="{63B61410-2374-4235-9952-E2D3D482E8D1}" destId="{4069634A-7B6D-42DD-880F-2D15D71BB9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7D906A7-1828-4BD2-BE79-2E97A3904FD5}" type="doc">
      <dgm:prSet loTypeId="urn:microsoft.com/office/officeart/2018/2/layout/IconVerticalSolidList" loCatId="icon" qsTypeId="urn:microsoft.com/office/officeart/2005/8/quickstyle/simple1" qsCatId="simple" csTypeId="urn:microsoft.com/office/officeart/2018/5/colors/Iconchunking_neutralicontext_accent1_2" csCatId="accent1" phldr="1"/>
      <dgm:spPr/>
      <dgm:t>
        <a:bodyPr/>
        <a:lstStyle/>
        <a:p>
          <a:endParaRPr lang="en-US"/>
        </a:p>
      </dgm:t>
    </dgm:pt>
    <dgm:pt modelId="{2A4AB64C-E7E6-48FB-AA2B-22FA55850CB9}">
      <dgm:prSet/>
      <dgm:spPr/>
      <dgm:t>
        <a:bodyPr/>
        <a:lstStyle/>
        <a:p>
          <a:pPr>
            <a:lnSpc>
              <a:spcPct val="100000"/>
            </a:lnSpc>
          </a:pPr>
          <a:r>
            <a:rPr lang="en-US"/>
            <a:t>Feature transformation is the process of converting existing features into a new representation. This can involve mathematical operations like log transformations to address skewed data distributions.</a:t>
          </a:r>
        </a:p>
      </dgm:t>
    </dgm:pt>
    <dgm:pt modelId="{8F0024C3-398F-49FE-8C28-F7708F24E5E5}" type="parTrans" cxnId="{C5195D17-58C0-49DD-8DBF-271C49700D34}">
      <dgm:prSet/>
      <dgm:spPr/>
      <dgm:t>
        <a:bodyPr/>
        <a:lstStyle/>
        <a:p>
          <a:endParaRPr lang="en-US"/>
        </a:p>
      </dgm:t>
    </dgm:pt>
    <dgm:pt modelId="{1A6A5C43-C4C3-445A-9DAE-ED095AFA02A3}" type="sibTrans" cxnId="{C5195D17-58C0-49DD-8DBF-271C49700D34}">
      <dgm:prSet/>
      <dgm:spPr/>
      <dgm:t>
        <a:bodyPr/>
        <a:lstStyle/>
        <a:p>
          <a:endParaRPr lang="en-US"/>
        </a:p>
      </dgm:t>
    </dgm:pt>
    <dgm:pt modelId="{BFC617FE-EBBC-44D4-91A9-301ECFA6E2B2}">
      <dgm:prSet/>
      <dgm:spPr/>
      <dgm:t>
        <a:bodyPr/>
        <a:lstStyle/>
        <a:p>
          <a:pPr>
            <a:lnSpc>
              <a:spcPct val="100000"/>
            </a:lnSpc>
          </a:pPr>
          <a:r>
            <a:rPr lang="en-US"/>
            <a:t>In financial data, applying a log transformation to 'Price' can normalize the distribution, making it suitable for modeling.</a:t>
          </a:r>
        </a:p>
      </dgm:t>
    </dgm:pt>
    <dgm:pt modelId="{D5CEC321-B563-4451-A4F1-54DEFD413B9B}" type="parTrans" cxnId="{1AE81C3F-3CFA-4D3D-8B4B-239262659D1E}">
      <dgm:prSet/>
      <dgm:spPr/>
      <dgm:t>
        <a:bodyPr/>
        <a:lstStyle/>
        <a:p>
          <a:endParaRPr lang="en-US"/>
        </a:p>
      </dgm:t>
    </dgm:pt>
    <dgm:pt modelId="{685C4EBE-3BA2-48CA-89C9-6FFE5224A294}" type="sibTrans" cxnId="{1AE81C3F-3CFA-4D3D-8B4B-239262659D1E}">
      <dgm:prSet/>
      <dgm:spPr/>
      <dgm:t>
        <a:bodyPr/>
        <a:lstStyle/>
        <a:p>
          <a:endParaRPr lang="en-US"/>
        </a:p>
      </dgm:t>
    </dgm:pt>
    <dgm:pt modelId="{219104ED-667F-4367-B729-0988589D3262}">
      <dgm:prSet/>
      <dgm:spPr/>
      <dgm:t>
        <a:bodyPr/>
        <a:lstStyle/>
        <a:p>
          <a:pPr>
            <a:lnSpc>
              <a:spcPct val="100000"/>
            </a:lnSpc>
          </a:pPr>
          <a:r>
            <a:rPr lang="en-US"/>
            <a:t>Enhances data quality, improves model performance, and resolves issues with non-linear relationships.</a:t>
          </a:r>
        </a:p>
      </dgm:t>
    </dgm:pt>
    <dgm:pt modelId="{C43D74D9-74B7-4D5F-A75A-7F6DF42CBA9E}" type="parTrans" cxnId="{8A49082A-4F84-449F-BA5D-79942C0F3CA7}">
      <dgm:prSet/>
      <dgm:spPr/>
      <dgm:t>
        <a:bodyPr/>
        <a:lstStyle/>
        <a:p>
          <a:endParaRPr lang="en-US"/>
        </a:p>
      </dgm:t>
    </dgm:pt>
    <dgm:pt modelId="{435C4CB1-C23B-4201-87B2-BEE161E1D880}" type="sibTrans" cxnId="{8A49082A-4F84-449F-BA5D-79942C0F3CA7}">
      <dgm:prSet/>
      <dgm:spPr/>
      <dgm:t>
        <a:bodyPr/>
        <a:lstStyle/>
        <a:p>
          <a:endParaRPr lang="en-US"/>
        </a:p>
      </dgm:t>
    </dgm:pt>
    <dgm:pt modelId="{C0975A84-E05A-43B5-9E4E-5C09E6CFBCC1}">
      <dgm:prSet/>
      <dgm:spPr/>
      <dgm:t>
        <a:bodyPr/>
        <a:lstStyle/>
        <a:p>
          <a:pPr>
            <a:lnSpc>
              <a:spcPct val="100000"/>
            </a:lnSpc>
          </a:pPr>
          <a:r>
            <a:rPr lang="en-US"/>
            <a:t>Commonly used in data preprocessing to prepare data for machine learning algorithms.</a:t>
          </a:r>
        </a:p>
      </dgm:t>
    </dgm:pt>
    <dgm:pt modelId="{5F61F06F-2ECB-476F-A69B-1469A55B0D4D}" type="parTrans" cxnId="{A4BF68EB-0632-41DD-9FD1-A58B14CAE70D}">
      <dgm:prSet/>
      <dgm:spPr/>
      <dgm:t>
        <a:bodyPr/>
        <a:lstStyle/>
        <a:p>
          <a:endParaRPr lang="en-US"/>
        </a:p>
      </dgm:t>
    </dgm:pt>
    <dgm:pt modelId="{9FBC5724-BE19-45AD-AF16-278A0825C9F2}" type="sibTrans" cxnId="{A4BF68EB-0632-41DD-9FD1-A58B14CAE70D}">
      <dgm:prSet/>
      <dgm:spPr/>
      <dgm:t>
        <a:bodyPr/>
        <a:lstStyle/>
        <a:p>
          <a:endParaRPr lang="en-US"/>
        </a:p>
      </dgm:t>
    </dgm:pt>
    <dgm:pt modelId="{515DE9EB-E707-4F50-9F25-669FE3C426C7}" type="pres">
      <dgm:prSet presAssocID="{27D906A7-1828-4BD2-BE79-2E97A3904FD5}" presName="root" presStyleCnt="0">
        <dgm:presLayoutVars>
          <dgm:dir/>
          <dgm:resizeHandles val="exact"/>
        </dgm:presLayoutVars>
      </dgm:prSet>
      <dgm:spPr/>
    </dgm:pt>
    <dgm:pt modelId="{3F76AC7E-990B-4C36-8769-D0B895488EE6}" type="pres">
      <dgm:prSet presAssocID="{2A4AB64C-E7E6-48FB-AA2B-22FA55850CB9}" presName="compNode" presStyleCnt="0"/>
      <dgm:spPr/>
    </dgm:pt>
    <dgm:pt modelId="{4DD37E98-C23D-49AA-B68C-B4612EC70FCB}" type="pres">
      <dgm:prSet presAssocID="{2A4AB64C-E7E6-48FB-AA2B-22FA55850CB9}" presName="bgRect" presStyleLbl="bgShp" presStyleIdx="0" presStyleCnt="4"/>
      <dgm:spPr/>
    </dgm:pt>
    <dgm:pt modelId="{AFFAA50E-7268-4D39-AF3A-9865E08DE134}" type="pres">
      <dgm:prSet presAssocID="{2A4AB64C-E7E6-48FB-AA2B-22FA55850C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9CD8C039-3E24-42FE-872B-7698E3ECD646}" type="pres">
      <dgm:prSet presAssocID="{2A4AB64C-E7E6-48FB-AA2B-22FA55850CB9}" presName="spaceRect" presStyleCnt="0"/>
      <dgm:spPr/>
    </dgm:pt>
    <dgm:pt modelId="{A07C12A3-8B78-43FA-9D31-64B0C6302344}" type="pres">
      <dgm:prSet presAssocID="{2A4AB64C-E7E6-48FB-AA2B-22FA55850CB9}" presName="parTx" presStyleLbl="revTx" presStyleIdx="0" presStyleCnt="4">
        <dgm:presLayoutVars>
          <dgm:chMax val="0"/>
          <dgm:chPref val="0"/>
        </dgm:presLayoutVars>
      </dgm:prSet>
      <dgm:spPr/>
    </dgm:pt>
    <dgm:pt modelId="{F1E40423-2A32-40E6-B4C4-5DEE8C888FD1}" type="pres">
      <dgm:prSet presAssocID="{1A6A5C43-C4C3-445A-9DAE-ED095AFA02A3}" presName="sibTrans" presStyleCnt="0"/>
      <dgm:spPr/>
    </dgm:pt>
    <dgm:pt modelId="{ACAE8B66-0058-4DBC-A176-415D189DF12A}" type="pres">
      <dgm:prSet presAssocID="{BFC617FE-EBBC-44D4-91A9-301ECFA6E2B2}" presName="compNode" presStyleCnt="0"/>
      <dgm:spPr/>
    </dgm:pt>
    <dgm:pt modelId="{ABCB0756-FE4D-423C-AA8E-D2277096CDE9}" type="pres">
      <dgm:prSet presAssocID="{BFC617FE-EBBC-44D4-91A9-301ECFA6E2B2}" presName="bgRect" presStyleLbl="bgShp" presStyleIdx="1" presStyleCnt="4"/>
      <dgm:spPr/>
    </dgm:pt>
    <dgm:pt modelId="{B5F1B9E6-C77E-4601-9753-656459C5A668}" type="pres">
      <dgm:prSet presAssocID="{BFC617FE-EBBC-44D4-91A9-301ECFA6E2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045F5D46-2946-4123-AB1D-B0B15E168F18}" type="pres">
      <dgm:prSet presAssocID="{BFC617FE-EBBC-44D4-91A9-301ECFA6E2B2}" presName="spaceRect" presStyleCnt="0"/>
      <dgm:spPr/>
    </dgm:pt>
    <dgm:pt modelId="{3CD55BCE-12C4-4CD1-AAFC-D49C285A69DB}" type="pres">
      <dgm:prSet presAssocID="{BFC617FE-EBBC-44D4-91A9-301ECFA6E2B2}" presName="parTx" presStyleLbl="revTx" presStyleIdx="1" presStyleCnt="4">
        <dgm:presLayoutVars>
          <dgm:chMax val="0"/>
          <dgm:chPref val="0"/>
        </dgm:presLayoutVars>
      </dgm:prSet>
      <dgm:spPr/>
    </dgm:pt>
    <dgm:pt modelId="{566AF7C5-971D-483D-B9E5-DEA0C0C2DC17}" type="pres">
      <dgm:prSet presAssocID="{685C4EBE-3BA2-48CA-89C9-6FFE5224A294}" presName="sibTrans" presStyleCnt="0"/>
      <dgm:spPr/>
    </dgm:pt>
    <dgm:pt modelId="{ACEE3802-5EE8-4689-ACD0-7C7EB658EA25}" type="pres">
      <dgm:prSet presAssocID="{219104ED-667F-4367-B729-0988589D3262}" presName="compNode" presStyleCnt="0"/>
      <dgm:spPr/>
    </dgm:pt>
    <dgm:pt modelId="{60C583EA-4973-4440-9441-1E7F6AB4A8B1}" type="pres">
      <dgm:prSet presAssocID="{219104ED-667F-4367-B729-0988589D3262}" presName="bgRect" presStyleLbl="bgShp" presStyleIdx="2" presStyleCnt="4"/>
      <dgm:spPr/>
    </dgm:pt>
    <dgm:pt modelId="{D8D05645-6694-4318-A74E-6D672B7F93F0}" type="pres">
      <dgm:prSet presAssocID="{219104ED-667F-4367-B729-0988589D32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Circle"/>
        </a:ext>
      </dgm:extLst>
    </dgm:pt>
    <dgm:pt modelId="{E9FDC432-4920-4CBA-8971-E32470C7A7B9}" type="pres">
      <dgm:prSet presAssocID="{219104ED-667F-4367-B729-0988589D3262}" presName="spaceRect" presStyleCnt="0"/>
      <dgm:spPr/>
    </dgm:pt>
    <dgm:pt modelId="{46FCEE1A-B52D-4D88-96E1-305E0FAB2FD8}" type="pres">
      <dgm:prSet presAssocID="{219104ED-667F-4367-B729-0988589D3262}" presName="parTx" presStyleLbl="revTx" presStyleIdx="2" presStyleCnt="4">
        <dgm:presLayoutVars>
          <dgm:chMax val="0"/>
          <dgm:chPref val="0"/>
        </dgm:presLayoutVars>
      </dgm:prSet>
      <dgm:spPr/>
    </dgm:pt>
    <dgm:pt modelId="{0C736DD9-1019-44D7-8F3C-D77860B5B33D}" type="pres">
      <dgm:prSet presAssocID="{435C4CB1-C23B-4201-87B2-BEE161E1D880}" presName="sibTrans" presStyleCnt="0"/>
      <dgm:spPr/>
    </dgm:pt>
    <dgm:pt modelId="{50A9120D-C44A-4E33-9E23-679F12BBDF6B}" type="pres">
      <dgm:prSet presAssocID="{C0975A84-E05A-43B5-9E4E-5C09E6CFBCC1}" presName="compNode" presStyleCnt="0"/>
      <dgm:spPr/>
    </dgm:pt>
    <dgm:pt modelId="{EB567E1B-30A1-41FE-93EA-996DAA346703}" type="pres">
      <dgm:prSet presAssocID="{C0975A84-E05A-43B5-9E4E-5C09E6CFBCC1}" presName="bgRect" presStyleLbl="bgShp" presStyleIdx="3" presStyleCnt="4"/>
      <dgm:spPr/>
    </dgm:pt>
    <dgm:pt modelId="{E22516CE-969A-4470-9DD3-9A55B2BD7224}" type="pres">
      <dgm:prSet presAssocID="{C0975A84-E05A-43B5-9E4E-5C09E6CFBC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477BF50F-B36B-4C0E-B36C-E6F2FABD0885}" type="pres">
      <dgm:prSet presAssocID="{C0975A84-E05A-43B5-9E4E-5C09E6CFBCC1}" presName="spaceRect" presStyleCnt="0"/>
      <dgm:spPr/>
    </dgm:pt>
    <dgm:pt modelId="{C4BA26EA-05EA-478C-8547-D6D2262F6F36}" type="pres">
      <dgm:prSet presAssocID="{C0975A84-E05A-43B5-9E4E-5C09E6CFBCC1}" presName="parTx" presStyleLbl="revTx" presStyleIdx="3" presStyleCnt="4">
        <dgm:presLayoutVars>
          <dgm:chMax val="0"/>
          <dgm:chPref val="0"/>
        </dgm:presLayoutVars>
      </dgm:prSet>
      <dgm:spPr/>
    </dgm:pt>
  </dgm:ptLst>
  <dgm:cxnLst>
    <dgm:cxn modelId="{C5195D17-58C0-49DD-8DBF-271C49700D34}" srcId="{27D906A7-1828-4BD2-BE79-2E97A3904FD5}" destId="{2A4AB64C-E7E6-48FB-AA2B-22FA55850CB9}" srcOrd="0" destOrd="0" parTransId="{8F0024C3-398F-49FE-8C28-F7708F24E5E5}" sibTransId="{1A6A5C43-C4C3-445A-9DAE-ED095AFA02A3}"/>
    <dgm:cxn modelId="{8A49082A-4F84-449F-BA5D-79942C0F3CA7}" srcId="{27D906A7-1828-4BD2-BE79-2E97A3904FD5}" destId="{219104ED-667F-4367-B729-0988589D3262}" srcOrd="2" destOrd="0" parTransId="{C43D74D9-74B7-4D5F-A75A-7F6DF42CBA9E}" sibTransId="{435C4CB1-C23B-4201-87B2-BEE161E1D880}"/>
    <dgm:cxn modelId="{2EF8E035-0C5E-4A52-936E-72D0974E882A}" type="presOf" srcId="{2A4AB64C-E7E6-48FB-AA2B-22FA55850CB9}" destId="{A07C12A3-8B78-43FA-9D31-64B0C6302344}" srcOrd="0" destOrd="0" presId="urn:microsoft.com/office/officeart/2018/2/layout/IconVerticalSolidList"/>
    <dgm:cxn modelId="{1AE81C3F-3CFA-4D3D-8B4B-239262659D1E}" srcId="{27D906A7-1828-4BD2-BE79-2E97A3904FD5}" destId="{BFC617FE-EBBC-44D4-91A9-301ECFA6E2B2}" srcOrd="1" destOrd="0" parTransId="{D5CEC321-B563-4451-A4F1-54DEFD413B9B}" sibTransId="{685C4EBE-3BA2-48CA-89C9-6FFE5224A294}"/>
    <dgm:cxn modelId="{D5DF2E67-4A39-4257-A2F8-4174BE9CB990}" type="presOf" srcId="{219104ED-667F-4367-B729-0988589D3262}" destId="{46FCEE1A-B52D-4D88-96E1-305E0FAB2FD8}" srcOrd="0" destOrd="0" presId="urn:microsoft.com/office/officeart/2018/2/layout/IconVerticalSolidList"/>
    <dgm:cxn modelId="{2FC8E973-23AB-4AD0-A6F3-CAB49CD1E797}" type="presOf" srcId="{C0975A84-E05A-43B5-9E4E-5C09E6CFBCC1}" destId="{C4BA26EA-05EA-478C-8547-D6D2262F6F36}" srcOrd="0" destOrd="0" presId="urn:microsoft.com/office/officeart/2018/2/layout/IconVerticalSolidList"/>
    <dgm:cxn modelId="{EC603774-2B84-4FBD-9BAF-7415781AA2A5}" type="presOf" srcId="{BFC617FE-EBBC-44D4-91A9-301ECFA6E2B2}" destId="{3CD55BCE-12C4-4CD1-AAFC-D49C285A69DB}" srcOrd="0" destOrd="0" presId="urn:microsoft.com/office/officeart/2018/2/layout/IconVerticalSolidList"/>
    <dgm:cxn modelId="{1C9DE9AC-3631-442A-A5F8-684A20CC0636}" type="presOf" srcId="{27D906A7-1828-4BD2-BE79-2E97A3904FD5}" destId="{515DE9EB-E707-4F50-9F25-669FE3C426C7}" srcOrd="0" destOrd="0" presId="urn:microsoft.com/office/officeart/2018/2/layout/IconVerticalSolidList"/>
    <dgm:cxn modelId="{A4BF68EB-0632-41DD-9FD1-A58B14CAE70D}" srcId="{27D906A7-1828-4BD2-BE79-2E97A3904FD5}" destId="{C0975A84-E05A-43B5-9E4E-5C09E6CFBCC1}" srcOrd="3" destOrd="0" parTransId="{5F61F06F-2ECB-476F-A69B-1469A55B0D4D}" sibTransId="{9FBC5724-BE19-45AD-AF16-278A0825C9F2}"/>
    <dgm:cxn modelId="{066BE4F9-A8FE-4B84-AACE-67E62D9BB969}" type="presParOf" srcId="{515DE9EB-E707-4F50-9F25-669FE3C426C7}" destId="{3F76AC7E-990B-4C36-8769-D0B895488EE6}" srcOrd="0" destOrd="0" presId="urn:microsoft.com/office/officeart/2018/2/layout/IconVerticalSolidList"/>
    <dgm:cxn modelId="{21B73525-0945-47BE-B77B-F0A828DD6600}" type="presParOf" srcId="{3F76AC7E-990B-4C36-8769-D0B895488EE6}" destId="{4DD37E98-C23D-49AA-B68C-B4612EC70FCB}" srcOrd="0" destOrd="0" presId="urn:microsoft.com/office/officeart/2018/2/layout/IconVerticalSolidList"/>
    <dgm:cxn modelId="{31509B96-B58C-48E3-B0CC-2D9757FF7B7A}" type="presParOf" srcId="{3F76AC7E-990B-4C36-8769-D0B895488EE6}" destId="{AFFAA50E-7268-4D39-AF3A-9865E08DE134}" srcOrd="1" destOrd="0" presId="urn:microsoft.com/office/officeart/2018/2/layout/IconVerticalSolidList"/>
    <dgm:cxn modelId="{C9C2ABA5-439A-4D79-A541-EC9FB1AFBBCD}" type="presParOf" srcId="{3F76AC7E-990B-4C36-8769-D0B895488EE6}" destId="{9CD8C039-3E24-42FE-872B-7698E3ECD646}" srcOrd="2" destOrd="0" presId="urn:microsoft.com/office/officeart/2018/2/layout/IconVerticalSolidList"/>
    <dgm:cxn modelId="{0F8882ED-C567-42E8-A955-CC839A99AC75}" type="presParOf" srcId="{3F76AC7E-990B-4C36-8769-D0B895488EE6}" destId="{A07C12A3-8B78-43FA-9D31-64B0C6302344}" srcOrd="3" destOrd="0" presId="urn:microsoft.com/office/officeart/2018/2/layout/IconVerticalSolidList"/>
    <dgm:cxn modelId="{4B08E36A-6E7B-48CB-90E5-EACE4483D9E7}" type="presParOf" srcId="{515DE9EB-E707-4F50-9F25-669FE3C426C7}" destId="{F1E40423-2A32-40E6-B4C4-5DEE8C888FD1}" srcOrd="1" destOrd="0" presId="urn:microsoft.com/office/officeart/2018/2/layout/IconVerticalSolidList"/>
    <dgm:cxn modelId="{6C90404D-9862-47B3-B16A-3648E12845C3}" type="presParOf" srcId="{515DE9EB-E707-4F50-9F25-669FE3C426C7}" destId="{ACAE8B66-0058-4DBC-A176-415D189DF12A}" srcOrd="2" destOrd="0" presId="urn:microsoft.com/office/officeart/2018/2/layout/IconVerticalSolidList"/>
    <dgm:cxn modelId="{3D9EEB0C-323E-4133-8979-C7F3070C102A}" type="presParOf" srcId="{ACAE8B66-0058-4DBC-A176-415D189DF12A}" destId="{ABCB0756-FE4D-423C-AA8E-D2277096CDE9}" srcOrd="0" destOrd="0" presId="urn:microsoft.com/office/officeart/2018/2/layout/IconVerticalSolidList"/>
    <dgm:cxn modelId="{23EBEC1D-6831-4778-B622-635E7E7267E1}" type="presParOf" srcId="{ACAE8B66-0058-4DBC-A176-415D189DF12A}" destId="{B5F1B9E6-C77E-4601-9753-656459C5A668}" srcOrd="1" destOrd="0" presId="urn:microsoft.com/office/officeart/2018/2/layout/IconVerticalSolidList"/>
    <dgm:cxn modelId="{0A6A4469-AB57-4D3C-95D3-FDC2A08A424F}" type="presParOf" srcId="{ACAE8B66-0058-4DBC-A176-415D189DF12A}" destId="{045F5D46-2946-4123-AB1D-B0B15E168F18}" srcOrd="2" destOrd="0" presId="urn:microsoft.com/office/officeart/2018/2/layout/IconVerticalSolidList"/>
    <dgm:cxn modelId="{0A385373-6CA1-4126-B65C-879F230EB9F9}" type="presParOf" srcId="{ACAE8B66-0058-4DBC-A176-415D189DF12A}" destId="{3CD55BCE-12C4-4CD1-AAFC-D49C285A69DB}" srcOrd="3" destOrd="0" presId="urn:microsoft.com/office/officeart/2018/2/layout/IconVerticalSolidList"/>
    <dgm:cxn modelId="{F9572530-AD86-479F-864B-A7D493158824}" type="presParOf" srcId="{515DE9EB-E707-4F50-9F25-669FE3C426C7}" destId="{566AF7C5-971D-483D-B9E5-DEA0C0C2DC17}" srcOrd="3" destOrd="0" presId="urn:microsoft.com/office/officeart/2018/2/layout/IconVerticalSolidList"/>
    <dgm:cxn modelId="{CEEAA5D9-F497-4BF6-868B-C3902527FAF1}" type="presParOf" srcId="{515DE9EB-E707-4F50-9F25-669FE3C426C7}" destId="{ACEE3802-5EE8-4689-ACD0-7C7EB658EA25}" srcOrd="4" destOrd="0" presId="urn:microsoft.com/office/officeart/2018/2/layout/IconVerticalSolidList"/>
    <dgm:cxn modelId="{29FFC72F-9048-437F-AF7B-9109ED0DC77E}" type="presParOf" srcId="{ACEE3802-5EE8-4689-ACD0-7C7EB658EA25}" destId="{60C583EA-4973-4440-9441-1E7F6AB4A8B1}" srcOrd="0" destOrd="0" presId="urn:microsoft.com/office/officeart/2018/2/layout/IconVerticalSolidList"/>
    <dgm:cxn modelId="{6EF73016-64F6-4591-9E93-E7938871092A}" type="presParOf" srcId="{ACEE3802-5EE8-4689-ACD0-7C7EB658EA25}" destId="{D8D05645-6694-4318-A74E-6D672B7F93F0}" srcOrd="1" destOrd="0" presId="urn:microsoft.com/office/officeart/2018/2/layout/IconVerticalSolidList"/>
    <dgm:cxn modelId="{FEC60290-8FB8-4366-AC38-64706BF2FC33}" type="presParOf" srcId="{ACEE3802-5EE8-4689-ACD0-7C7EB658EA25}" destId="{E9FDC432-4920-4CBA-8971-E32470C7A7B9}" srcOrd="2" destOrd="0" presId="urn:microsoft.com/office/officeart/2018/2/layout/IconVerticalSolidList"/>
    <dgm:cxn modelId="{02C51C29-050F-450B-81FB-99DE129EA2C7}" type="presParOf" srcId="{ACEE3802-5EE8-4689-ACD0-7C7EB658EA25}" destId="{46FCEE1A-B52D-4D88-96E1-305E0FAB2FD8}" srcOrd="3" destOrd="0" presId="urn:microsoft.com/office/officeart/2018/2/layout/IconVerticalSolidList"/>
    <dgm:cxn modelId="{ACA20922-72D5-4B36-A53B-E4CE49B27A84}" type="presParOf" srcId="{515DE9EB-E707-4F50-9F25-669FE3C426C7}" destId="{0C736DD9-1019-44D7-8F3C-D77860B5B33D}" srcOrd="5" destOrd="0" presId="urn:microsoft.com/office/officeart/2018/2/layout/IconVerticalSolidList"/>
    <dgm:cxn modelId="{91C124EE-EC60-442F-A8CA-1DA9A61B143A}" type="presParOf" srcId="{515DE9EB-E707-4F50-9F25-669FE3C426C7}" destId="{50A9120D-C44A-4E33-9E23-679F12BBDF6B}" srcOrd="6" destOrd="0" presId="urn:microsoft.com/office/officeart/2018/2/layout/IconVerticalSolidList"/>
    <dgm:cxn modelId="{3752CA24-7BEA-4C02-8CE3-4AD7879AF89E}" type="presParOf" srcId="{50A9120D-C44A-4E33-9E23-679F12BBDF6B}" destId="{EB567E1B-30A1-41FE-93EA-996DAA346703}" srcOrd="0" destOrd="0" presId="urn:microsoft.com/office/officeart/2018/2/layout/IconVerticalSolidList"/>
    <dgm:cxn modelId="{4F613820-AFCB-45FF-92B3-8CE3F190CB88}" type="presParOf" srcId="{50A9120D-C44A-4E33-9E23-679F12BBDF6B}" destId="{E22516CE-969A-4470-9DD3-9A55B2BD7224}" srcOrd="1" destOrd="0" presId="urn:microsoft.com/office/officeart/2018/2/layout/IconVerticalSolidList"/>
    <dgm:cxn modelId="{EB41ED8A-0D25-47C9-9434-4DCFCD2FE8A8}" type="presParOf" srcId="{50A9120D-C44A-4E33-9E23-679F12BBDF6B}" destId="{477BF50F-B36B-4C0E-B36C-E6F2FABD0885}" srcOrd="2" destOrd="0" presId="urn:microsoft.com/office/officeart/2018/2/layout/IconVerticalSolidList"/>
    <dgm:cxn modelId="{AE3C105B-6E51-4BDA-90D7-2069583767F3}" type="presParOf" srcId="{50A9120D-C44A-4E33-9E23-679F12BBDF6B}" destId="{C4BA26EA-05EA-478C-8547-D6D2262F6F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4EAB8C1-29F1-410C-A81F-C223768B8D2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A9678A9-A3C9-4E68-AE80-7275F032C0D8}">
      <dgm:prSet/>
      <dgm:spPr/>
      <dgm:t>
        <a:bodyPr/>
        <a:lstStyle/>
        <a:p>
          <a:pPr>
            <a:lnSpc>
              <a:spcPct val="100000"/>
            </a:lnSpc>
          </a:pPr>
          <a:r>
            <a:rPr lang="en-US" b="1"/>
            <a:t>Improves Model Performance: </a:t>
          </a:r>
          <a:r>
            <a:rPr lang="en-US"/>
            <a:t>By creating new and more relevant features, the model can learn more meaningful patterns in the data.</a:t>
          </a:r>
        </a:p>
      </dgm:t>
    </dgm:pt>
    <dgm:pt modelId="{BAECAE8F-B146-4F18-AB0B-642F0EC0D2E0}" type="parTrans" cxnId="{C0236374-2BA9-46B5-A9AE-E2F3E4747951}">
      <dgm:prSet/>
      <dgm:spPr/>
      <dgm:t>
        <a:bodyPr/>
        <a:lstStyle/>
        <a:p>
          <a:endParaRPr lang="en-US"/>
        </a:p>
      </dgm:t>
    </dgm:pt>
    <dgm:pt modelId="{D24921C5-01C2-43BA-8D71-9A68B812609A}" type="sibTrans" cxnId="{C0236374-2BA9-46B5-A9AE-E2F3E4747951}">
      <dgm:prSet/>
      <dgm:spPr/>
      <dgm:t>
        <a:bodyPr/>
        <a:lstStyle/>
        <a:p>
          <a:endParaRPr lang="en-US"/>
        </a:p>
      </dgm:t>
    </dgm:pt>
    <dgm:pt modelId="{716C5FB1-8181-4BC1-8F77-0C33748C67D9}">
      <dgm:prSet/>
      <dgm:spPr/>
      <dgm:t>
        <a:bodyPr/>
        <a:lstStyle/>
        <a:p>
          <a:pPr>
            <a:lnSpc>
              <a:spcPct val="100000"/>
            </a:lnSpc>
          </a:pPr>
          <a:r>
            <a:rPr lang="en-US" b="1"/>
            <a:t>Reduces Overfitting: </a:t>
          </a:r>
          <a:r>
            <a:rPr lang="en-US"/>
            <a:t>By reducing the dimensionality of the data, the model is less likely to overfit the training data.</a:t>
          </a:r>
        </a:p>
      </dgm:t>
    </dgm:pt>
    <dgm:pt modelId="{7D50FA00-A1FF-4272-8A1E-99AB34EB5A07}" type="parTrans" cxnId="{1DD1C21F-5975-4BC4-9FA8-6535132B3189}">
      <dgm:prSet/>
      <dgm:spPr/>
      <dgm:t>
        <a:bodyPr/>
        <a:lstStyle/>
        <a:p>
          <a:endParaRPr lang="en-US"/>
        </a:p>
      </dgm:t>
    </dgm:pt>
    <dgm:pt modelId="{70DEE91C-B124-47B5-AC31-3A2D79EBC2DB}" type="sibTrans" cxnId="{1DD1C21F-5975-4BC4-9FA8-6535132B3189}">
      <dgm:prSet/>
      <dgm:spPr/>
      <dgm:t>
        <a:bodyPr/>
        <a:lstStyle/>
        <a:p>
          <a:endParaRPr lang="en-US"/>
        </a:p>
      </dgm:t>
    </dgm:pt>
    <dgm:pt modelId="{D0F6E548-3047-48BA-ADA0-A68D8362F295}">
      <dgm:prSet/>
      <dgm:spPr/>
      <dgm:t>
        <a:bodyPr/>
        <a:lstStyle/>
        <a:p>
          <a:pPr>
            <a:lnSpc>
              <a:spcPct val="100000"/>
            </a:lnSpc>
          </a:pPr>
          <a:r>
            <a:rPr lang="en-US" b="1"/>
            <a:t>Improves Computational Efficiency: </a:t>
          </a:r>
          <a:r>
            <a:rPr lang="en-US"/>
            <a:t>The transformed features often require fewer computational resources.</a:t>
          </a:r>
        </a:p>
      </dgm:t>
    </dgm:pt>
    <dgm:pt modelId="{9CDF2129-9971-4794-A774-0BEDE029EEEE}" type="parTrans" cxnId="{546383A6-EB68-4CAD-9FCA-2C52DB1112DD}">
      <dgm:prSet/>
      <dgm:spPr/>
      <dgm:t>
        <a:bodyPr/>
        <a:lstStyle/>
        <a:p>
          <a:endParaRPr lang="en-US"/>
        </a:p>
      </dgm:t>
    </dgm:pt>
    <dgm:pt modelId="{B9A0D400-54D0-47F7-978D-710234C6F37C}" type="sibTrans" cxnId="{546383A6-EB68-4CAD-9FCA-2C52DB1112DD}">
      <dgm:prSet/>
      <dgm:spPr/>
      <dgm:t>
        <a:bodyPr/>
        <a:lstStyle/>
        <a:p>
          <a:endParaRPr lang="en-US"/>
        </a:p>
      </dgm:t>
    </dgm:pt>
    <dgm:pt modelId="{5B205C7A-E3EC-445E-876F-1161FB717553}">
      <dgm:prSet/>
      <dgm:spPr/>
      <dgm:t>
        <a:bodyPr/>
        <a:lstStyle/>
        <a:p>
          <a:pPr>
            <a:lnSpc>
              <a:spcPct val="100000"/>
            </a:lnSpc>
          </a:pPr>
          <a:r>
            <a:rPr lang="en-US" b="1"/>
            <a:t>Improves Model Interpretability: </a:t>
          </a:r>
          <a:r>
            <a:rPr lang="en-US"/>
            <a:t>By creating new features, it can be easier to understand the model’s predictions.</a:t>
          </a:r>
        </a:p>
      </dgm:t>
    </dgm:pt>
    <dgm:pt modelId="{A307EDC7-53A0-4000-B9F1-DAB0C86882DF}" type="parTrans" cxnId="{818E4DBA-35CB-4807-B0A0-A5EF513F561E}">
      <dgm:prSet/>
      <dgm:spPr/>
      <dgm:t>
        <a:bodyPr/>
        <a:lstStyle/>
        <a:p>
          <a:endParaRPr lang="en-US"/>
        </a:p>
      </dgm:t>
    </dgm:pt>
    <dgm:pt modelId="{8D8DFA1B-A3A2-4651-A91D-06E8051BAB10}" type="sibTrans" cxnId="{818E4DBA-35CB-4807-B0A0-A5EF513F561E}">
      <dgm:prSet/>
      <dgm:spPr/>
      <dgm:t>
        <a:bodyPr/>
        <a:lstStyle/>
        <a:p>
          <a:endParaRPr lang="en-US"/>
        </a:p>
      </dgm:t>
    </dgm:pt>
    <dgm:pt modelId="{B37F2EBC-94BE-44EC-9E9B-48B5AFDF4692}" type="pres">
      <dgm:prSet presAssocID="{E4EAB8C1-29F1-410C-A81F-C223768B8D26}" presName="root" presStyleCnt="0">
        <dgm:presLayoutVars>
          <dgm:dir/>
          <dgm:resizeHandles val="exact"/>
        </dgm:presLayoutVars>
      </dgm:prSet>
      <dgm:spPr/>
    </dgm:pt>
    <dgm:pt modelId="{B13160CA-BCB9-40AA-8C81-450EF8F1C978}" type="pres">
      <dgm:prSet presAssocID="{6A9678A9-A3C9-4E68-AE80-7275F032C0D8}" presName="compNode" presStyleCnt="0"/>
      <dgm:spPr/>
    </dgm:pt>
    <dgm:pt modelId="{228F23B0-29E3-4A80-8A4B-3A23D232A36F}" type="pres">
      <dgm:prSet presAssocID="{6A9678A9-A3C9-4E68-AE80-7275F032C0D8}" presName="bgRect" presStyleLbl="bgShp" presStyleIdx="0" presStyleCnt="4"/>
      <dgm:spPr/>
    </dgm:pt>
    <dgm:pt modelId="{85BE5A32-6650-4D8B-A0A6-6F57847EF2AF}" type="pres">
      <dgm:prSet presAssocID="{6A9678A9-A3C9-4E68-AE80-7275F032C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C6ACE837-287F-45A8-9DBD-06D4205DDF58}" type="pres">
      <dgm:prSet presAssocID="{6A9678A9-A3C9-4E68-AE80-7275F032C0D8}" presName="spaceRect" presStyleCnt="0"/>
      <dgm:spPr/>
    </dgm:pt>
    <dgm:pt modelId="{43F08DA2-2D99-4FC9-82D9-96AF7D39AD7B}" type="pres">
      <dgm:prSet presAssocID="{6A9678A9-A3C9-4E68-AE80-7275F032C0D8}" presName="parTx" presStyleLbl="revTx" presStyleIdx="0" presStyleCnt="4">
        <dgm:presLayoutVars>
          <dgm:chMax val="0"/>
          <dgm:chPref val="0"/>
        </dgm:presLayoutVars>
      </dgm:prSet>
      <dgm:spPr/>
    </dgm:pt>
    <dgm:pt modelId="{DB6A032F-FAA4-4905-9780-25B107F69EAF}" type="pres">
      <dgm:prSet presAssocID="{D24921C5-01C2-43BA-8D71-9A68B812609A}" presName="sibTrans" presStyleCnt="0"/>
      <dgm:spPr/>
    </dgm:pt>
    <dgm:pt modelId="{D726F3F4-97B9-4A34-9CAA-935C55212F65}" type="pres">
      <dgm:prSet presAssocID="{716C5FB1-8181-4BC1-8F77-0C33748C67D9}" presName="compNode" presStyleCnt="0"/>
      <dgm:spPr/>
    </dgm:pt>
    <dgm:pt modelId="{23AC8B44-E0EF-4741-9A08-41C29465058A}" type="pres">
      <dgm:prSet presAssocID="{716C5FB1-8181-4BC1-8F77-0C33748C67D9}" presName="bgRect" presStyleLbl="bgShp" presStyleIdx="1" presStyleCnt="4"/>
      <dgm:spPr/>
    </dgm:pt>
    <dgm:pt modelId="{44894C87-FEEE-4D49-B6CA-B767A1434B27}" type="pres">
      <dgm:prSet presAssocID="{716C5FB1-8181-4BC1-8F77-0C33748C67D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pen Hand with Plant"/>
        </a:ext>
      </dgm:extLst>
    </dgm:pt>
    <dgm:pt modelId="{E7D44A40-DC17-491D-ABA8-C7FABB4A0CFD}" type="pres">
      <dgm:prSet presAssocID="{716C5FB1-8181-4BC1-8F77-0C33748C67D9}" presName="spaceRect" presStyleCnt="0"/>
      <dgm:spPr/>
    </dgm:pt>
    <dgm:pt modelId="{F3AC7D09-8CA3-4F3F-A530-27C9AC396CEC}" type="pres">
      <dgm:prSet presAssocID="{716C5FB1-8181-4BC1-8F77-0C33748C67D9}" presName="parTx" presStyleLbl="revTx" presStyleIdx="1" presStyleCnt="4">
        <dgm:presLayoutVars>
          <dgm:chMax val="0"/>
          <dgm:chPref val="0"/>
        </dgm:presLayoutVars>
      </dgm:prSet>
      <dgm:spPr/>
    </dgm:pt>
    <dgm:pt modelId="{B9D1E513-07D5-48FB-B37F-7F9F6A91DD11}" type="pres">
      <dgm:prSet presAssocID="{70DEE91C-B124-47B5-AC31-3A2D79EBC2DB}" presName="sibTrans" presStyleCnt="0"/>
      <dgm:spPr/>
    </dgm:pt>
    <dgm:pt modelId="{7D479245-945A-48CC-A461-8F613BEA576A}" type="pres">
      <dgm:prSet presAssocID="{D0F6E548-3047-48BA-ADA0-A68D8362F295}" presName="compNode" presStyleCnt="0"/>
      <dgm:spPr/>
    </dgm:pt>
    <dgm:pt modelId="{0CF8EBF0-97EA-420D-8AEE-3179E94BC31B}" type="pres">
      <dgm:prSet presAssocID="{D0F6E548-3047-48BA-ADA0-A68D8362F295}" presName="bgRect" presStyleLbl="bgShp" presStyleIdx="2" presStyleCnt="4"/>
      <dgm:spPr/>
    </dgm:pt>
    <dgm:pt modelId="{EA0C3941-AFD7-46E4-901F-1F6122DAD339}" type="pres">
      <dgm:prSet presAssocID="{D0F6E548-3047-48BA-ADA0-A68D8362F2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1AB93631-6108-4E21-8D8A-D449DA8E2D70}" type="pres">
      <dgm:prSet presAssocID="{D0F6E548-3047-48BA-ADA0-A68D8362F295}" presName="spaceRect" presStyleCnt="0"/>
      <dgm:spPr/>
    </dgm:pt>
    <dgm:pt modelId="{F1DEB2D3-785C-45BA-8429-5B6D3D3BC74B}" type="pres">
      <dgm:prSet presAssocID="{D0F6E548-3047-48BA-ADA0-A68D8362F295}" presName="parTx" presStyleLbl="revTx" presStyleIdx="2" presStyleCnt="4">
        <dgm:presLayoutVars>
          <dgm:chMax val="0"/>
          <dgm:chPref val="0"/>
        </dgm:presLayoutVars>
      </dgm:prSet>
      <dgm:spPr/>
    </dgm:pt>
    <dgm:pt modelId="{C6DA5B21-3822-4A35-9784-FD672887C42B}" type="pres">
      <dgm:prSet presAssocID="{B9A0D400-54D0-47F7-978D-710234C6F37C}" presName="sibTrans" presStyleCnt="0"/>
      <dgm:spPr/>
    </dgm:pt>
    <dgm:pt modelId="{CC3006B0-5439-41D8-8F40-505CC574A9B1}" type="pres">
      <dgm:prSet presAssocID="{5B205C7A-E3EC-445E-876F-1161FB717553}" presName="compNode" presStyleCnt="0"/>
      <dgm:spPr/>
    </dgm:pt>
    <dgm:pt modelId="{831199B7-55DB-4826-AFF4-92BD55BCD7BA}" type="pres">
      <dgm:prSet presAssocID="{5B205C7A-E3EC-445E-876F-1161FB717553}" presName="bgRect" presStyleLbl="bgShp" presStyleIdx="3" presStyleCnt="4"/>
      <dgm:spPr/>
    </dgm:pt>
    <dgm:pt modelId="{910F4232-7DB0-427E-8432-2FC14A606A12}" type="pres">
      <dgm:prSet presAssocID="{5B205C7A-E3EC-445E-876F-1161FB7175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ze"/>
        </a:ext>
      </dgm:extLst>
    </dgm:pt>
    <dgm:pt modelId="{3E0D7E23-A54C-47AF-A5C5-31AADA5517D5}" type="pres">
      <dgm:prSet presAssocID="{5B205C7A-E3EC-445E-876F-1161FB717553}" presName="spaceRect" presStyleCnt="0"/>
      <dgm:spPr/>
    </dgm:pt>
    <dgm:pt modelId="{0FEB153A-D57C-4219-9796-07251C1B9E28}" type="pres">
      <dgm:prSet presAssocID="{5B205C7A-E3EC-445E-876F-1161FB717553}" presName="parTx" presStyleLbl="revTx" presStyleIdx="3" presStyleCnt="4">
        <dgm:presLayoutVars>
          <dgm:chMax val="0"/>
          <dgm:chPref val="0"/>
        </dgm:presLayoutVars>
      </dgm:prSet>
      <dgm:spPr/>
    </dgm:pt>
  </dgm:ptLst>
  <dgm:cxnLst>
    <dgm:cxn modelId="{CC318F07-9F37-45C1-8161-9ACE57044A61}" type="presOf" srcId="{E4EAB8C1-29F1-410C-A81F-C223768B8D26}" destId="{B37F2EBC-94BE-44EC-9E9B-48B5AFDF4692}" srcOrd="0" destOrd="0" presId="urn:microsoft.com/office/officeart/2018/2/layout/IconVerticalSolidList"/>
    <dgm:cxn modelId="{1DD1C21F-5975-4BC4-9FA8-6535132B3189}" srcId="{E4EAB8C1-29F1-410C-A81F-C223768B8D26}" destId="{716C5FB1-8181-4BC1-8F77-0C33748C67D9}" srcOrd="1" destOrd="0" parTransId="{7D50FA00-A1FF-4272-8A1E-99AB34EB5A07}" sibTransId="{70DEE91C-B124-47B5-AC31-3A2D79EBC2DB}"/>
    <dgm:cxn modelId="{2F296C2F-627D-4A8F-A70A-FF482B64DB8F}" type="presOf" srcId="{716C5FB1-8181-4BC1-8F77-0C33748C67D9}" destId="{F3AC7D09-8CA3-4F3F-A530-27C9AC396CEC}" srcOrd="0" destOrd="0" presId="urn:microsoft.com/office/officeart/2018/2/layout/IconVerticalSolidList"/>
    <dgm:cxn modelId="{3D233F33-FF5F-44E5-B5DE-3D03A65CD12B}" type="presOf" srcId="{6A9678A9-A3C9-4E68-AE80-7275F032C0D8}" destId="{43F08DA2-2D99-4FC9-82D9-96AF7D39AD7B}" srcOrd="0" destOrd="0" presId="urn:microsoft.com/office/officeart/2018/2/layout/IconVerticalSolidList"/>
    <dgm:cxn modelId="{8B007773-16F1-452E-A706-A5456389B407}" type="presOf" srcId="{D0F6E548-3047-48BA-ADA0-A68D8362F295}" destId="{F1DEB2D3-785C-45BA-8429-5B6D3D3BC74B}" srcOrd="0" destOrd="0" presId="urn:microsoft.com/office/officeart/2018/2/layout/IconVerticalSolidList"/>
    <dgm:cxn modelId="{C0236374-2BA9-46B5-A9AE-E2F3E4747951}" srcId="{E4EAB8C1-29F1-410C-A81F-C223768B8D26}" destId="{6A9678A9-A3C9-4E68-AE80-7275F032C0D8}" srcOrd="0" destOrd="0" parTransId="{BAECAE8F-B146-4F18-AB0B-642F0EC0D2E0}" sibTransId="{D24921C5-01C2-43BA-8D71-9A68B812609A}"/>
    <dgm:cxn modelId="{546383A6-EB68-4CAD-9FCA-2C52DB1112DD}" srcId="{E4EAB8C1-29F1-410C-A81F-C223768B8D26}" destId="{D0F6E548-3047-48BA-ADA0-A68D8362F295}" srcOrd="2" destOrd="0" parTransId="{9CDF2129-9971-4794-A774-0BEDE029EEEE}" sibTransId="{B9A0D400-54D0-47F7-978D-710234C6F37C}"/>
    <dgm:cxn modelId="{818E4DBA-35CB-4807-B0A0-A5EF513F561E}" srcId="{E4EAB8C1-29F1-410C-A81F-C223768B8D26}" destId="{5B205C7A-E3EC-445E-876F-1161FB717553}" srcOrd="3" destOrd="0" parTransId="{A307EDC7-53A0-4000-B9F1-DAB0C86882DF}" sibTransId="{8D8DFA1B-A3A2-4651-A91D-06E8051BAB10}"/>
    <dgm:cxn modelId="{78B112CA-060C-4E58-AA45-2B24B2FEC10F}" type="presOf" srcId="{5B205C7A-E3EC-445E-876F-1161FB717553}" destId="{0FEB153A-D57C-4219-9796-07251C1B9E28}" srcOrd="0" destOrd="0" presId="urn:microsoft.com/office/officeart/2018/2/layout/IconVerticalSolidList"/>
    <dgm:cxn modelId="{6CA5A601-2544-44B0-B727-FD5ACE89FDA3}" type="presParOf" srcId="{B37F2EBC-94BE-44EC-9E9B-48B5AFDF4692}" destId="{B13160CA-BCB9-40AA-8C81-450EF8F1C978}" srcOrd="0" destOrd="0" presId="urn:microsoft.com/office/officeart/2018/2/layout/IconVerticalSolidList"/>
    <dgm:cxn modelId="{AFFCC71A-3C4C-460A-803D-E35D3E112626}" type="presParOf" srcId="{B13160CA-BCB9-40AA-8C81-450EF8F1C978}" destId="{228F23B0-29E3-4A80-8A4B-3A23D232A36F}" srcOrd="0" destOrd="0" presId="urn:microsoft.com/office/officeart/2018/2/layout/IconVerticalSolidList"/>
    <dgm:cxn modelId="{7D657B29-40E1-43D4-B3AC-B3CC333BCC06}" type="presParOf" srcId="{B13160CA-BCB9-40AA-8C81-450EF8F1C978}" destId="{85BE5A32-6650-4D8B-A0A6-6F57847EF2AF}" srcOrd="1" destOrd="0" presId="urn:microsoft.com/office/officeart/2018/2/layout/IconVerticalSolidList"/>
    <dgm:cxn modelId="{E98126E4-3330-47E1-9A76-6AB9C406FF01}" type="presParOf" srcId="{B13160CA-BCB9-40AA-8C81-450EF8F1C978}" destId="{C6ACE837-287F-45A8-9DBD-06D4205DDF58}" srcOrd="2" destOrd="0" presId="urn:microsoft.com/office/officeart/2018/2/layout/IconVerticalSolidList"/>
    <dgm:cxn modelId="{2BEBAC75-F0D7-46BD-969B-B5ED2CCEA537}" type="presParOf" srcId="{B13160CA-BCB9-40AA-8C81-450EF8F1C978}" destId="{43F08DA2-2D99-4FC9-82D9-96AF7D39AD7B}" srcOrd="3" destOrd="0" presId="urn:microsoft.com/office/officeart/2018/2/layout/IconVerticalSolidList"/>
    <dgm:cxn modelId="{312CAB2A-6D29-46F3-88AE-997021329B9C}" type="presParOf" srcId="{B37F2EBC-94BE-44EC-9E9B-48B5AFDF4692}" destId="{DB6A032F-FAA4-4905-9780-25B107F69EAF}" srcOrd="1" destOrd="0" presId="urn:microsoft.com/office/officeart/2018/2/layout/IconVerticalSolidList"/>
    <dgm:cxn modelId="{96F9AB39-85F4-46B8-8DC7-A629925A67B5}" type="presParOf" srcId="{B37F2EBC-94BE-44EC-9E9B-48B5AFDF4692}" destId="{D726F3F4-97B9-4A34-9CAA-935C55212F65}" srcOrd="2" destOrd="0" presId="urn:microsoft.com/office/officeart/2018/2/layout/IconVerticalSolidList"/>
    <dgm:cxn modelId="{059F2112-D775-4415-A132-F65A8B0191FF}" type="presParOf" srcId="{D726F3F4-97B9-4A34-9CAA-935C55212F65}" destId="{23AC8B44-E0EF-4741-9A08-41C29465058A}" srcOrd="0" destOrd="0" presId="urn:microsoft.com/office/officeart/2018/2/layout/IconVerticalSolidList"/>
    <dgm:cxn modelId="{AE482E69-165D-49C0-A871-23E7A353A125}" type="presParOf" srcId="{D726F3F4-97B9-4A34-9CAA-935C55212F65}" destId="{44894C87-FEEE-4D49-B6CA-B767A1434B27}" srcOrd="1" destOrd="0" presId="urn:microsoft.com/office/officeart/2018/2/layout/IconVerticalSolidList"/>
    <dgm:cxn modelId="{A51FFC87-413D-4A8E-AE06-4234B49DD763}" type="presParOf" srcId="{D726F3F4-97B9-4A34-9CAA-935C55212F65}" destId="{E7D44A40-DC17-491D-ABA8-C7FABB4A0CFD}" srcOrd="2" destOrd="0" presId="urn:microsoft.com/office/officeart/2018/2/layout/IconVerticalSolidList"/>
    <dgm:cxn modelId="{8E4DE3EF-B895-44BC-BFE4-00FFD0055F50}" type="presParOf" srcId="{D726F3F4-97B9-4A34-9CAA-935C55212F65}" destId="{F3AC7D09-8CA3-4F3F-A530-27C9AC396CEC}" srcOrd="3" destOrd="0" presId="urn:microsoft.com/office/officeart/2018/2/layout/IconVerticalSolidList"/>
    <dgm:cxn modelId="{70868722-01C1-4460-A6AD-6D29E9FE49F1}" type="presParOf" srcId="{B37F2EBC-94BE-44EC-9E9B-48B5AFDF4692}" destId="{B9D1E513-07D5-48FB-B37F-7F9F6A91DD11}" srcOrd="3" destOrd="0" presId="urn:microsoft.com/office/officeart/2018/2/layout/IconVerticalSolidList"/>
    <dgm:cxn modelId="{0203E2B4-E673-404D-92DF-48C51D4F545A}" type="presParOf" srcId="{B37F2EBC-94BE-44EC-9E9B-48B5AFDF4692}" destId="{7D479245-945A-48CC-A461-8F613BEA576A}" srcOrd="4" destOrd="0" presId="urn:microsoft.com/office/officeart/2018/2/layout/IconVerticalSolidList"/>
    <dgm:cxn modelId="{C095758F-5EF2-4DBB-9B63-66D3CB5990EA}" type="presParOf" srcId="{7D479245-945A-48CC-A461-8F613BEA576A}" destId="{0CF8EBF0-97EA-420D-8AEE-3179E94BC31B}" srcOrd="0" destOrd="0" presId="urn:microsoft.com/office/officeart/2018/2/layout/IconVerticalSolidList"/>
    <dgm:cxn modelId="{560AACC2-8557-4339-AE95-BD4C4BF17AF8}" type="presParOf" srcId="{7D479245-945A-48CC-A461-8F613BEA576A}" destId="{EA0C3941-AFD7-46E4-901F-1F6122DAD339}" srcOrd="1" destOrd="0" presId="urn:microsoft.com/office/officeart/2018/2/layout/IconVerticalSolidList"/>
    <dgm:cxn modelId="{42D1CB51-CFFF-4517-97CD-F3960306ED40}" type="presParOf" srcId="{7D479245-945A-48CC-A461-8F613BEA576A}" destId="{1AB93631-6108-4E21-8D8A-D449DA8E2D70}" srcOrd="2" destOrd="0" presId="urn:microsoft.com/office/officeart/2018/2/layout/IconVerticalSolidList"/>
    <dgm:cxn modelId="{37CC1456-9B4C-4957-8B2D-FCA1A3F90EAD}" type="presParOf" srcId="{7D479245-945A-48CC-A461-8F613BEA576A}" destId="{F1DEB2D3-785C-45BA-8429-5B6D3D3BC74B}" srcOrd="3" destOrd="0" presId="urn:microsoft.com/office/officeart/2018/2/layout/IconVerticalSolidList"/>
    <dgm:cxn modelId="{857C862B-02A0-4F84-A8F3-44F1B535AF99}" type="presParOf" srcId="{B37F2EBC-94BE-44EC-9E9B-48B5AFDF4692}" destId="{C6DA5B21-3822-4A35-9784-FD672887C42B}" srcOrd="5" destOrd="0" presId="urn:microsoft.com/office/officeart/2018/2/layout/IconVerticalSolidList"/>
    <dgm:cxn modelId="{5B395F50-00AE-451B-8981-91A81B155321}" type="presParOf" srcId="{B37F2EBC-94BE-44EC-9E9B-48B5AFDF4692}" destId="{CC3006B0-5439-41D8-8F40-505CC574A9B1}" srcOrd="6" destOrd="0" presId="urn:microsoft.com/office/officeart/2018/2/layout/IconVerticalSolidList"/>
    <dgm:cxn modelId="{C7A61A70-EBB8-4744-B728-F8E32C5232E2}" type="presParOf" srcId="{CC3006B0-5439-41D8-8F40-505CC574A9B1}" destId="{831199B7-55DB-4826-AFF4-92BD55BCD7BA}" srcOrd="0" destOrd="0" presId="urn:microsoft.com/office/officeart/2018/2/layout/IconVerticalSolidList"/>
    <dgm:cxn modelId="{5A6A14EA-8A53-4D06-9795-146E42317EC5}" type="presParOf" srcId="{CC3006B0-5439-41D8-8F40-505CC574A9B1}" destId="{910F4232-7DB0-427E-8432-2FC14A606A12}" srcOrd="1" destOrd="0" presId="urn:microsoft.com/office/officeart/2018/2/layout/IconVerticalSolidList"/>
    <dgm:cxn modelId="{E2669269-9568-4262-86C2-EA5750DF857E}" type="presParOf" srcId="{CC3006B0-5439-41D8-8F40-505CC574A9B1}" destId="{3E0D7E23-A54C-47AF-A5C5-31AADA5517D5}" srcOrd="2" destOrd="0" presId="urn:microsoft.com/office/officeart/2018/2/layout/IconVerticalSolidList"/>
    <dgm:cxn modelId="{667C6B25-D34A-48DB-BC9E-197AE533DBE6}" type="presParOf" srcId="{CC3006B0-5439-41D8-8F40-505CC574A9B1}" destId="{0FEB153A-D57C-4219-9796-07251C1B9E2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990500F-6910-4282-94E7-557D267FFF46}"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8F170BE8-9D38-48B0-A191-5CA970BCCE50}">
      <dgm:prSet/>
      <dgm:spPr/>
      <dgm:t>
        <a:bodyPr/>
        <a:lstStyle/>
        <a:p>
          <a:r>
            <a:rPr lang="en-US"/>
            <a:t>Filter Method </a:t>
          </a:r>
        </a:p>
      </dgm:t>
    </dgm:pt>
    <dgm:pt modelId="{9BCBFDC6-12D5-4B30-8A39-49A6B85C49D8}" type="parTrans" cxnId="{81A4F7EA-63B0-40BC-9CE3-6AA224237F84}">
      <dgm:prSet/>
      <dgm:spPr/>
      <dgm:t>
        <a:bodyPr/>
        <a:lstStyle/>
        <a:p>
          <a:endParaRPr lang="en-US"/>
        </a:p>
      </dgm:t>
    </dgm:pt>
    <dgm:pt modelId="{01BB9CEC-F0E0-4064-ADA7-8C37AF9C1AFB}" type="sibTrans" cxnId="{81A4F7EA-63B0-40BC-9CE3-6AA224237F84}">
      <dgm:prSet/>
      <dgm:spPr/>
      <dgm:t>
        <a:bodyPr/>
        <a:lstStyle/>
        <a:p>
          <a:endParaRPr lang="en-US"/>
        </a:p>
      </dgm:t>
    </dgm:pt>
    <dgm:pt modelId="{892BCF2D-8B3A-413F-83EE-A61E168CC567}">
      <dgm:prSet/>
      <dgm:spPr/>
      <dgm:t>
        <a:bodyPr/>
        <a:lstStyle/>
        <a:p>
          <a:r>
            <a:rPr lang="en-US"/>
            <a:t>Wrapper Method </a:t>
          </a:r>
        </a:p>
      </dgm:t>
    </dgm:pt>
    <dgm:pt modelId="{D3763AD9-477E-4614-9B65-B0406ABC19D4}" type="parTrans" cxnId="{AC7D83EC-3254-4A12-9321-CA9ADDFBE2B4}">
      <dgm:prSet/>
      <dgm:spPr/>
      <dgm:t>
        <a:bodyPr/>
        <a:lstStyle/>
        <a:p>
          <a:endParaRPr lang="en-US"/>
        </a:p>
      </dgm:t>
    </dgm:pt>
    <dgm:pt modelId="{2075BC1A-B5E6-4A07-9C6F-28D4531C6082}" type="sibTrans" cxnId="{AC7D83EC-3254-4A12-9321-CA9ADDFBE2B4}">
      <dgm:prSet/>
      <dgm:spPr/>
      <dgm:t>
        <a:bodyPr/>
        <a:lstStyle/>
        <a:p>
          <a:endParaRPr lang="en-US"/>
        </a:p>
      </dgm:t>
    </dgm:pt>
    <dgm:pt modelId="{C7744C76-A484-49E4-94F8-7596B973B4C1}">
      <dgm:prSet/>
      <dgm:spPr/>
      <dgm:t>
        <a:bodyPr/>
        <a:lstStyle/>
        <a:p>
          <a:r>
            <a:rPr lang="en-US"/>
            <a:t>Embedded Method</a:t>
          </a:r>
        </a:p>
      </dgm:t>
    </dgm:pt>
    <dgm:pt modelId="{14272521-F9A9-43D8-B8F2-006419AC8F6C}" type="parTrans" cxnId="{F51E7E47-6920-43F6-87A5-D6A353DDA36F}">
      <dgm:prSet/>
      <dgm:spPr/>
      <dgm:t>
        <a:bodyPr/>
        <a:lstStyle/>
        <a:p>
          <a:endParaRPr lang="en-US"/>
        </a:p>
      </dgm:t>
    </dgm:pt>
    <dgm:pt modelId="{2AF09E57-C651-4587-8E9A-1CEE9A57EAC7}" type="sibTrans" cxnId="{F51E7E47-6920-43F6-87A5-D6A353DDA36F}">
      <dgm:prSet/>
      <dgm:spPr/>
      <dgm:t>
        <a:bodyPr/>
        <a:lstStyle/>
        <a:p>
          <a:endParaRPr lang="en-US"/>
        </a:p>
      </dgm:t>
    </dgm:pt>
    <dgm:pt modelId="{96F27A19-A649-47EC-B2EE-20141E0A6DAD}" type="pres">
      <dgm:prSet presAssocID="{0990500F-6910-4282-94E7-557D267FFF46}" presName="linear" presStyleCnt="0">
        <dgm:presLayoutVars>
          <dgm:dir/>
          <dgm:animLvl val="lvl"/>
          <dgm:resizeHandles val="exact"/>
        </dgm:presLayoutVars>
      </dgm:prSet>
      <dgm:spPr/>
    </dgm:pt>
    <dgm:pt modelId="{CD48E24D-23F9-455D-83DA-42C82DF39EF3}" type="pres">
      <dgm:prSet presAssocID="{8F170BE8-9D38-48B0-A191-5CA970BCCE50}" presName="parentLin" presStyleCnt="0"/>
      <dgm:spPr/>
    </dgm:pt>
    <dgm:pt modelId="{3BE90002-320E-49B9-BF21-6804092149C7}" type="pres">
      <dgm:prSet presAssocID="{8F170BE8-9D38-48B0-A191-5CA970BCCE50}" presName="parentLeftMargin" presStyleLbl="node1" presStyleIdx="0" presStyleCnt="3"/>
      <dgm:spPr/>
    </dgm:pt>
    <dgm:pt modelId="{F5AD0D7C-65C2-49B9-8CAD-60C8E9D877FB}" type="pres">
      <dgm:prSet presAssocID="{8F170BE8-9D38-48B0-A191-5CA970BCCE50}" presName="parentText" presStyleLbl="node1" presStyleIdx="0" presStyleCnt="3">
        <dgm:presLayoutVars>
          <dgm:chMax val="0"/>
          <dgm:bulletEnabled val="1"/>
        </dgm:presLayoutVars>
      </dgm:prSet>
      <dgm:spPr/>
    </dgm:pt>
    <dgm:pt modelId="{EE7E30BC-9C49-4CB2-A429-F218D5246C60}" type="pres">
      <dgm:prSet presAssocID="{8F170BE8-9D38-48B0-A191-5CA970BCCE50}" presName="negativeSpace" presStyleCnt="0"/>
      <dgm:spPr/>
    </dgm:pt>
    <dgm:pt modelId="{370B891C-A35B-43B3-81C0-4FF59B0B703A}" type="pres">
      <dgm:prSet presAssocID="{8F170BE8-9D38-48B0-A191-5CA970BCCE50}" presName="childText" presStyleLbl="conFgAcc1" presStyleIdx="0" presStyleCnt="3">
        <dgm:presLayoutVars>
          <dgm:bulletEnabled val="1"/>
        </dgm:presLayoutVars>
      </dgm:prSet>
      <dgm:spPr/>
    </dgm:pt>
    <dgm:pt modelId="{1E2E2CDF-CB54-4848-A4A3-A8740E60870C}" type="pres">
      <dgm:prSet presAssocID="{01BB9CEC-F0E0-4064-ADA7-8C37AF9C1AFB}" presName="spaceBetweenRectangles" presStyleCnt="0"/>
      <dgm:spPr/>
    </dgm:pt>
    <dgm:pt modelId="{06ECBA1B-6931-4420-8D4C-7223AE2DBF9F}" type="pres">
      <dgm:prSet presAssocID="{892BCF2D-8B3A-413F-83EE-A61E168CC567}" presName="parentLin" presStyleCnt="0"/>
      <dgm:spPr/>
    </dgm:pt>
    <dgm:pt modelId="{D95DAA6B-9D79-429B-9E17-B97C84DA3B9B}" type="pres">
      <dgm:prSet presAssocID="{892BCF2D-8B3A-413F-83EE-A61E168CC567}" presName="parentLeftMargin" presStyleLbl="node1" presStyleIdx="0" presStyleCnt="3"/>
      <dgm:spPr/>
    </dgm:pt>
    <dgm:pt modelId="{81F34C76-7A9D-4127-A875-42839E587B2C}" type="pres">
      <dgm:prSet presAssocID="{892BCF2D-8B3A-413F-83EE-A61E168CC567}" presName="parentText" presStyleLbl="node1" presStyleIdx="1" presStyleCnt="3">
        <dgm:presLayoutVars>
          <dgm:chMax val="0"/>
          <dgm:bulletEnabled val="1"/>
        </dgm:presLayoutVars>
      </dgm:prSet>
      <dgm:spPr/>
    </dgm:pt>
    <dgm:pt modelId="{EA71741F-BE66-4515-8AF1-ED0F65785A91}" type="pres">
      <dgm:prSet presAssocID="{892BCF2D-8B3A-413F-83EE-A61E168CC567}" presName="negativeSpace" presStyleCnt="0"/>
      <dgm:spPr/>
    </dgm:pt>
    <dgm:pt modelId="{D096509A-6D90-46B2-8573-BE958018ED44}" type="pres">
      <dgm:prSet presAssocID="{892BCF2D-8B3A-413F-83EE-A61E168CC567}" presName="childText" presStyleLbl="conFgAcc1" presStyleIdx="1" presStyleCnt="3">
        <dgm:presLayoutVars>
          <dgm:bulletEnabled val="1"/>
        </dgm:presLayoutVars>
      </dgm:prSet>
      <dgm:spPr/>
    </dgm:pt>
    <dgm:pt modelId="{AD9646EA-AC78-432E-A804-498E0327C735}" type="pres">
      <dgm:prSet presAssocID="{2075BC1A-B5E6-4A07-9C6F-28D4531C6082}" presName="spaceBetweenRectangles" presStyleCnt="0"/>
      <dgm:spPr/>
    </dgm:pt>
    <dgm:pt modelId="{4AF5DA95-A4EE-4139-948F-CC3549460C16}" type="pres">
      <dgm:prSet presAssocID="{C7744C76-A484-49E4-94F8-7596B973B4C1}" presName="parentLin" presStyleCnt="0"/>
      <dgm:spPr/>
    </dgm:pt>
    <dgm:pt modelId="{10ED4DA3-9BBE-4E57-AD58-ECE81D8956FE}" type="pres">
      <dgm:prSet presAssocID="{C7744C76-A484-49E4-94F8-7596B973B4C1}" presName="parentLeftMargin" presStyleLbl="node1" presStyleIdx="1" presStyleCnt="3"/>
      <dgm:spPr/>
    </dgm:pt>
    <dgm:pt modelId="{B1E022AE-DA81-4149-ACB7-CABA58272F33}" type="pres">
      <dgm:prSet presAssocID="{C7744C76-A484-49E4-94F8-7596B973B4C1}" presName="parentText" presStyleLbl="node1" presStyleIdx="2" presStyleCnt="3">
        <dgm:presLayoutVars>
          <dgm:chMax val="0"/>
          <dgm:bulletEnabled val="1"/>
        </dgm:presLayoutVars>
      </dgm:prSet>
      <dgm:spPr/>
    </dgm:pt>
    <dgm:pt modelId="{B2C41BAB-D83A-46ED-8E1C-32B013972F19}" type="pres">
      <dgm:prSet presAssocID="{C7744C76-A484-49E4-94F8-7596B973B4C1}" presName="negativeSpace" presStyleCnt="0"/>
      <dgm:spPr/>
    </dgm:pt>
    <dgm:pt modelId="{62F445FB-B58F-4034-BA45-AF8E6EED79C1}" type="pres">
      <dgm:prSet presAssocID="{C7744C76-A484-49E4-94F8-7596B973B4C1}" presName="childText" presStyleLbl="conFgAcc1" presStyleIdx="2" presStyleCnt="3">
        <dgm:presLayoutVars>
          <dgm:bulletEnabled val="1"/>
        </dgm:presLayoutVars>
      </dgm:prSet>
      <dgm:spPr/>
    </dgm:pt>
  </dgm:ptLst>
  <dgm:cxnLst>
    <dgm:cxn modelId="{02861E07-0E33-4F5E-A94B-4B1000C0EAFB}" type="presOf" srcId="{892BCF2D-8B3A-413F-83EE-A61E168CC567}" destId="{D95DAA6B-9D79-429B-9E17-B97C84DA3B9B}" srcOrd="0" destOrd="0" presId="urn:microsoft.com/office/officeart/2005/8/layout/list1"/>
    <dgm:cxn modelId="{F51E7E47-6920-43F6-87A5-D6A353DDA36F}" srcId="{0990500F-6910-4282-94E7-557D267FFF46}" destId="{C7744C76-A484-49E4-94F8-7596B973B4C1}" srcOrd="2" destOrd="0" parTransId="{14272521-F9A9-43D8-B8F2-006419AC8F6C}" sibTransId="{2AF09E57-C651-4587-8E9A-1CEE9A57EAC7}"/>
    <dgm:cxn modelId="{8B69F27B-F95D-4BFB-B0CA-AE1811D817AF}" type="presOf" srcId="{C7744C76-A484-49E4-94F8-7596B973B4C1}" destId="{B1E022AE-DA81-4149-ACB7-CABA58272F33}" srcOrd="1" destOrd="0" presId="urn:microsoft.com/office/officeart/2005/8/layout/list1"/>
    <dgm:cxn modelId="{F880277D-6CEF-42A4-AB13-37045917EB78}" type="presOf" srcId="{8F170BE8-9D38-48B0-A191-5CA970BCCE50}" destId="{3BE90002-320E-49B9-BF21-6804092149C7}" srcOrd="0" destOrd="0" presId="urn:microsoft.com/office/officeart/2005/8/layout/list1"/>
    <dgm:cxn modelId="{50C59087-FD83-4EAD-BEB1-D2CB616D51D5}" type="presOf" srcId="{892BCF2D-8B3A-413F-83EE-A61E168CC567}" destId="{81F34C76-7A9D-4127-A875-42839E587B2C}" srcOrd="1" destOrd="0" presId="urn:microsoft.com/office/officeart/2005/8/layout/list1"/>
    <dgm:cxn modelId="{53EB02A2-B038-4D56-A13C-C43FACABB626}" type="presOf" srcId="{8F170BE8-9D38-48B0-A191-5CA970BCCE50}" destId="{F5AD0D7C-65C2-49B9-8CAD-60C8E9D877FB}" srcOrd="1" destOrd="0" presId="urn:microsoft.com/office/officeart/2005/8/layout/list1"/>
    <dgm:cxn modelId="{438D3AAE-BC21-4EC2-9DCF-34B155FF3829}" type="presOf" srcId="{C7744C76-A484-49E4-94F8-7596B973B4C1}" destId="{10ED4DA3-9BBE-4E57-AD58-ECE81D8956FE}" srcOrd="0" destOrd="0" presId="urn:microsoft.com/office/officeart/2005/8/layout/list1"/>
    <dgm:cxn modelId="{81A4F7EA-63B0-40BC-9CE3-6AA224237F84}" srcId="{0990500F-6910-4282-94E7-557D267FFF46}" destId="{8F170BE8-9D38-48B0-A191-5CA970BCCE50}" srcOrd="0" destOrd="0" parTransId="{9BCBFDC6-12D5-4B30-8A39-49A6B85C49D8}" sibTransId="{01BB9CEC-F0E0-4064-ADA7-8C37AF9C1AFB}"/>
    <dgm:cxn modelId="{AC7D83EC-3254-4A12-9321-CA9ADDFBE2B4}" srcId="{0990500F-6910-4282-94E7-557D267FFF46}" destId="{892BCF2D-8B3A-413F-83EE-A61E168CC567}" srcOrd="1" destOrd="0" parTransId="{D3763AD9-477E-4614-9B65-B0406ABC19D4}" sibTransId="{2075BC1A-B5E6-4A07-9C6F-28D4531C6082}"/>
    <dgm:cxn modelId="{127042ED-F425-402B-B4A3-8C62864F2A7E}" type="presOf" srcId="{0990500F-6910-4282-94E7-557D267FFF46}" destId="{96F27A19-A649-47EC-B2EE-20141E0A6DAD}" srcOrd="0" destOrd="0" presId="urn:microsoft.com/office/officeart/2005/8/layout/list1"/>
    <dgm:cxn modelId="{2A642C9C-494A-4F79-96F2-DD261BAC1F3B}" type="presParOf" srcId="{96F27A19-A649-47EC-B2EE-20141E0A6DAD}" destId="{CD48E24D-23F9-455D-83DA-42C82DF39EF3}" srcOrd="0" destOrd="0" presId="urn:microsoft.com/office/officeart/2005/8/layout/list1"/>
    <dgm:cxn modelId="{DCED0FDC-B671-41FF-A4A8-27063E6F07A3}" type="presParOf" srcId="{CD48E24D-23F9-455D-83DA-42C82DF39EF3}" destId="{3BE90002-320E-49B9-BF21-6804092149C7}" srcOrd="0" destOrd="0" presId="urn:microsoft.com/office/officeart/2005/8/layout/list1"/>
    <dgm:cxn modelId="{B94CA5D1-EA26-4D1F-84AB-E712E1AB3F4A}" type="presParOf" srcId="{CD48E24D-23F9-455D-83DA-42C82DF39EF3}" destId="{F5AD0D7C-65C2-49B9-8CAD-60C8E9D877FB}" srcOrd="1" destOrd="0" presId="urn:microsoft.com/office/officeart/2005/8/layout/list1"/>
    <dgm:cxn modelId="{78002BD5-5EF5-4963-A96A-6AF2BA68F253}" type="presParOf" srcId="{96F27A19-A649-47EC-B2EE-20141E0A6DAD}" destId="{EE7E30BC-9C49-4CB2-A429-F218D5246C60}" srcOrd="1" destOrd="0" presId="urn:microsoft.com/office/officeart/2005/8/layout/list1"/>
    <dgm:cxn modelId="{B920E207-19BB-443E-B5CA-C378C236BCF6}" type="presParOf" srcId="{96F27A19-A649-47EC-B2EE-20141E0A6DAD}" destId="{370B891C-A35B-43B3-81C0-4FF59B0B703A}" srcOrd="2" destOrd="0" presId="urn:microsoft.com/office/officeart/2005/8/layout/list1"/>
    <dgm:cxn modelId="{6EC0A0E4-CE78-48D8-B269-3357F7A345F1}" type="presParOf" srcId="{96F27A19-A649-47EC-B2EE-20141E0A6DAD}" destId="{1E2E2CDF-CB54-4848-A4A3-A8740E60870C}" srcOrd="3" destOrd="0" presId="urn:microsoft.com/office/officeart/2005/8/layout/list1"/>
    <dgm:cxn modelId="{073645F9-E4F2-46C2-B9A9-0A0A4D82B33C}" type="presParOf" srcId="{96F27A19-A649-47EC-B2EE-20141E0A6DAD}" destId="{06ECBA1B-6931-4420-8D4C-7223AE2DBF9F}" srcOrd="4" destOrd="0" presId="urn:microsoft.com/office/officeart/2005/8/layout/list1"/>
    <dgm:cxn modelId="{4D2FABB3-BCB9-4D36-A48A-FF170180FC52}" type="presParOf" srcId="{06ECBA1B-6931-4420-8D4C-7223AE2DBF9F}" destId="{D95DAA6B-9D79-429B-9E17-B97C84DA3B9B}" srcOrd="0" destOrd="0" presId="urn:microsoft.com/office/officeart/2005/8/layout/list1"/>
    <dgm:cxn modelId="{FB26EA9B-AE43-4932-8C09-E82F4DF20117}" type="presParOf" srcId="{06ECBA1B-6931-4420-8D4C-7223AE2DBF9F}" destId="{81F34C76-7A9D-4127-A875-42839E587B2C}" srcOrd="1" destOrd="0" presId="urn:microsoft.com/office/officeart/2005/8/layout/list1"/>
    <dgm:cxn modelId="{198314C2-FE1E-4C57-9A39-848F967D63A2}" type="presParOf" srcId="{96F27A19-A649-47EC-B2EE-20141E0A6DAD}" destId="{EA71741F-BE66-4515-8AF1-ED0F65785A91}" srcOrd="5" destOrd="0" presId="urn:microsoft.com/office/officeart/2005/8/layout/list1"/>
    <dgm:cxn modelId="{525BA8FA-9806-4B50-8254-B90ED9AC1C8E}" type="presParOf" srcId="{96F27A19-A649-47EC-B2EE-20141E0A6DAD}" destId="{D096509A-6D90-46B2-8573-BE958018ED44}" srcOrd="6" destOrd="0" presId="urn:microsoft.com/office/officeart/2005/8/layout/list1"/>
    <dgm:cxn modelId="{9B0690F7-EDA0-47DD-BA6A-25ED5D51D1A8}" type="presParOf" srcId="{96F27A19-A649-47EC-B2EE-20141E0A6DAD}" destId="{AD9646EA-AC78-432E-A804-498E0327C735}" srcOrd="7" destOrd="0" presId="urn:microsoft.com/office/officeart/2005/8/layout/list1"/>
    <dgm:cxn modelId="{35A20288-FCDB-4CB7-89BD-30726C0B7108}" type="presParOf" srcId="{96F27A19-A649-47EC-B2EE-20141E0A6DAD}" destId="{4AF5DA95-A4EE-4139-948F-CC3549460C16}" srcOrd="8" destOrd="0" presId="urn:microsoft.com/office/officeart/2005/8/layout/list1"/>
    <dgm:cxn modelId="{4E334FDE-3DAE-43CE-BBF1-C891BEE0F714}" type="presParOf" srcId="{4AF5DA95-A4EE-4139-948F-CC3549460C16}" destId="{10ED4DA3-9BBE-4E57-AD58-ECE81D8956FE}" srcOrd="0" destOrd="0" presId="urn:microsoft.com/office/officeart/2005/8/layout/list1"/>
    <dgm:cxn modelId="{B6436E87-515F-494D-BA7E-2EA1AA207D27}" type="presParOf" srcId="{4AF5DA95-A4EE-4139-948F-CC3549460C16}" destId="{B1E022AE-DA81-4149-ACB7-CABA58272F33}" srcOrd="1" destOrd="0" presId="urn:microsoft.com/office/officeart/2005/8/layout/list1"/>
    <dgm:cxn modelId="{68163EDA-CFF0-4225-AE4F-502BC65AF616}" type="presParOf" srcId="{96F27A19-A649-47EC-B2EE-20141E0A6DAD}" destId="{B2C41BAB-D83A-46ED-8E1C-32B013972F19}" srcOrd="9" destOrd="0" presId="urn:microsoft.com/office/officeart/2005/8/layout/list1"/>
    <dgm:cxn modelId="{0DA373E5-5157-4D4B-B0CC-58B1F4FA3FC2}" type="presParOf" srcId="{96F27A19-A649-47EC-B2EE-20141E0A6DAD}" destId="{62F445FB-B58F-4034-BA45-AF8E6EED79C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0D81EE8-83D1-4A07-B98D-188F1847D1F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4792B13-E3B2-4FCA-82D4-5586E1E4D47D}">
      <dgm:prSet/>
      <dgm:spPr/>
      <dgm:t>
        <a:bodyPr/>
        <a:lstStyle/>
        <a:p>
          <a:pPr>
            <a:lnSpc>
              <a:spcPct val="100000"/>
            </a:lnSpc>
          </a:pPr>
          <a:r>
            <a:rPr lang="en-US"/>
            <a:t>Wrapper methods are a class of feature selection techniques that incorporate the machine learning model's performance during the feature selection process. </a:t>
          </a:r>
        </a:p>
      </dgm:t>
    </dgm:pt>
    <dgm:pt modelId="{360A32FF-8729-42C2-A700-C6630506F6FD}" type="parTrans" cxnId="{15DD8070-1559-4C80-8051-EAB34F099E58}">
      <dgm:prSet/>
      <dgm:spPr/>
      <dgm:t>
        <a:bodyPr/>
        <a:lstStyle/>
        <a:p>
          <a:endParaRPr lang="en-US"/>
        </a:p>
      </dgm:t>
    </dgm:pt>
    <dgm:pt modelId="{7526EC49-7F67-496E-8EC0-E504C316A4C0}" type="sibTrans" cxnId="{15DD8070-1559-4C80-8051-EAB34F099E58}">
      <dgm:prSet/>
      <dgm:spPr/>
      <dgm:t>
        <a:bodyPr/>
        <a:lstStyle/>
        <a:p>
          <a:endParaRPr lang="en-US"/>
        </a:p>
      </dgm:t>
    </dgm:pt>
    <dgm:pt modelId="{658D2C0E-EF0F-4018-8769-83CE19B65B58}">
      <dgm:prSet/>
      <dgm:spPr/>
      <dgm:t>
        <a:bodyPr/>
        <a:lstStyle/>
        <a:p>
          <a:pPr>
            <a:lnSpc>
              <a:spcPct val="100000"/>
            </a:lnSpc>
          </a:pPr>
          <a:r>
            <a:rPr lang="en-US"/>
            <a:t>They iteratively evaluate different subsets of features by training and testing models.</a:t>
          </a:r>
        </a:p>
      </dgm:t>
    </dgm:pt>
    <dgm:pt modelId="{DB4C1F60-CBA2-40D7-AA1D-A7DF036EEC3C}" type="parTrans" cxnId="{534ED5C5-001F-45B5-8D27-EED9EBF15C26}">
      <dgm:prSet/>
      <dgm:spPr/>
      <dgm:t>
        <a:bodyPr/>
        <a:lstStyle/>
        <a:p>
          <a:endParaRPr lang="en-US"/>
        </a:p>
      </dgm:t>
    </dgm:pt>
    <dgm:pt modelId="{2821E571-D31F-4741-98CA-89A9B43D4F7E}" type="sibTrans" cxnId="{534ED5C5-001F-45B5-8D27-EED9EBF15C26}">
      <dgm:prSet/>
      <dgm:spPr/>
      <dgm:t>
        <a:bodyPr/>
        <a:lstStyle/>
        <a:p>
          <a:endParaRPr lang="en-US"/>
        </a:p>
      </dgm:t>
    </dgm:pt>
    <dgm:pt modelId="{95995F86-FE2F-44B9-B692-695371FA2CD5}" type="pres">
      <dgm:prSet presAssocID="{50D81EE8-83D1-4A07-B98D-188F1847D1F8}" presName="root" presStyleCnt="0">
        <dgm:presLayoutVars>
          <dgm:dir/>
          <dgm:resizeHandles val="exact"/>
        </dgm:presLayoutVars>
      </dgm:prSet>
      <dgm:spPr/>
    </dgm:pt>
    <dgm:pt modelId="{913FA36C-E848-407D-875E-CC196D86EA12}" type="pres">
      <dgm:prSet presAssocID="{94792B13-E3B2-4FCA-82D4-5586E1E4D47D}" presName="compNode" presStyleCnt="0"/>
      <dgm:spPr/>
    </dgm:pt>
    <dgm:pt modelId="{0E6CD8B1-7258-4DC6-A290-FB19969EA03E}" type="pres">
      <dgm:prSet presAssocID="{94792B13-E3B2-4FCA-82D4-5586E1E4D47D}" presName="bgRect" presStyleLbl="bgShp" presStyleIdx="0" presStyleCnt="2"/>
      <dgm:spPr/>
    </dgm:pt>
    <dgm:pt modelId="{AD5EDE59-01B9-4ECC-95B6-496B82A8F7DA}" type="pres">
      <dgm:prSet presAssocID="{94792B13-E3B2-4FCA-82D4-5586E1E4D47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4273643F-57D6-472C-A2D3-A5BF317CCBA7}" type="pres">
      <dgm:prSet presAssocID="{94792B13-E3B2-4FCA-82D4-5586E1E4D47D}" presName="spaceRect" presStyleCnt="0"/>
      <dgm:spPr/>
    </dgm:pt>
    <dgm:pt modelId="{54D9D6BD-8898-4D05-8C9B-54362D7D1EAA}" type="pres">
      <dgm:prSet presAssocID="{94792B13-E3B2-4FCA-82D4-5586E1E4D47D}" presName="parTx" presStyleLbl="revTx" presStyleIdx="0" presStyleCnt="2">
        <dgm:presLayoutVars>
          <dgm:chMax val="0"/>
          <dgm:chPref val="0"/>
        </dgm:presLayoutVars>
      </dgm:prSet>
      <dgm:spPr/>
    </dgm:pt>
    <dgm:pt modelId="{B1A45FE4-CA9A-4C4A-A199-400CCBF22A4C}" type="pres">
      <dgm:prSet presAssocID="{7526EC49-7F67-496E-8EC0-E504C316A4C0}" presName="sibTrans" presStyleCnt="0"/>
      <dgm:spPr/>
    </dgm:pt>
    <dgm:pt modelId="{4DB77B2E-E537-423D-8EC3-0941999574D3}" type="pres">
      <dgm:prSet presAssocID="{658D2C0E-EF0F-4018-8769-83CE19B65B58}" presName="compNode" presStyleCnt="0"/>
      <dgm:spPr/>
    </dgm:pt>
    <dgm:pt modelId="{4A977D0A-7AFA-4F43-B666-C73DC05AD9D9}" type="pres">
      <dgm:prSet presAssocID="{658D2C0E-EF0F-4018-8769-83CE19B65B58}" presName="bgRect" presStyleLbl="bgShp" presStyleIdx="1" presStyleCnt="2"/>
      <dgm:spPr/>
    </dgm:pt>
    <dgm:pt modelId="{897AE3E5-44D4-43C1-AF1C-E5FA1826411D}" type="pres">
      <dgm:prSet presAssocID="{658D2C0E-EF0F-4018-8769-83CE19B65B5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8C0B3B8-BA0B-4E2F-8D03-0635E2FF211D}" type="pres">
      <dgm:prSet presAssocID="{658D2C0E-EF0F-4018-8769-83CE19B65B58}" presName="spaceRect" presStyleCnt="0"/>
      <dgm:spPr/>
    </dgm:pt>
    <dgm:pt modelId="{53157E57-E7CA-4F83-8D7A-E7F2B85966D2}" type="pres">
      <dgm:prSet presAssocID="{658D2C0E-EF0F-4018-8769-83CE19B65B58}" presName="parTx" presStyleLbl="revTx" presStyleIdx="1" presStyleCnt="2">
        <dgm:presLayoutVars>
          <dgm:chMax val="0"/>
          <dgm:chPref val="0"/>
        </dgm:presLayoutVars>
      </dgm:prSet>
      <dgm:spPr/>
    </dgm:pt>
  </dgm:ptLst>
  <dgm:cxnLst>
    <dgm:cxn modelId="{06A1D20D-5CA5-4151-AFA6-F4DA9F58E0A4}" type="presOf" srcId="{50D81EE8-83D1-4A07-B98D-188F1847D1F8}" destId="{95995F86-FE2F-44B9-B692-695371FA2CD5}" srcOrd="0" destOrd="0" presId="urn:microsoft.com/office/officeart/2018/2/layout/IconVerticalSolidList"/>
    <dgm:cxn modelId="{43BA4D49-C098-4248-A8A5-A7AFFB173783}" type="presOf" srcId="{94792B13-E3B2-4FCA-82D4-5586E1E4D47D}" destId="{54D9D6BD-8898-4D05-8C9B-54362D7D1EAA}" srcOrd="0" destOrd="0" presId="urn:microsoft.com/office/officeart/2018/2/layout/IconVerticalSolidList"/>
    <dgm:cxn modelId="{15DD8070-1559-4C80-8051-EAB34F099E58}" srcId="{50D81EE8-83D1-4A07-B98D-188F1847D1F8}" destId="{94792B13-E3B2-4FCA-82D4-5586E1E4D47D}" srcOrd="0" destOrd="0" parTransId="{360A32FF-8729-42C2-A700-C6630506F6FD}" sibTransId="{7526EC49-7F67-496E-8EC0-E504C316A4C0}"/>
    <dgm:cxn modelId="{E32340C2-F9BA-489A-B097-35EADBAD0DD7}" type="presOf" srcId="{658D2C0E-EF0F-4018-8769-83CE19B65B58}" destId="{53157E57-E7CA-4F83-8D7A-E7F2B85966D2}" srcOrd="0" destOrd="0" presId="urn:microsoft.com/office/officeart/2018/2/layout/IconVerticalSolidList"/>
    <dgm:cxn modelId="{534ED5C5-001F-45B5-8D27-EED9EBF15C26}" srcId="{50D81EE8-83D1-4A07-B98D-188F1847D1F8}" destId="{658D2C0E-EF0F-4018-8769-83CE19B65B58}" srcOrd="1" destOrd="0" parTransId="{DB4C1F60-CBA2-40D7-AA1D-A7DF036EEC3C}" sibTransId="{2821E571-D31F-4741-98CA-89A9B43D4F7E}"/>
    <dgm:cxn modelId="{EAFDBEA4-D200-4685-9E56-2EF0108C81BD}" type="presParOf" srcId="{95995F86-FE2F-44B9-B692-695371FA2CD5}" destId="{913FA36C-E848-407D-875E-CC196D86EA12}" srcOrd="0" destOrd="0" presId="urn:microsoft.com/office/officeart/2018/2/layout/IconVerticalSolidList"/>
    <dgm:cxn modelId="{65D2F3C2-420D-4475-9889-942F358121A6}" type="presParOf" srcId="{913FA36C-E848-407D-875E-CC196D86EA12}" destId="{0E6CD8B1-7258-4DC6-A290-FB19969EA03E}" srcOrd="0" destOrd="0" presId="urn:microsoft.com/office/officeart/2018/2/layout/IconVerticalSolidList"/>
    <dgm:cxn modelId="{27E9F02F-B57A-4B8D-BEE2-F6DE495F0CF5}" type="presParOf" srcId="{913FA36C-E848-407D-875E-CC196D86EA12}" destId="{AD5EDE59-01B9-4ECC-95B6-496B82A8F7DA}" srcOrd="1" destOrd="0" presId="urn:microsoft.com/office/officeart/2018/2/layout/IconVerticalSolidList"/>
    <dgm:cxn modelId="{CC82D0BD-7F70-4B3E-98C5-2612869FF87F}" type="presParOf" srcId="{913FA36C-E848-407D-875E-CC196D86EA12}" destId="{4273643F-57D6-472C-A2D3-A5BF317CCBA7}" srcOrd="2" destOrd="0" presId="urn:microsoft.com/office/officeart/2018/2/layout/IconVerticalSolidList"/>
    <dgm:cxn modelId="{7D0F9BC1-7E52-4591-9E52-54E5479381F8}" type="presParOf" srcId="{913FA36C-E848-407D-875E-CC196D86EA12}" destId="{54D9D6BD-8898-4D05-8C9B-54362D7D1EAA}" srcOrd="3" destOrd="0" presId="urn:microsoft.com/office/officeart/2018/2/layout/IconVerticalSolidList"/>
    <dgm:cxn modelId="{F45E3685-117C-46D0-97D9-5A1F2232B966}" type="presParOf" srcId="{95995F86-FE2F-44B9-B692-695371FA2CD5}" destId="{B1A45FE4-CA9A-4C4A-A199-400CCBF22A4C}" srcOrd="1" destOrd="0" presId="urn:microsoft.com/office/officeart/2018/2/layout/IconVerticalSolidList"/>
    <dgm:cxn modelId="{6E30CAF0-E360-407F-913C-12E1A85E666C}" type="presParOf" srcId="{95995F86-FE2F-44B9-B692-695371FA2CD5}" destId="{4DB77B2E-E537-423D-8EC3-0941999574D3}" srcOrd="2" destOrd="0" presId="urn:microsoft.com/office/officeart/2018/2/layout/IconVerticalSolidList"/>
    <dgm:cxn modelId="{92181977-EBE0-46BA-AF9E-0F61B438C1D3}" type="presParOf" srcId="{4DB77B2E-E537-423D-8EC3-0941999574D3}" destId="{4A977D0A-7AFA-4F43-B666-C73DC05AD9D9}" srcOrd="0" destOrd="0" presId="urn:microsoft.com/office/officeart/2018/2/layout/IconVerticalSolidList"/>
    <dgm:cxn modelId="{4C2AD384-3141-4EC9-9F68-107B74D077FE}" type="presParOf" srcId="{4DB77B2E-E537-423D-8EC3-0941999574D3}" destId="{897AE3E5-44D4-43C1-AF1C-E5FA1826411D}" srcOrd="1" destOrd="0" presId="urn:microsoft.com/office/officeart/2018/2/layout/IconVerticalSolidList"/>
    <dgm:cxn modelId="{B96AD73A-88D7-432E-8EB6-BB0AB3CA1292}" type="presParOf" srcId="{4DB77B2E-E537-423D-8EC3-0941999574D3}" destId="{08C0B3B8-BA0B-4E2F-8D03-0635E2FF211D}" srcOrd="2" destOrd="0" presId="urn:microsoft.com/office/officeart/2018/2/layout/IconVerticalSolidList"/>
    <dgm:cxn modelId="{61C5D47C-6D88-4C03-AA65-22D584973BB0}" type="presParOf" srcId="{4DB77B2E-E537-423D-8EC3-0941999574D3}" destId="{53157E57-E7CA-4F83-8D7A-E7F2B85966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98BA6-BC8D-4FC7-B4CF-C267933A617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A8A9524-BC37-440E-893E-5563E2FC37C6}">
      <dgm:prSet/>
      <dgm:spPr/>
      <dgm:t>
        <a:bodyPr/>
        <a:lstStyle/>
        <a:p>
          <a:r>
            <a:rPr lang="en-US"/>
            <a:t>Steps in Feature Engineering</a:t>
          </a:r>
        </a:p>
      </dgm:t>
    </dgm:pt>
    <dgm:pt modelId="{2E5A4F4C-A319-40BD-83A8-95A85A63A135}" type="parTrans" cxnId="{AC9D5173-EEEB-4CE6-8BC6-0BD7BA60331F}">
      <dgm:prSet/>
      <dgm:spPr/>
      <dgm:t>
        <a:bodyPr/>
        <a:lstStyle/>
        <a:p>
          <a:endParaRPr lang="en-US"/>
        </a:p>
      </dgm:t>
    </dgm:pt>
    <dgm:pt modelId="{E3F1353F-E2E0-4ED8-A3EB-52A9903A0EEA}" type="sibTrans" cxnId="{AC9D5173-EEEB-4CE6-8BC6-0BD7BA60331F}">
      <dgm:prSet/>
      <dgm:spPr/>
      <dgm:t>
        <a:bodyPr/>
        <a:lstStyle/>
        <a:p>
          <a:endParaRPr lang="en-US"/>
        </a:p>
      </dgm:t>
    </dgm:pt>
    <dgm:pt modelId="{94152C57-5E37-41D5-A075-BEF04143647F}">
      <dgm:prSet/>
      <dgm:spPr/>
      <dgm:t>
        <a:bodyPr/>
        <a:lstStyle/>
        <a:p>
          <a:r>
            <a:rPr lang="en-US"/>
            <a:t>Data Cleansing</a:t>
          </a:r>
        </a:p>
      </dgm:t>
    </dgm:pt>
    <dgm:pt modelId="{DFFC2DCF-31D9-4329-AF18-5F6C3D556BD7}" type="parTrans" cxnId="{57022A0F-D05B-4097-A989-E4FC9B4121FD}">
      <dgm:prSet/>
      <dgm:spPr/>
      <dgm:t>
        <a:bodyPr/>
        <a:lstStyle/>
        <a:p>
          <a:endParaRPr lang="en-US"/>
        </a:p>
      </dgm:t>
    </dgm:pt>
    <dgm:pt modelId="{CFE1BA75-5FAF-424D-8640-0333D4E0CAAD}" type="sibTrans" cxnId="{57022A0F-D05B-4097-A989-E4FC9B4121FD}">
      <dgm:prSet/>
      <dgm:spPr/>
      <dgm:t>
        <a:bodyPr/>
        <a:lstStyle/>
        <a:p>
          <a:endParaRPr lang="en-US"/>
        </a:p>
      </dgm:t>
    </dgm:pt>
    <dgm:pt modelId="{16C63488-3DA4-4934-A9BD-1C0D620E6766}">
      <dgm:prSet/>
      <dgm:spPr/>
      <dgm:t>
        <a:bodyPr/>
        <a:lstStyle/>
        <a:p>
          <a:r>
            <a:rPr lang="en-US"/>
            <a:t>Feature Iteration</a:t>
          </a:r>
        </a:p>
      </dgm:t>
    </dgm:pt>
    <dgm:pt modelId="{9E5E988E-FC54-46DD-95DC-C98A4E71595E}" type="parTrans" cxnId="{D884A802-4F45-4648-9057-1651398B39C2}">
      <dgm:prSet/>
      <dgm:spPr/>
      <dgm:t>
        <a:bodyPr/>
        <a:lstStyle/>
        <a:p>
          <a:endParaRPr lang="en-US"/>
        </a:p>
      </dgm:t>
    </dgm:pt>
    <dgm:pt modelId="{54CEAEBF-FE88-47E2-8159-B2685A3B5066}" type="sibTrans" cxnId="{D884A802-4F45-4648-9057-1651398B39C2}">
      <dgm:prSet/>
      <dgm:spPr/>
      <dgm:t>
        <a:bodyPr/>
        <a:lstStyle/>
        <a:p>
          <a:endParaRPr lang="en-US"/>
        </a:p>
      </dgm:t>
    </dgm:pt>
    <dgm:pt modelId="{167CBC85-8E70-4A44-BCBD-C19EAB6763D3}">
      <dgm:prSet/>
      <dgm:spPr/>
      <dgm:t>
        <a:bodyPr/>
        <a:lstStyle/>
        <a:p>
          <a:r>
            <a:rPr lang="en-US"/>
            <a:t>Feature Split</a:t>
          </a:r>
        </a:p>
      </dgm:t>
    </dgm:pt>
    <dgm:pt modelId="{D3A6293A-4C7D-432F-A50A-03907055AC3A}" type="parTrans" cxnId="{A9BE9E59-F15E-489E-87C7-8B259E4F2D2A}">
      <dgm:prSet/>
      <dgm:spPr/>
      <dgm:t>
        <a:bodyPr/>
        <a:lstStyle/>
        <a:p>
          <a:endParaRPr lang="en-US"/>
        </a:p>
      </dgm:t>
    </dgm:pt>
    <dgm:pt modelId="{F532D3D9-E6F9-41F9-8707-6097710132F7}" type="sibTrans" cxnId="{A9BE9E59-F15E-489E-87C7-8B259E4F2D2A}">
      <dgm:prSet/>
      <dgm:spPr/>
      <dgm:t>
        <a:bodyPr/>
        <a:lstStyle/>
        <a:p>
          <a:endParaRPr lang="en-US"/>
        </a:p>
      </dgm:t>
    </dgm:pt>
    <dgm:pt modelId="{53200247-B817-4182-87BD-491446269876}">
      <dgm:prSet/>
      <dgm:spPr/>
      <dgm:t>
        <a:bodyPr/>
        <a:lstStyle/>
        <a:p>
          <a:r>
            <a:rPr lang="en-US"/>
            <a:t>Feature Engineering Techniques</a:t>
          </a:r>
        </a:p>
      </dgm:t>
    </dgm:pt>
    <dgm:pt modelId="{F7D61448-AA4A-4D21-ACAD-34A0B7DFEE2B}" type="parTrans" cxnId="{5C212AB3-1E3C-422B-8A3B-71456419C55B}">
      <dgm:prSet/>
      <dgm:spPr/>
      <dgm:t>
        <a:bodyPr/>
        <a:lstStyle/>
        <a:p>
          <a:endParaRPr lang="en-US"/>
        </a:p>
      </dgm:t>
    </dgm:pt>
    <dgm:pt modelId="{5B0ACBC9-ABE4-4B06-8D21-E6B5EBD3CA14}" type="sibTrans" cxnId="{5C212AB3-1E3C-422B-8A3B-71456419C55B}">
      <dgm:prSet/>
      <dgm:spPr/>
      <dgm:t>
        <a:bodyPr/>
        <a:lstStyle/>
        <a:p>
          <a:endParaRPr lang="en-US"/>
        </a:p>
      </dgm:t>
    </dgm:pt>
    <dgm:pt modelId="{81F3A21E-2B92-4C98-9A59-0E775821E35C}">
      <dgm:prSet/>
      <dgm:spPr/>
      <dgm:t>
        <a:bodyPr/>
        <a:lstStyle/>
        <a:p>
          <a:r>
            <a:rPr lang="en-US"/>
            <a:t>Imputation</a:t>
          </a:r>
        </a:p>
      </dgm:t>
    </dgm:pt>
    <dgm:pt modelId="{00DF3CD3-6966-4051-824C-2B3CA9F865A9}" type="parTrans" cxnId="{1468939C-CF3B-4C98-B7BF-CD91972F7913}">
      <dgm:prSet/>
      <dgm:spPr/>
      <dgm:t>
        <a:bodyPr/>
        <a:lstStyle/>
        <a:p>
          <a:endParaRPr lang="en-US"/>
        </a:p>
      </dgm:t>
    </dgm:pt>
    <dgm:pt modelId="{6F65DC37-D7D4-4640-94B3-9745F78BED6C}" type="sibTrans" cxnId="{1468939C-CF3B-4C98-B7BF-CD91972F7913}">
      <dgm:prSet/>
      <dgm:spPr/>
      <dgm:t>
        <a:bodyPr/>
        <a:lstStyle/>
        <a:p>
          <a:endParaRPr lang="en-US"/>
        </a:p>
      </dgm:t>
    </dgm:pt>
    <dgm:pt modelId="{995A376E-9C02-4083-BD4D-E30CF01B2BFB}">
      <dgm:prSet/>
      <dgm:spPr/>
      <dgm:t>
        <a:bodyPr/>
        <a:lstStyle/>
        <a:p>
          <a:r>
            <a:rPr lang="en-US"/>
            <a:t>Mean</a:t>
          </a:r>
        </a:p>
      </dgm:t>
    </dgm:pt>
    <dgm:pt modelId="{C6E571AF-19C0-48A5-AA19-823C480CBB0D}" type="parTrans" cxnId="{0B573B01-DB30-4DBE-8E2E-4A17CB94198C}">
      <dgm:prSet/>
      <dgm:spPr/>
      <dgm:t>
        <a:bodyPr/>
        <a:lstStyle/>
        <a:p>
          <a:endParaRPr lang="en-US"/>
        </a:p>
      </dgm:t>
    </dgm:pt>
    <dgm:pt modelId="{977A3310-5CAC-46C5-9111-6ADF66CB83AB}" type="sibTrans" cxnId="{0B573B01-DB30-4DBE-8E2E-4A17CB94198C}">
      <dgm:prSet/>
      <dgm:spPr/>
      <dgm:t>
        <a:bodyPr/>
        <a:lstStyle/>
        <a:p>
          <a:endParaRPr lang="en-US"/>
        </a:p>
      </dgm:t>
    </dgm:pt>
    <dgm:pt modelId="{373F5A54-C701-44D1-96A8-A9CED04DE5A7}">
      <dgm:prSet/>
      <dgm:spPr/>
      <dgm:t>
        <a:bodyPr/>
        <a:lstStyle/>
        <a:p>
          <a:r>
            <a:rPr lang="en-US"/>
            <a:t>Median</a:t>
          </a:r>
        </a:p>
      </dgm:t>
    </dgm:pt>
    <dgm:pt modelId="{586E038B-44F1-4FBF-84B5-3F6F539B0903}" type="parTrans" cxnId="{F00E88EF-1150-4296-8DBA-149A904FFA1E}">
      <dgm:prSet/>
      <dgm:spPr/>
      <dgm:t>
        <a:bodyPr/>
        <a:lstStyle/>
        <a:p>
          <a:endParaRPr lang="en-US"/>
        </a:p>
      </dgm:t>
    </dgm:pt>
    <dgm:pt modelId="{BFB338E6-8D6E-4524-BA4F-BC65A2A9052A}" type="sibTrans" cxnId="{F00E88EF-1150-4296-8DBA-149A904FFA1E}">
      <dgm:prSet/>
      <dgm:spPr/>
      <dgm:t>
        <a:bodyPr/>
        <a:lstStyle/>
        <a:p>
          <a:endParaRPr lang="en-US"/>
        </a:p>
      </dgm:t>
    </dgm:pt>
    <dgm:pt modelId="{2602EA52-51DB-443E-8469-AD6463FFC021}">
      <dgm:prSet/>
      <dgm:spPr/>
      <dgm:t>
        <a:bodyPr/>
        <a:lstStyle/>
        <a:p>
          <a:r>
            <a:rPr lang="en-US"/>
            <a:t>Regression</a:t>
          </a:r>
        </a:p>
      </dgm:t>
    </dgm:pt>
    <dgm:pt modelId="{15940013-590F-4CE1-BC05-66AB921F1963}" type="parTrans" cxnId="{DBB5778B-0092-4868-852B-7ED16D861F2D}">
      <dgm:prSet/>
      <dgm:spPr/>
      <dgm:t>
        <a:bodyPr/>
        <a:lstStyle/>
        <a:p>
          <a:endParaRPr lang="en-US"/>
        </a:p>
      </dgm:t>
    </dgm:pt>
    <dgm:pt modelId="{0A136EB6-43F6-4336-AD5E-79969A4302EA}" type="sibTrans" cxnId="{DBB5778B-0092-4868-852B-7ED16D861F2D}">
      <dgm:prSet/>
      <dgm:spPr/>
      <dgm:t>
        <a:bodyPr/>
        <a:lstStyle/>
        <a:p>
          <a:endParaRPr lang="en-US"/>
        </a:p>
      </dgm:t>
    </dgm:pt>
    <dgm:pt modelId="{048C799C-8192-4FE8-B449-2C9ECB76D76E}">
      <dgm:prSet/>
      <dgm:spPr/>
      <dgm:t>
        <a:bodyPr/>
        <a:lstStyle/>
        <a:p>
          <a:r>
            <a:rPr lang="en-US"/>
            <a:t>K-Nearest Neighbors</a:t>
          </a:r>
        </a:p>
      </dgm:t>
    </dgm:pt>
    <dgm:pt modelId="{C1102084-5636-4EB0-AA75-F59118B761CC}" type="parTrans" cxnId="{F8F77C7D-4AF9-4E78-8A4D-F53B2F34C473}">
      <dgm:prSet/>
      <dgm:spPr/>
      <dgm:t>
        <a:bodyPr/>
        <a:lstStyle/>
        <a:p>
          <a:endParaRPr lang="en-US"/>
        </a:p>
      </dgm:t>
    </dgm:pt>
    <dgm:pt modelId="{2A02D764-305A-42F3-928A-C0D859045156}" type="sibTrans" cxnId="{F8F77C7D-4AF9-4E78-8A4D-F53B2F34C473}">
      <dgm:prSet/>
      <dgm:spPr/>
      <dgm:t>
        <a:bodyPr/>
        <a:lstStyle/>
        <a:p>
          <a:endParaRPr lang="en-US"/>
        </a:p>
      </dgm:t>
    </dgm:pt>
    <dgm:pt modelId="{465B5BCA-8444-43CC-A245-47E49B8FE98B}">
      <dgm:prSet/>
      <dgm:spPr/>
      <dgm:t>
        <a:bodyPr/>
        <a:lstStyle/>
        <a:p>
          <a:r>
            <a:rPr lang="en-US"/>
            <a:t>Handling Outliers</a:t>
          </a:r>
        </a:p>
      </dgm:t>
    </dgm:pt>
    <dgm:pt modelId="{837C9EC9-3DA8-48D3-9A7E-282B187A8E84}" type="parTrans" cxnId="{A5587244-4DD1-4063-AC6B-8CD419BF78C3}">
      <dgm:prSet/>
      <dgm:spPr/>
      <dgm:t>
        <a:bodyPr/>
        <a:lstStyle/>
        <a:p>
          <a:endParaRPr lang="en-US"/>
        </a:p>
      </dgm:t>
    </dgm:pt>
    <dgm:pt modelId="{D7533DDC-9E74-48AD-8301-29984A31D515}" type="sibTrans" cxnId="{A5587244-4DD1-4063-AC6B-8CD419BF78C3}">
      <dgm:prSet/>
      <dgm:spPr/>
      <dgm:t>
        <a:bodyPr/>
        <a:lstStyle/>
        <a:p>
          <a:endParaRPr lang="en-US"/>
        </a:p>
      </dgm:t>
    </dgm:pt>
    <dgm:pt modelId="{275D1A41-21DD-44F7-999F-BA1AF4878B50}">
      <dgm:prSet/>
      <dgm:spPr/>
      <dgm:t>
        <a:bodyPr/>
        <a:lstStyle/>
        <a:p>
          <a:r>
            <a:rPr lang="en-US"/>
            <a:t>Log Transformation</a:t>
          </a:r>
        </a:p>
      </dgm:t>
    </dgm:pt>
    <dgm:pt modelId="{D0F8C547-6202-4638-9FAF-75B1742449CD}" type="parTrans" cxnId="{3E907AFB-9D9B-41CC-A8A5-7F1C9D7DECDB}">
      <dgm:prSet/>
      <dgm:spPr/>
      <dgm:t>
        <a:bodyPr/>
        <a:lstStyle/>
        <a:p>
          <a:endParaRPr lang="en-US"/>
        </a:p>
      </dgm:t>
    </dgm:pt>
    <dgm:pt modelId="{9BB2B25B-32C3-4AE7-8BB5-5DA9998E2B46}" type="sibTrans" cxnId="{3E907AFB-9D9B-41CC-A8A5-7F1C9D7DECDB}">
      <dgm:prSet/>
      <dgm:spPr/>
      <dgm:t>
        <a:bodyPr/>
        <a:lstStyle/>
        <a:p>
          <a:endParaRPr lang="en-US"/>
        </a:p>
      </dgm:t>
    </dgm:pt>
    <dgm:pt modelId="{97DBFB45-A637-426C-9B7C-900B53B18063}">
      <dgm:prSet/>
      <dgm:spPr/>
      <dgm:t>
        <a:bodyPr/>
        <a:lstStyle/>
        <a:p>
          <a:r>
            <a:rPr lang="en-US"/>
            <a:t>Binning</a:t>
          </a:r>
        </a:p>
      </dgm:t>
    </dgm:pt>
    <dgm:pt modelId="{93C6F77E-4E4B-4C7B-B070-36C0BFAEB9E2}" type="parTrans" cxnId="{0D090064-E6B7-42F5-B76D-D1474D4C806B}">
      <dgm:prSet/>
      <dgm:spPr/>
      <dgm:t>
        <a:bodyPr/>
        <a:lstStyle/>
        <a:p>
          <a:endParaRPr lang="en-US"/>
        </a:p>
      </dgm:t>
    </dgm:pt>
    <dgm:pt modelId="{94FF54D4-CC85-4995-B7A6-EB209A19C3DB}" type="sibTrans" cxnId="{0D090064-E6B7-42F5-B76D-D1474D4C806B}">
      <dgm:prSet/>
      <dgm:spPr/>
      <dgm:t>
        <a:bodyPr/>
        <a:lstStyle/>
        <a:p>
          <a:endParaRPr lang="en-US"/>
        </a:p>
      </dgm:t>
    </dgm:pt>
    <dgm:pt modelId="{5E0BB4F8-119D-43D4-9D39-0382F564ACEE}">
      <dgm:prSet/>
      <dgm:spPr/>
      <dgm:t>
        <a:bodyPr/>
        <a:lstStyle/>
        <a:p>
          <a:r>
            <a:rPr lang="en-US"/>
            <a:t>Feature Engineering with Text</a:t>
          </a:r>
        </a:p>
      </dgm:t>
    </dgm:pt>
    <dgm:pt modelId="{59390E13-EA34-46FD-80EE-6E3797D1AD79}" type="sibTrans" cxnId="{AF16C9FD-25AC-4976-9002-5A5629D9C6BF}">
      <dgm:prSet/>
      <dgm:spPr/>
      <dgm:t>
        <a:bodyPr/>
        <a:lstStyle/>
        <a:p>
          <a:endParaRPr lang="en-US"/>
        </a:p>
      </dgm:t>
    </dgm:pt>
    <dgm:pt modelId="{8C9FA0E6-B548-418E-869F-FD2648D2306B}" type="parTrans" cxnId="{AF16C9FD-25AC-4976-9002-5A5629D9C6BF}">
      <dgm:prSet/>
      <dgm:spPr/>
      <dgm:t>
        <a:bodyPr/>
        <a:lstStyle/>
        <a:p>
          <a:endParaRPr lang="en-US"/>
        </a:p>
      </dgm:t>
    </dgm:pt>
    <dgm:pt modelId="{C36F8AF0-A515-49D7-BEC1-6C1D2061BC33}" type="pres">
      <dgm:prSet presAssocID="{22D98BA6-BC8D-4FC7-B4CF-C267933A6174}" presName="hierChild1" presStyleCnt="0">
        <dgm:presLayoutVars>
          <dgm:orgChart val="1"/>
          <dgm:chPref val="1"/>
          <dgm:dir/>
          <dgm:animOne val="branch"/>
          <dgm:animLvl val="lvl"/>
          <dgm:resizeHandles/>
        </dgm:presLayoutVars>
      </dgm:prSet>
      <dgm:spPr/>
    </dgm:pt>
    <dgm:pt modelId="{2518E9D3-F9A0-48EE-A45A-7B55EB2D14E2}" type="pres">
      <dgm:prSet presAssocID="{4A8A9524-BC37-440E-893E-5563E2FC37C6}" presName="hierRoot1" presStyleCnt="0">
        <dgm:presLayoutVars>
          <dgm:hierBranch val="init"/>
        </dgm:presLayoutVars>
      </dgm:prSet>
      <dgm:spPr/>
    </dgm:pt>
    <dgm:pt modelId="{FB5F4EBA-925F-4410-A07A-A8270494914E}" type="pres">
      <dgm:prSet presAssocID="{4A8A9524-BC37-440E-893E-5563E2FC37C6}" presName="rootComposite1" presStyleCnt="0"/>
      <dgm:spPr/>
    </dgm:pt>
    <dgm:pt modelId="{5C26FCAE-5EC5-4128-92E1-6322B6133FE3}" type="pres">
      <dgm:prSet presAssocID="{4A8A9524-BC37-440E-893E-5563E2FC37C6}" presName="rootText1" presStyleLbl="node0" presStyleIdx="0" presStyleCnt="3">
        <dgm:presLayoutVars>
          <dgm:chPref val="3"/>
        </dgm:presLayoutVars>
      </dgm:prSet>
      <dgm:spPr/>
    </dgm:pt>
    <dgm:pt modelId="{132477D3-428D-4242-A90D-9250509DAA2B}" type="pres">
      <dgm:prSet presAssocID="{4A8A9524-BC37-440E-893E-5563E2FC37C6}" presName="rootConnector1" presStyleLbl="node1" presStyleIdx="0" presStyleCnt="0"/>
      <dgm:spPr/>
    </dgm:pt>
    <dgm:pt modelId="{72A80CC6-15B8-4CE2-95A9-FB11797910E9}" type="pres">
      <dgm:prSet presAssocID="{4A8A9524-BC37-440E-893E-5563E2FC37C6}" presName="hierChild2" presStyleCnt="0"/>
      <dgm:spPr/>
    </dgm:pt>
    <dgm:pt modelId="{DF4AA109-A43D-4ABD-AD76-4858794F1359}" type="pres">
      <dgm:prSet presAssocID="{DFFC2DCF-31D9-4329-AF18-5F6C3D556BD7}" presName="Name37" presStyleLbl="parChTrans1D2" presStyleIdx="0" presStyleCnt="7"/>
      <dgm:spPr/>
    </dgm:pt>
    <dgm:pt modelId="{EE1C44E4-9A23-410B-B56B-0C96386B02B7}" type="pres">
      <dgm:prSet presAssocID="{94152C57-5E37-41D5-A075-BEF04143647F}" presName="hierRoot2" presStyleCnt="0">
        <dgm:presLayoutVars>
          <dgm:hierBranch val="init"/>
        </dgm:presLayoutVars>
      </dgm:prSet>
      <dgm:spPr/>
    </dgm:pt>
    <dgm:pt modelId="{8974CD63-979E-426A-B262-05DD0FF8EB1E}" type="pres">
      <dgm:prSet presAssocID="{94152C57-5E37-41D5-A075-BEF04143647F}" presName="rootComposite" presStyleCnt="0"/>
      <dgm:spPr/>
    </dgm:pt>
    <dgm:pt modelId="{729ED623-15C9-4E34-874C-2F577B6584EE}" type="pres">
      <dgm:prSet presAssocID="{94152C57-5E37-41D5-A075-BEF04143647F}" presName="rootText" presStyleLbl="node2" presStyleIdx="0" presStyleCnt="7">
        <dgm:presLayoutVars>
          <dgm:chPref val="3"/>
        </dgm:presLayoutVars>
      </dgm:prSet>
      <dgm:spPr/>
    </dgm:pt>
    <dgm:pt modelId="{02DFBE4A-9C8B-4EB5-86F7-3866A74A443E}" type="pres">
      <dgm:prSet presAssocID="{94152C57-5E37-41D5-A075-BEF04143647F}" presName="rootConnector" presStyleLbl="node2" presStyleIdx="0" presStyleCnt="7"/>
      <dgm:spPr/>
    </dgm:pt>
    <dgm:pt modelId="{CD07D078-9C76-4C00-934D-74333B060AFD}" type="pres">
      <dgm:prSet presAssocID="{94152C57-5E37-41D5-A075-BEF04143647F}" presName="hierChild4" presStyleCnt="0"/>
      <dgm:spPr/>
    </dgm:pt>
    <dgm:pt modelId="{EF1B7F9A-C513-4965-A9EE-2150BC48CA17}" type="pres">
      <dgm:prSet presAssocID="{94152C57-5E37-41D5-A075-BEF04143647F}" presName="hierChild5" presStyleCnt="0"/>
      <dgm:spPr/>
    </dgm:pt>
    <dgm:pt modelId="{3E633D53-4EDA-4A4F-87C7-A8DA384E95D8}" type="pres">
      <dgm:prSet presAssocID="{9E5E988E-FC54-46DD-95DC-C98A4E71595E}" presName="Name37" presStyleLbl="parChTrans1D2" presStyleIdx="1" presStyleCnt="7"/>
      <dgm:spPr/>
    </dgm:pt>
    <dgm:pt modelId="{11D0427B-64E9-4BEA-ABA1-C38D0071C1D8}" type="pres">
      <dgm:prSet presAssocID="{16C63488-3DA4-4934-A9BD-1C0D620E6766}" presName="hierRoot2" presStyleCnt="0">
        <dgm:presLayoutVars>
          <dgm:hierBranch val="init"/>
        </dgm:presLayoutVars>
      </dgm:prSet>
      <dgm:spPr/>
    </dgm:pt>
    <dgm:pt modelId="{AD36C3A2-F3A7-4096-B4F8-41BB7C12FD9C}" type="pres">
      <dgm:prSet presAssocID="{16C63488-3DA4-4934-A9BD-1C0D620E6766}" presName="rootComposite" presStyleCnt="0"/>
      <dgm:spPr/>
    </dgm:pt>
    <dgm:pt modelId="{938348EC-D70C-4170-997B-ADCFF2C49AF5}" type="pres">
      <dgm:prSet presAssocID="{16C63488-3DA4-4934-A9BD-1C0D620E6766}" presName="rootText" presStyleLbl="node2" presStyleIdx="1" presStyleCnt="7">
        <dgm:presLayoutVars>
          <dgm:chPref val="3"/>
        </dgm:presLayoutVars>
      </dgm:prSet>
      <dgm:spPr/>
    </dgm:pt>
    <dgm:pt modelId="{C9D5C482-BB76-4B1A-9A90-49E198F24A6A}" type="pres">
      <dgm:prSet presAssocID="{16C63488-3DA4-4934-A9BD-1C0D620E6766}" presName="rootConnector" presStyleLbl="node2" presStyleIdx="1" presStyleCnt="7"/>
      <dgm:spPr/>
    </dgm:pt>
    <dgm:pt modelId="{A6C31283-EF19-4D0D-B20A-DE9C7FB30684}" type="pres">
      <dgm:prSet presAssocID="{16C63488-3DA4-4934-A9BD-1C0D620E6766}" presName="hierChild4" presStyleCnt="0"/>
      <dgm:spPr/>
    </dgm:pt>
    <dgm:pt modelId="{3FDB5A16-A5A6-4C5E-B223-574E1B3F93BE}" type="pres">
      <dgm:prSet presAssocID="{16C63488-3DA4-4934-A9BD-1C0D620E6766}" presName="hierChild5" presStyleCnt="0"/>
      <dgm:spPr/>
    </dgm:pt>
    <dgm:pt modelId="{3D5BE9D0-CEA2-4202-AB28-FAB356CF09CB}" type="pres">
      <dgm:prSet presAssocID="{D3A6293A-4C7D-432F-A50A-03907055AC3A}" presName="Name37" presStyleLbl="parChTrans1D2" presStyleIdx="2" presStyleCnt="7"/>
      <dgm:spPr/>
    </dgm:pt>
    <dgm:pt modelId="{987342D5-6E3D-490E-AF50-B3EA50832484}" type="pres">
      <dgm:prSet presAssocID="{167CBC85-8E70-4A44-BCBD-C19EAB6763D3}" presName="hierRoot2" presStyleCnt="0">
        <dgm:presLayoutVars>
          <dgm:hierBranch val="init"/>
        </dgm:presLayoutVars>
      </dgm:prSet>
      <dgm:spPr/>
    </dgm:pt>
    <dgm:pt modelId="{754EC9C6-7A7F-4CFE-ACA0-3B100E5940FF}" type="pres">
      <dgm:prSet presAssocID="{167CBC85-8E70-4A44-BCBD-C19EAB6763D3}" presName="rootComposite" presStyleCnt="0"/>
      <dgm:spPr/>
    </dgm:pt>
    <dgm:pt modelId="{3B116053-7E44-4ED9-8E40-F087E835B67C}" type="pres">
      <dgm:prSet presAssocID="{167CBC85-8E70-4A44-BCBD-C19EAB6763D3}" presName="rootText" presStyleLbl="node2" presStyleIdx="2" presStyleCnt="7">
        <dgm:presLayoutVars>
          <dgm:chPref val="3"/>
        </dgm:presLayoutVars>
      </dgm:prSet>
      <dgm:spPr/>
    </dgm:pt>
    <dgm:pt modelId="{EE2BA9C0-03D1-4D40-B264-7A7FE6FA2848}" type="pres">
      <dgm:prSet presAssocID="{167CBC85-8E70-4A44-BCBD-C19EAB6763D3}" presName="rootConnector" presStyleLbl="node2" presStyleIdx="2" presStyleCnt="7"/>
      <dgm:spPr/>
    </dgm:pt>
    <dgm:pt modelId="{9976CC3A-CD36-43B8-88F7-120AEDEF750B}" type="pres">
      <dgm:prSet presAssocID="{167CBC85-8E70-4A44-BCBD-C19EAB6763D3}" presName="hierChild4" presStyleCnt="0"/>
      <dgm:spPr/>
    </dgm:pt>
    <dgm:pt modelId="{593A7A97-CF8D-4EB5-BF35-5E6F192AE7E7}" type="pres">
      <dgm:prSet presAssocID="{167CBC85-8E70-4A44-BCBD-C19EAB6763D3}" presName="hierChild5" presStyleCnt="0"/>
      <dgm:spPr/>
    </dgm:pt>
    <dgm:pt modelId="{95481EBC-AE7D-468A-8D68-6CE5CD7EB104}" type="pres">
      <dgm:prSet presAssocID="{4A8A9524-BC37-440E-893E-5563E2FC37C6}" presName="hierChild3" presStyleCnt="0"/>
      <dgm:spPr/>
    </dgm:pt>
    <dgm:pt modelId="{4D3272EC-71DE-4F20-A9AF-8770B6C303F1}" type="pres">
      <dgm:prSet presAssocID="{53200247-B817-4182-87BD-491446269876}" presName="hierRoot1" presStyleCnt="0">
        <dgm:presLayoutVars>
          <dgm:hierBranch val="init"/>
        </dgm:presLayoutVars>
      </dgm:prSet>
      <dgm:spPr/>
    </dgm:pt>
    <dgm:pt modelId="{6A5B319A-ED91-411A-8A21-4D568D0DCC58}" type="pres">
      <dgm:prSet presAssocID="{53200247-B817-4182-87BD-491446269876}" presName="rootComposite1" presStyleCnt="0"/>
      <dgm:spPr/>
    </dgm:pt>
    <dgm:pt modelId="{9CC31472-9BA8-4FA6-81A6-5AF9AF9EB743}" type="pres">
      <dgm:prSet presAssocID="{53200247-B817-4182-87BD-491446269876}" presName="rootText1" presStyleLbl="node0" presStyleIdx="1" presStyleCnt="3">
        <dgm:presLayoutVars>
          <dgm:chPref val="3"/>
        </dgm:presLayoutVars>
      </dgm:prSet>
      <dgm:spPr/>
    </dgm:pt>
    <dgm:pt modelId="{BEEBBA99-B828-4086-81E1-12794B64FCD7}" type="pres">
      <dgm:prSet presAssocID="{53200247-B817-4182-87BD-491446269876}" presName="rootConnector1" presStyleLbl="node1" presStyleIdx="0" presStyleCnt="0"/>
      <dgm:spPr/>
    </dgm:pt>
    <dgm:pt modelId="{C1B86F15-6756-4E1A-8DD0-9E90B967E48A}" type="pres">
      <dgm:prSet presAssocID="{53200247-B817-4182-87BD-491446269876}" presName="hierChild2" presStyleCnt="0"/>
      <dgm:spPr/>
    </dgm:pt>
    <dgm:pt modelId="{24FE8A11-538A-4C83-9C4D-710820E72CFA}" type="pres">
      <dgm:prSet presAssocID="{00DF3CD3-6966-4051-824C-2B3CA9F865A9}" presName="Name37" presStyleLbl="parChTrans1D2" presStyleIdx="3" presStyleCnt="7"/>
      <dgm:spPr/>
    </dgm:pt>
    <dgm:pt modelId="{B4A80822-E6AF-41F0-9899-578E5385A3B9}" type="pres">
      <dgm:prSet presAssocID="{81F3A21E-2B92-4C98-9A59-0E775821E35C}" presName="hierRoot2" presStyleCnt="0">
        <dgm:presLayoutVars>
          <dgm:hierBranch val="init"/>
        </dgm:presLayoutVars>
      </dgm:prSet>
      <dgm:spPr/>
    </dgm:pt>
    <dgm:pt modelId="{B2017F33-1B0E-4BDB-80DA-09BC61E6854A}" type="pres">
      <dgm:prSet presAssocID="{81F3A21E-2B92-4C98-9A59-0E775821E35C}" presName="rootComposite" presStyleCnt="0"/>
      <dgm:spPr/>
    </dgm:pt>
    <dgm:pt modelId="{644DA313-FFED-4A10-82FD-C564D26BDEED}" type="pres">
      <dgm:prSet presAssocID="{81F3A21E-2B92-4C98-9A59-0E775821E35C}" presName="rootText" presStyleLbl="node2" presStyleIdx="3" presStyleCnt="7">
        <dgm:presLayoutVars>
          <dgm:chPref val="3"/>
        </dgm:presLayoutVars>
      </dgm:prSet>
      <dgm:spPr/>
    </dgm:pt>
    <dgm:pt modelId="{5A98872B-1201-416F-A349-C70512CEF8DA}" type="pres">
      <dgm:prSet presAssocID="{81F3A21E-2B92-4C98-9A59-0E775821E35C}" presName="rootConnector" presStyleLbl="node2" presStyleIdx="3" presStyleCnt="7"/>
      <dgm:spPr/>
    </dgm:pt>
    <dgm:pt modelId="{A0A60301-0C20-4E96-A9F4-5D37DB59C896}" type="pres">
      <dgm:prSet presAssocID="{81F3A21E-2B92-4C98-9A59-0E775821E35C}" presName="hierChild4" presStyleCnt="0"/>
      <dgm:spPr/>
    </dgm:pt>
    <dgm:pt modelId="{4EB293DA-043C-4A43-A616-9602BDDBF9FF}" type="pres">
      <dgm:prSet presAssocID="{C6E571AF-19C0-48A5-AA19-823C480CBB0D}" presName="Name37" presStyleLbl="parChTrans1D3" presStyleIdx="0" presStyleCnt="4"/>
      <dgm:spPr/>
    </dgm:pt>
    <dgm:pt modelId="{40E7F2D7-8A69-49EE-B9AF-F6820A363ECA}" type="pres">
      <dgm:prSet presAssocID="{995A376E-9C02-4083-BD4D-E30CF01B2BFB}" presName="hierRoot2" presStyleCnt="0">
        <dgm:presLayoutVars>
          <dgm:hierBranch val="init"/>
        </dgm:presLayoutVars>
      </dgm:prSet>
      <dgm:spPr/>
    </dgm:pt>
    <dgm:pt modelId="{1CC2BA21-175E-4A9C-9442-17E45B951E72}" type="pres">
      <dgm:prSet presAssocID="{995A376E-9C02-4083-BD4D-E30CF01B2BFB}" presName="rootComposite" presStyleCnt="0"/>
      <dgm:spPr/>
    </dgm:pt>
    <dgm:pt modelId="{C0B09123-F425-4B5F-8882-C3BEA526E3B7}" type="pres">
      <dgm:prSet presAssocID="{995A376E-9C02-4083-BD4D-E30CF01B2BFB}" presName="rootText" presStyleLbl="node3" presStyleIdx="0" presStyleCnt="4">
        <dgm:presLayoutVars>
          <dgm:chPref val="3"/>
        </dgm:presLayoutVars>
      </dgm:prSet>
      <dgm:spPr/>
    </dgm:pt>
    <dgm:pt modelId="{E46CB87C-F825-4F88-BF25-622435D83E07}" type="pres">
      <dgm:prSet presAssocID="{995A376E-9C02-4083-BD4D-E30CF01B2BFB}" presName="rootConnector" presStyleLbl="node3" presStyleIdx="0" presStyleCnt="4"/>
      <dgm:spPr/>
    </dgm:pt>
    <dgm:pt modelId="{3EB78241-A5A0-40D2-B85B-DF05D9584ACA}" type="pres">
      <dgm:prSet presAssocID="{995A376E-9C02-4083-BD4D-E30CF01B2BFB}" presName="hierChild4" presStyleCnt="0"/>
      <dgm:spPr/>
    </dgm:pt>
    <dgm:pt modelId="{E1CB76D4-199D-488E-81BB-CC2C3B6756BE}" type="pres">
      <dgm:prSet presAssocID="{995A376E-9C02-4083-BD4D-E30CF01B2BFB}" presName="hierChild5" presStyleCnt="0"/>
      <dgm:spPr/>
    </dgm:pt>
    <dgm:pt modelId="{A6356DE9-4A2D-4982-A887-FBDD9AD0372B}" type="pres">
      <dgm:prSet presAssocID="{586E038B-44F1-4FBF-84B5-3F6F539B0903}" presName="Name37" presStyleLbl="parChTrans1D3" presStyleIdx="1" presStyleCnt="4"/>
      <dgm:spPr/>
    </dgm:pt>
    <dgm:pt modelId="{411C3322-6463-422F-AA73-596123510F73}" type="pres">
      <dgm:prSet presAssocID="{373F5A54-C701-44D1-96A8-A9CED04DE5A7}" presName="hierRoot2" presStyleCnt="0">
        <dgm:presLayoutVars>
          <dgm:hierBranch val="init"/>
        </dgm:presLayoutVars>
      </dgm:prSet>
      <dgm:spPr/>
    </dgm:pt>
    <dgm:pt modelId="{6F87A96E-3FC5-4266-A3D8-C0C19082ACDE}" type="pres">
      <dgm:prSet presAssocID="{373F5A54-C701-44D1-96A8-A9CED04DE5A7}" presName="rootComposite" presStyleCnt="0"/>
      <dgm:spPr/>
    </dgm:pt>
    <dgm:pt modelId="{0519EDAC-2F55-4DEF-ABDB-F9D4F6C8AE1D}" type="pres">
      <dgm:prSet presAssocID="{373F5A54-C701-44D1-96A8-A9CED04DE5A7}" presName="rootText" presStyleLbl="node3" presStyleIdx="1" presStyleCnt="4">
        <dgm:presLayoutVars>
          <dgm:chPref val="3"/>
        </dgm:presLayoutVars>
      </dgm:prSet>
      <dgm:spPr/>
    </dgm:pt>
    <dgm:pt modelId="{8BE10550-3EC0-477F-8E3C-EB5448101F33}" type="pres">
      <dgm:prSet presAssocID="{373F5A54-C701-44D1-96A8-A9CED04DE5A7}" presName="rootConnector" presStyleLbl="node3" presStyleIdx="1" presStyleCnt="4"/>
      <dgm:spPr/>
    </dgm:pt>
    <dgm:pt modelId="{C9C634F7-81B1-4693-A071-F0316116840E}" type="pres">
      <dgm:prSet presAssocID="{373F5A54-C701-44D1-96A8-A9CED04DE5A7}" presName="hierChild4" presStyleCnt="0"/>
      <dgm:spPr/>
    </dgm:pt>
    <dgm:pt modelId="{A0AF06BF-AF33-4CF2-BC3F-270726E6D6B1}" type="pres">
      <dgm:prSet presAssocID="{373F5A54-C701-44D1-96A8-A9CED04DE5A7}" presName="hierChild5" presStyleCnt="0"/>
      <dgm:spPr/>
    </dgm:pt>
    <dgm:pt modelId="{4D53D2ED-688B-420C-A6B0-EFABE6024136}" type="pres">
      <dgm:prSet presAssocID="{15940013-590F-4CE1-BC05-66AB921F1963}" presName="Name37" presStyleLbl="parChTrans1D3" presStyleIdx="2" presStyleCnt="4"/>
      <dgm:spPr/>
    </dgm:pt>
    <dgm:pt modelId="{4185E9C8-768A-48C1-B414-6853577DCB00}" type="pres">
      <dgm:prSet presAssocID="{2602EA52-51DB-443E-8469-AD6463FFC021}" presName="hierRoot2" presStyleCnt="0">
        <dgm:presLayoutVars>
          <dgm:hierBranch val="init"/>
        </dgm:presLayoutVars>
      </dgm:prSet>
      <dgm:spPr/>
    </dgm:pt>
    <dgm:pt modelId="{929AC0DB-06BE-476E-83C3-6B35A3F85C84}" type="pres">
      <dgm:prSet presAssocID="{2602EA52-51DB-443E-8469-AD6463FFC021}" presName="rootComposite" presStyleCnt="0"/>
      <dgm:spPr/>
    </dgm:pt>
    <dgm:pt modelId="{0C746FBB-A085-42B1-8B4B-3BD94AEEF7B2}" type="pres">
      <dgm:prSet presAssocID="{2602EA52-51DB-443E-8469-AD6463FFC021}" presName="rootText" presStyleLbl="node3" presStyleIdx="2" presStyleCnt="4">
        <dgm:presLayoutVars>
          <dgm:chPref val="3"/>
        </dgm:presLayoutVars>
      </dgm:prSet>
      <dgm:spPr/>
    </dgm:pt>
    <dgm:pt modelId="{22482AA8-DFBD-45ED-B94A-A7668802BAB8}" type="pres">
      <dgm:prSet presAssocID="{2602EA52-51DB-443E-8469-AD6463FFC021}" presName="rootConnector" presStyleLbl="node3" presStyleIdx="2" presStyleCnt="4"/>
      <dgm:spPr/>
    </dgm:pt>
    <dgm:pt modelId="{48C486FC-A45B-49B0-9D0D-D94E9C9D669F}" type="pres">
      <dgm:prSet presAssocID="{2602EA52-51DB-443E-8469-AD6463FFC021}" presName="hierChild4" presStyleCnt="0"/>
      <dgm:spPr/>
    </dgm:pt>
    <dgm:pt modelId="{A3F1AA42-D374-4E42-816C-DD4B9229B37B}" type="pres">
      <dgm:prSet presAssocID="{2602EA52-51DB-443E-8469-AD6463FFC021}" presName="hierChild5" presStyleCnt="0"/>
      <dgm:spPr/>
    </dgm:pt>
    <dgm:pt modelId="{1E0B8258-5A79-403A-AA5F-C7E10DEDACAD}" type="pres">
      <dgm:prSet presAssocID="{C1102084-5636-4EB0-AA75-F59118B761CC}" presName="Name37" presStyleLbl="parChTrans1D3" presStyleIdx="3" presStyleCnt="4"/>
      <dgm:spPr/>
    </dgm:pt>
    <dgm:pt modelId="{D20D52D5-D1D3-4E2F-A389-672BBDEDF0B3}" type="pres">
      <dgm:prSet presAssocID="{048C799C-8192-4FE8-B449-2C9ECB76D76E}" presName="hierRoot2" presStyleCnt="0">
        <dgm:presLayoutVars>
          <dgm:hierBranch val="init"/>
        </dgm:presLayoutVars>
      </dgm:prSet>
      <dgm:spPr/>
    </dgm:pt>
    <dgm:pt modelId="{A52B1B14-6F83-4743-96CA-B72A36244874}" type="pres">
      <dgm:prSet presAssocID="{048C799C-8192-4FE8-B449-2C9ECB76D76E}" presName="rootComposite" presStyleCnt="0"/>
      <dgm:spPr/>
    </dgm:pt>
    <dgm:pt modelId="{E12835E2-9BFF-4721-89AC-29F4F5E482B6}" type="pres">
      <dgm:prSet presAssocID="{048C799C-8192-4FE8-B449-2C9ECB76D76E}" presName="rootText" presStyleLbl="node3" presStyleIdx="3" presStyleCnt="4">
        <dgm:presLayoutVars>
          <dgm:chPref val="3"/>
        </dgm:presLayoutVars>
      </dgm:prSet>
      <dgm:spPr/>
    </dgm:pt>
    <dgm:pt modelId="{EEDDB0EF-2FE7-4C5F-9767-BDB834B76A69}" type="pres">
      <dgm:prSet presAssocID="{048C799C-8192-4FE8-B449-2C9ECB76D76E}" presName="rootConnector" presStyleLbl="node3" presStyleIdx="3" presStyleCnt="4"/>
      <dgm:spPr/>
    </dgm:pt>
    <dgm:pt modelId="{20A7E17F-6623-4813-B81B-9596B79D199B}" type="pres">
      <dgm:prSet presAssocID="{048C799C-8192-4FE8-B449-2C9ECB76D76E}" presName="hierChild4" presStyleCnt="0"/>
      <dgm:spPr/>
    </dgm:pt>
    <dgm:pt modelId="{D5C49490-0529-4E0D-8AC0-F0F14213C170}" type="pres">
      <dgm:prSet presAssocID="{048C799C-8192-4FE8-B449-2C9ECB76D76E}" presName="hierChild5" presStyleCnt="0"/>
      <dgm:spPr/>
    </dgm:pt>
    <dgm:pt modelId="{131DC1B8-C071-4DAB-9793-471B5C45FE58}" type="pres">
      <dgm:prSet presAssocID="{81F3A21E-2B92-4C98-9A59-0E775821E35C}" presName="hierChild5" presStyleCnt="0"/>
      <dgm:spPr/>
    </dgm:pt>
    <dgm:pt modelId="{E54C701B-0F17-48CD-92B4-A7DC205FC632}" type="pres">
      <dgm:prSet presAssocID="{837C9EC9-3DA8-48D3-9A7E-282B187A8E84}" presName="Name37" presStyleLbl="parChTrans1D2" presStyleIdx="4" presStyleCnt="7"/>
      <dgm:spPr/>
    </dgm:pt>
    <dgm:pt modelId="{406561E5-C7AB-4AAF-BB81-F33EAC304A0C}" type="pres">
      <dgm:prSet presAssocID="{465B5BCA-8444-43CC-A245-47E49B8FE98B}" presName="hierRoot2" presStyleCnt="0">
        <dgm:presLayoutVars>
          <dgm:hierBranch val="init"/>
        </dgm:presLayoutVars>
      </dgm:prSet>
      <dgm:spPr/>
    </dgm:pt>
    <dgm:pt modelId="{74D5BFEB-DE84-4720-B907-B25F739196FC}" type="pres">
      <dgm:prSet presAssocID="{465B5BCA-8444-43CC-A245-47E49B8FE98B}" presName="rootComposite" presStyleCnt="0"/>
      <dgm:spPr/>
    </dgm:pt>
    <dgm:pt modelId="{66550966-59D4-4ACC-94BE-3FCBF70EBB13}" type="pres">
      <dgm:prSet presAssocID="{465B5BCA-8444-43CC-A245-47E49B8FE98B}" presName="rootText" presStyleLbl="node2" presStyleIdx="4" presStyleCnt="7">
        <dgm:presLayoutVars>
          <dgm:chPref val="3"/>
        </dgm:presLayoutVars>
      </dgm:prSet>
      <dgm:spPr/>
    </dgm:pt>
    <dgm:pt modelId="{7D3FAFE4-1660-4C85-B9D1-0E8BB83AA822}" type="pres">
      <dgm:prSet presAssocID="{465B5BCA-8444-43CC-A245-47E49B8FE98B}" presName="rootConnector" presStyleLbl="node2" presStyleIdx="4" presStyleCnt="7"/>
      <dgm:spPr/>
    </dgm:pt>
    <dgm:pt modelId="{00AF4259-39E7-4EE3-B3C7-68B91F166D96}" type="pres">
      <dgm:prSet presAssocID="{465B5BCA-8444-43CC-A245-47E49B8FE98B}" presName="hierChild4" presStyleCnt="0"/>
      <dgm:spPr/>
    </dgm:pt>
    <dgm:pt modelId="{3DB564E2-2DDC-4713-BEB0-7BA75CB60722}" type="pres">
      <dgm:prSet presAssocID="{465B5BCA-8444-43CC-A245-47E49B8FE98B}" presName="hierChild5" presStyleCnt="0"/>
      <dgm:spPr/>
    </dgm:pt>
    <dgm:pt modelId="{225A51AD-70B3-425F-8117-2644793D9871}" type="pres">
      <dgm:prSet presAssocID="{D0F8C547-6202-4638-9FAF-75B1742449CD}" presName="Name37" presStyleLbl="parChTrans1D2" presStyleIdx="5" presStyleCnt="7"/>
      <dgm:spPr/>
    </dgm:pt>
    <dgm:pt modelId="{FAE6B226-5835-4A8C-BC9A-AAC96DA861EF}" type="pres">
      <dgm:prSet presAssocID="{275D1A41-21DD-44F7-999F-BA1AF4878B50}" presName="hierRoot2" presStyleCnt="0">
        <dgm:presLayoutVars>
          <dgm:hierBranch val="init"/>
        </dgm:presLayoutVars>
      </dgm:prSet>
      <dgm:spPr/>
    </dgm:pt>
    <dgm:pt modelId="{EFA6F20C-1508-4387-80E4-942EB10CA87D}" type="pres">
      <dgm:prSet presAssocID="{275D1A41-21DD-44F7-999F-BA1AF4878B50}" presName="rootComposite" presStyleCnt="0"/>
      <dgm:spPr/>
    </dgm:pt>
    <dgm:pt modelId="{0F74224D-647C-451D-B0DA-A7AC9325CE44}" type="pres">
      <dgm:prSet presAssocID="{275D1A41-21DD-44F7-999F-BA1AF4878B50}" presName="rootText" presStyleLbl="node2" presStyleIdx="5" presStyleCnt="7">
        <dgm:presLayoutVars>
          <dgm:chPref val="3"/>
        </dgm:presLayoutVars>
      </dgm:prSet>
      <dgm:spPr/>
    </dgm:pt>
    <dgm:pt modelId="{93EA6BE3-E082-4BE9-91A6-9FB4BA2A6782}" type="pres">
      <dgm:prSet presAssocID="{275D1A41-21DD-44F7-999F-BA1AF4878B50}" presName="rootConnector" presStyleLbl="node2" presStyleIdx="5" presStyleCnt="7"/>
      <dgm:spPr/>
    </dgm:pt>
    <dgm:pt modelId="{555C7FC3-6327-42BC-B39A-F0A73008C0FF}" type="pres">
      <dgm:prSet presAssocID="{275D1A41-21DD-44F7-999F-BA1AF4878B50}" presName="hierChild4" presStyleCnt="0"/>
      <dgm:spPr/>
    </dgm:pt>
    <dgm:pt modelId="{7B61A266-9F47-4E09-8AFF-34063A8B03C9}" type="pres">
      <dgm:prSet presAssocID="{275D1A41-21DD-44F7-999F-BA1AF4878B50}" presName="hierChild5" presStyleCnt="0"/>
      <dgm:spPr/>
    </dgm:pt>
    <dgm:pt modelId="{10A26DB5-00EF-4D81-B120-FF549AFC3F67}" type="pres">
      <dgm:prSet presAssocID="{93C6F77E-4E4B-4C7B-B070-36C0BFAEB9E2}" presName="Name37" presStyleLbl="parChTrans1D2" presStyleIdx="6" presStyleCnt="7"/>
      <dgm:spPr/>
    </dgm:pt>
    <dgm:pt modelId="{02721858-D427-4FA6-9CDE-E3A1557B35BC}" type="pres">
      <dgm:prSet presAssocID="{97DBFB45-A637-426C-9B7C-900B53B18063}" presName="hierRoot2" presStyleCnt="0">
        <dgm:presLayoutVars>
          <dgm:hierBranch val="init"/>
        </dgm:presLayoutVars>
      </dgm:prSet>
      <dgm:spPr/>
    </dgm:pt>
    <dgm:pt modelId="{3762B1AC-A235-4B49-A13F-E25FFAB376BB}" type="pres">
      <dgm:prSet presAssocID="{97DBFB45-A637-426C-9B7C-900B53B18063}" presName="rootComposite" presStyleCnt="0"/>
      <dgm:spPr/>
    </dgm:pt>
    <dgm:pt modelId="{1594A16F-B8F3-4A17-A072-BC11E5E6A91B}" type="pres">
      <dgm:prSet presAssocID="{97DBFB45-A637-426C-9B7C-900B53B18063}" presName="rootText" presStyleLbl="node2" presStyleIdx="6" presStyleCnt="7">
        <dgm:presLayoutVars>
          <dgm:chPref val="3"/>
        </dgm:presLayoutVars>
      </dgm:prSet>
      <dgm:spPr/>
    </dgm:pt>
    <dgm:pt modelId="{1B417361-2F2D-4FCF-B9F3-ED3ED0852910}" type="pres">
      <dgm:prSet presAssocID="{97DBFB45-A637-426C-9B7C-900B53B18063}" presName="rootConnector" presStyleLbl="node2" presStyleIdx="6" presStyleCnt="7"/>
      <dgm:spPr/>
    </dgm:pt>
    <dgm:pt modelId="{E2A8466B-8E31-4AC7-93C2-CA23E4DE2891}" type="pres">
      <dgm:prSet presAssocID="{97DBFB45-A637-426C-9B7C-900B53B18063}" presName="hierChild4" presStyleCnt="0"/>
      <dgm:spPr/>
    </dgm:pt>
    <dgm:pt modelId="{F7A05849-A751-4469-91CE-B944D07109B3}" type="pres">
      <dgm:prSet presAssocID="{97DBFB45-A637-426C-9B7C-900B53B18063}" presName="hierChild5" presStyleCnt="0"/>
      <dgm:spPr/>
    </dgm:pt>
    <dgm:pt modelId="{F0C85867-FED0-44EC-A123-86A7C3502E1E}" type="pres">
      <dgm:prSet presAssocID="{53200247-B817-4182-87BD-491446269876}" presName="hierChild3" presStyleCnt="0"/>
      <dgm:spPr/>
    </dgm:pt>
    <dgm:pt modelId="{DBF5CB3F-8B95-490C-BF41-87AE16DEA8AA}" type="pres">
      <dgm:prSet presAssocID="{5E0BB4F8-119D-43D4-9D39-0382F564ACEE}" presName="hierRoot1" presStyleCnt="0">
        <dgm:presLayoutVars>
          <dgm:hierBranch val="init"/>
        </dgm:presLayoutVars>
      </dgm:prSet>
      <dgm:spPr/>
    </dgm:pt>
    <dgm:pt modelId="{13707D01-1021-4B75-83C8-4674B8A69553}" type="pres">
      <dgm:prSet presAssocID="{5E0BB4F8-119D-43D4-9D39-0382F564ACEE}" presName="rootComposite1" presStyleCnt="0"/>
      <dgm:spPr/>
    </dgm:pt>
    <dgm:pt modelId="{688D5A75-F729-482D-991F-6C2AB773725A}" type="pres">
      <dgm:prSet presAssocID="{5E0BB4F8-119D-43D4-9D39-0382F564ACEE}" presName="rootText1" presStyleLbl="node0" presStyleIdx="2" presStyleCnt="3">
        <dgm:presLayoutVars>
          <dgm:chPref val="3"/>
        </dgm:presLayoutVars>
      </dgm:prSet>
      <dgm:spPr/>
    </dgm:pt>
    <dgm:pt modelId="{E9CAEF64-CDE6-4AD1-8CE3-DCD023F40078}" type="pres">
      <dgm:prSet presAssocID="{5E0BB4F8-119D-43D4-9D39-0382F564ACEE}" presName="rootConnector1" presStyleLbl="node1" presStyleIdx="0" presStyleCnt="0"/>
      <dgm:spPr/>
    </dgm:pt>
    <dgm:pt modelId="{94B3BC21-FC4B-4E87-98AB-2D42E7127A4F}" type="pres">
      <dgm:prSet presAssocID="{5E0BB4F8-119D-43D4-9D39-0382F564ACEE}" presName="hierChild2" presStyleCnt="0"/>
      <dgm:spPr/>
    </dgm:pt>
    <dgm:pt modelId="{D869DC30-FBFD-4232-A650-13F9761A44E2}" type="pres">
      <dgm:prSet presAssocID="{5E0BB4F8-119D-43D4-9D39-0382F564ACEE}" presName="hierChild3" presStyleCnt="0"/>
      <dgm:spPr/>
    </dgm:pt>
  </dgm:ptLst>
  <dgm:cxnLst>
    <dgm:cxn modelId="{0B573B01-DB30-4DBE-8E2E-4A17CB94198C}" srcId="{81F3A21E-2B92-4C98-9A59-0E775821E35C}" destId="{995A376E-9C02-4083-BD4D-E30CF01B2BFB}" srcOrd="0" destOrd="0" parTransId="{C6E571AF-19C0-48A5-AA19-823C480CBB0D}" sibTransId="{977A3310-5CAC-46C5-9111-6ADF66CB83AB}"/>
    <dgm:cxn modelId="{D884A802-4F45-4648-9057-1651398B39C2}" srcId="{4A8A9524-BC37-440E-893E-5563E2FC37C6}" destId="{16C63488-3DA4-4934-A9BD-1C0D620E6766}" srcOrd="1" destOrd="0" parTransId="{9E5E988E-FC54-46DD-95DC-C98A4E71595E}" sibTransId="{54CEAEBF-FE88-47E2-8159-B2685A3B5066}"/>
    <dgm:cxn modelId="{AB527005-9AC1-4706-B153-D842521F7221}" type="presOf" srcId="{9E5E988E-FC54-46DD-95DC-C98A4E71595E}" destId="{3E633D53-4EDA-4A4F-87C7-A8DA384E95D8}" srcOrd="0" destOrd="0" presId="urn:microsoft.com/office/officeart/2005/8/layout/orgChart1"/>
    <dgm:cxn modelId="{4B17070D-9E11-4101-8FA4-447194929A12}" type="presOf" srcId="{5E0BB4F8-119D-43D4-9D39-0382F564ACEE}" destId="{688D5A75-F729-482D-991F-6C2AB773725A}" srcOrd="0" destOrd="0" presId="urn:microsoft.com/office/officeart/2005/8/layout/orgChart1"/>
    <dgm:cxn modelId="{57022A0F-D05B-4097-A989-E4FC9B4121FD}" srcId="{4A8A9524-BC37-440E-893E-5563E2FC37C6}" destId="{94152C57-5E37-41D5-A075-BEF04143647F}" srcOrd="0" destOrd="0" parTransId="{DFFC2DCF-31D9-4329-AF18-5F6C3D556BD7}" sibTransId="{CFE1BA75-5FAF-424D-8640-0333D4E0CAAD}"/>
    <dgm:cxn modelId="{4BEF6C12-1A66-4051-B9B0-7620CF71F707}" type="presOf" srcId="{22D98BA6-BC8D-4FC7-B4CF-C267933A6174}" destId="{C36F8AF0-A515-49D7-BEC1-6C1D2061BC33}" srcOrd="0" destOrd="0" presId="urn:microsoft.com/office/officeart/2005/8/layout/orgChart1"/>
    <dgm:cxn modelId="{1A9EBB13-60BE-492B-8AEF-77E7CFD40A19}" type="presOf" srcId="{586E038B-44F1-4FBF-84B5-3F6F539B0903}" destId="{A6356DE9-4A2D-4982-A887-FBDD9AD0372B}" srcOrd="0" destOrd="0" presId="urn:microsoft.com/office/officeart/2005/8/layout/orgChart1"/>
    <dgm:cxn modelId="{69A61716-1F64-4400-93E1-255A433E40AD}" type="presOf" srcId="{2602EA52-51DB-443E-8469-AD6463FFC021}" destId="{22482AA8-DFBD-45ED-B94A-A7668802BAB8}" srcOrd="1" destOrd="0" presId="urn:microsoft.com/office/officeart/2005/8/layout/orgChart1"/>
    <dgm:cxn modelId="{5F8A6516-FA6F-4BD4-9367-1D1635B86F27}" type="presOf" srcId="{D0F8C547-6202-4638-9FAF-75B1742449CD}" destId="{225A51AD-70B3-425F-8117-2644793D9871}" srcOrd="0" destOrd="0" presId="urn:microsoft.com/office/officeart/2005/8/layout/orgChart1"/>
    <dgm:cxn modelId="{CAE15B21-52E6-45EE-8A5F-FF5D54DC77C5}" type="presOf" srcId="{D3A6293A-4C7D-432F-A50A-03907055AC3A}" destId="{3D5BE9D0-CEA2-4202-AB28-FAB356CF09CB}" srcOrd="0" destOrd="0" presId="urn:microsoft.com/office/officeart/2005/8/layout/orgChart1"/>
    <dgm:cxn modelId="{01049821-F2B3-4FC5-889C-83AB292C3A19}" type="presOf" srcId="{DFFC2DCF-31D9-4329-AF18-5F6C3D556BD7}" destId="{DF4AA109-A43D-4ABD-AD76-4858794F1359}" srcOrd="0" destOrd="0" presId="urn:microsoft.com/office/officeart/2005/8/layout/orgChart1"/>
    <dgm:cxn modelId="{22616A24-6ABF-48E8-B3E1-25594D3F7767}" type="presOf" srcId="{373F5A54-C701-44D1-96A8-A9CED04DE5A7}" destId="{0519EDAC-2F55-4DEF-ABDB-F9D4F6C8AE1D}" srcOrd="0" destOrd="0" presId="urn:microsoft.com/office/officeart/2005/8/layout/orgChart1"/>
    <dgm:cxn modelId="{C6CF8F28-D5C3-426C-981B-21739D24D600}" type="presOf" srcId="{048C799C-8192-4FE8-B449-2C9ECB76D76E}" destId="{E12835E2-9BFF-4721-89AC-29F4F5E482B6}" srcOrd="0" destOrd="0" presId="urn:microsoft.com/office/officeart/2005/8/layout/orgChart1"/>
    <dgm:cxn modelId="{6742AA2A-7912-437D-8CD2-5D2CA33232C3}" type="presOf" srcId="{275D1A41-21DD-44F7-999F-BA1AF4878B50}" destId="{0F74224D-647C-451D-B0DA-A7AC9325CE44}" srcOrd="0" destOrd="0" presId="urn:microsoft.com/office/officeart/2005/8/layout/orgChart1"/>
    <dgm:cxn modelId="{7D700C2B-D41F-4362-A295-CF2CE8DA2A8A}" type="presOf" srcId="{C1102084-5636-4EB0-AA75-F59118B761CC}" destId="{1E0B8258-5A79-403A-AA5F-C7E10DEDACAD}" srcOrd="0" destOrd="0" presId="urn:microsoft.com/office/officeart/2005/8/layout/orgChart1"/>
    <dgm:cxn modelId="{9E2E5835-25E3-46C5-874F-8DF6B3C17C28}" type="presOf" srcId="{94152C57-5E37-41D5-A075-BEF04143647F}" destId="{02DFBE4A-9C8B-4EB5-86F7-3866A74A443E}" srcOrd="1" destOrd="0" presId="urn:microsoft.com/office/officeart/2005/8/layout/orgChart1"/>
    <dgm:cxn modelId="{84C50436-A954-4451-B2A8-E83A083E89E5}" type="presOf" srcId="{94152C57-5E37-41D5-A075-BEF04143647F}" destId="{729ED623-15C9-4E34-874C-2F577B6584EE}" srcOrd="0" destOrd="0" presId="urn:microsoft.com/office/officeart/2005/8/layout/orgChart1"/>
    <dgm:cxn modelId="{9A498037-C2D1-4D87-ACD7-34E240DC2399}" type="presOf" srcId="{373F5A54-C701-44D1-96A8-A9CED04DE5A7}" destId="{8BE10550-3EC0-477F-8E3C-EB5448101F33}" srcOrd="1" destOrd="0" presId="urn:microsoft.com/office/officeart/2005/8/layout/orgChart1"/>
    <dgm:cxn modelId="{0348B439-9014-4A66-91BF-322555A2DF04}" type="presOf" srcId="{167CBC85-8E70-4A44-BCBD-C19EAB6763D3}" destId="{EE2BA9C0-03D1-4D40-B264-7A7FE6FA2848}" srcOrd="1" destOrd="0" presId="urn:microsoft.com/office/officeart/2005/8/layout/orgChart1"/>
    <dgm:cxn modelId="{C842BD5E-6F1C-4D2F-BE65-56157F86A9DD}" type="presOf" srcId="{995A376E-9C02-4083-BD4D-E30CF01B2BFB}" destId="{E46CB87C-F825-4F88-BF25-622435D83E07}" srcOrd="1" destOrd="0" presId="urn:microsoft.com/office/officeart/2005/8/layout/orgChart1"/>
    <dgm:cxn modelId="{ABA2F55E-CA34-45E1-B0A4-D9A9E8457365}" type="presOf" srcId="{81F3A21E-2B92-4C98-9A59-0E775821E35C}" destId="{5A98872B-1201-416F-A349-C70512CEF8DA}" srcOrd="1" destOrd="0" presId="urn:microsoft.com/office/officeart/2005/8/layout/orgChart1"/>
    <dgm:cxn modelId="{03DD3461-5705-44C3-A516-A4A06AAC1FF1}" type="presOf" srcId="{16C63488-3DA4-4934-A9BD-1C0D620E6766}" destId="{938348EC-D70C-4170-997B-ADCFF2C49AF5}" srcOrd="0" destOrd="0" presId="urn:microsoft.com/office/officeart/2005/8/layout/orgChart1"/>
    <dgm:cxn modelId="{56A73663-E6D6-4EB6-A13F-4A45A009D5D5}" type="presOf" srcId="{465B5BCA-8444-43CC-A245-47E49B8FE98B}" destId="{66550966-59D4-4ACC-94BE-3FCBF70EBB13}" srcOrd="0" destOrd="0" presId="urn:microsoft.com/office/officeart/2005/8/layout/orgChart1"/>
    <dgm:cxn modelId="{0D090064-E6B7-42F5-B76D-D1474D4C806B}" srcId="{53200247-B817-4182-87BD-491446269876}" destId="{97DBFB45-A637-426C-9B7C-900B53B18063}" srcOrd="3" destOrd="0" parTransId="{93C6F77E-4E4B-4C7B-B070-36C0BFAEB9E2}" sibTransId="{94FF54D4-CC85-4995-B7A6-EB209A19C3DB}"/>
    <dgm:cxn modelId="{A5587244-4DD1-4063-AC6B-8CD419BF78C3}" srcId="{53200247-B817-4182-87BD-491446269876}" destId="{465B5BCA-8444-43CC-A245-47E49B8FE98B}" srcOrd="1" destOrd="0" parTransId="{837C9EC9-3DA8-48D3-9A7E-282B187A8E84}" sibTransId="{D7533DDC-9E74-48AD-8301-29984A31D515}"/>
    <dgm:cxn modelId="{A45C1847-C0F1-4727-A786-280C8C1E7782}" type="presOf" srcId="{97DBFB45-A637-426C-9B7C-900B53B18063}" destId="{1594A16F-B8F3-4A17-A072-BC11E5E6A91B}" srcOrd="0" destOrd="0" presId="urn:microsoft.com/office/officeart/2005/8/layout/orgChart1"/>
    <dgm:cxn modelId="{072BFE67-6A14-4BBB-A4E3-C80C3E352760}" type="presOf" srcId="{837C9EC9-3DA8-48D3-9A7E-282B187A8E84}" destId="{E54C701B-0F17-48CD-92B4-A7DC205FC632}" srcOrd="0" destOrd="0" presId="urn:microsoft.com/office/officeart/2005/8/layout/orgChart1"/>
    <dgm:cxn modelId="{61F0E048-9683-4E5E-AE7A-67ED4D7001E6}" type="presOf" srcId="{5E0BB4F8-119D-43D4-9D39-0382F564ACEE}" destId="{E9CAEF64-CDE6-4AD1-8CE3-DCD023F40078}" srcOrd="1" destOrd="0" presId="urn:microsoft.com/office/officeart/2005/8/layout/orgChart1"/>
    <dgm:cxn modelId="{8C683F69-C3EC-4F32-BBDE-53E0C340D995}" type="presOf" srcId="{465B5BCA-8444-43CC-A245-47E49B8FE98B}" destId="{7D3FAFE4-1660-4C85-B9D1-0E8BB83AA822}" srcOrd="1" destOrd="0" presId="urn:microsoft.com/office/officeart/2005/8/layout/orgChart1"/>
    <dgm:cxn modelId="{3E65FD4A-9F89-470D-9E79-4D7D7FE7F570}" type="presOf" srcId="{C6E571AF-19C0-48A5-AA19-823C480CBB0D}" destId="{4EB293DA-043C-4A43-A616-9602BDDBF9FF}" srcOrd="0" destOrd="0" presId="urn:microsoft.com/office/officeart/2005/8/layout/orgChart1"/>
    <dgm:cxn modelId="{631AD370-D052-48B2-B64E-301D089F8869}" type="presOf" srcId="{275D1A41-21DD-44F7-999F-BA1AF4878B50}" destId="{93EA6BE3-E082-4BE9-91A6-9FB4BA2A6782}" srcOrd="1" destOrd="0" presId="urn:microsoft.com/office/officeart/2005/8/layout/orgChart1"/>
    <dgm:cxn modelId="{AC9D5173-EEEB-4CE6-8BC6-0BD7BA60331F}" srcId="{22D98BA6-BC8D-4FC7-B4CF-C267933A6174}" destId="{4A8A9524-BC37-440E-893E-5563E2FC37C6}" srcOrd="0" destOrd="0" parTransId="{2E5A4F4C-A319-40BD-83A8-95A85A63A135}" sibTransId="{E3F1353F-E2E0-4ED8-A3EB-52A9903A0EEA}"/>
    <dgm:cxn modelId="{8BF36856-EB13-4DA9-BE52-0C0F04A31994}" type="presOf" srcId="{00DF3CD3-6966-4051-824C-2B3CA9F865A9}" destId="{24FE8A11-538A-4C83-9C4D-710820E72CFA}" srcOrd="0" destOrd="0" presId="urn:microsoft.com/office/officeart/2005/8/layout/orgChart1"/>
    <dgm:cxn modelId="{A9BE9E59-F15E-489E-87C7-8B259E4F2D2A}" srcId="{4A8A9524-BC37-440E-893E-5563E2FC37C6}" destId="{167CBC85-8E70-4A44-BCBD-C19EAB6763D3}" srcOrd="2" destOrd="0" parTransId="{D3A6293A-4C7D-432F-A50A-03907055AC3A}" sibTransId="{F532D3D9-E6F9-41F9-8707-6097710132F7}"/>
    <dgm:cxn modelId="{F8F77C7D-4AF9-4E78-8A4D-F53B2F34C473}" srcId="{81F3A21E-2B92-4C98-9A59-0E775821E35C}" destId="{048C799C-8192-4FE8-B449-2C9ECB76D76E}" srcOrd="3" destOrd="0" parTransId="{C1102084-5636-4EB0-AA75-F59118B761CC}" sibTransId="{2A02D764-305A-42F3-928A-C0D859045156}"/>
    <dgm:cxn modelId="{DBB5778B-0092-4868-852B-7ED16D861F2D}" srcId="{81F3A21E-2B92-4C98-9A59-0E775821E35C}" destId="{2602EA52-51DB-443E-8469-AD6463FFC021}" srcOrd="2" destOrd="0" parTransId="{15940013-590F-4CE1-BC05-66AB921F1963}" sibTransId="{0A136EB6-43F6-4336-AD5E-79969A4302EA}"/>
    <dgm:cxn modelId="{1468939C-CF3B-4C98-B7BF-CD91972F7913}" srcId="{53200247-B817-4182-87BD-491446269876}" destId="{81F3A21E-2B92-4C98-9A59-0E775821E35C}" srcOrd="0" destOrd="0" parTransId="{00DF3CD3-6966-4051-824C-2B3CA9F865A9}" sibTransId="{6F65DC37-D7D4-4640-94B3-9745F78BED6C}"/>
    <dgm:cxn modelId="{982A5EA0-B841-4356-9F5E-5768C329F933}" type="presOf" srcId="{81F3A21E-2B92-4C98-9A59-0E775821E35C}" destId="{644DA313-FFED-4A10-82FD-C564D26BDEED}" srcOrd="0" destOrd="0" presId="urn:microsoft.com/office/officeart/2005/8/layout/orgChart1"/>
    <dgm:cxn modelId="{A61CF0A8-21FD-4C3D-8A0A-E878C0FC4C20}" type="presOf" srcId="{15940013-590F-4CE1-BC05-66AB921F1963}" destId="{4D53D2ED-688B-420C-A6B0-EFABE6024136}" srcOrd="0" destOrd="0" presId="urn:microsoft.com/office/officeart/2005/8/layout/orgChart1"/>
    <dgm:cxn modelId="{4C15C4AE-6A45-4E23-AAC3-0E266C3FB7CA}" type="presOf" srcId="{048C799C-8192-4FE8-B449-2C9ECB76D76E}" destId="{EEDDB0EF-2FE7-4C5F-9767-BDB834B76A69}" srcOrd="1" destOrd="0" presId="urn:microsoft.com/office/officeart/2005/8/layout/orgChart1"/>
    <dgm:cxn modelId="{5C212AB3-1E3C-422B-8A3B-71456419C55B}" srcId="{22D98BA6-BC8D-4FC7-B4CF-C267933A6174}" destId="{53200247-B817-4182-87BD-491446269876}" srcOrd="1" destOrd="0" parTransId="{F7D61448-AA4A-4D21-ACAD-34A0B7DFEE2B}" sibTransId="{5B0ACBC9-ABE4-4B06-8D21-E6B5EBD3CA14}"/>
    <dgm:cxn modelId="{5FF7E4C2-BBB8-4248-97D7-25B8A1C94468}" type="presOf" srcId="{53200247-B817-4182-87BD-491446269876}" destId="{BEEBBA99-B828-4086-81E1-12794B64FCD7}" srcOrd="1" destOrd="0" presId="urn:microsoft.com/office/officeart/2005/8/layout/orgChart1"/>
    <dgm:cxn modelId="{FEE53AC7-9A9F-4152-9B1D-A48A35E7F898}" type="presOf" srcId="{995A376E-9C02-4083-BD4D-E30CF01B2BFB}" destId="{C0B09123-F425-4B5F-8882-C3BEA526E3B7}" srcOrd="0" destOrd="0" presId="urn:microsoft.com/office/officeart/2005/8/layout/orgChart1"/>
    <dgm:cxn modelId="{64FE29CC-DB27-4C92-BDE5-3489BFD884E4}" type="presOf" srcId="{16C63488-3DA4-4934-A9BD-1C0D620E6766}" destId="{C9D5C482-BB76-4B1A-9A90-49E198F24A6A}" srcOrd="1" destOrd="0" presId="urn:microsoft.com/office/officeart/2005/8/layout/orgChart1"/>
    <dgm:cxn modelId="{00C790D3-5BBC-4395-B69E-56395628FC72}" type="presOf" srcId="{2602EA52-51DB-443E-8469-AD6463FFC021}" destId="{0C746FBB-A085-42B1-8B4B-3BD94AEEF7B2}" srcOrd="0" destOrd="0" presId="urn:microsoft.com/office/officeart/2005/8/layout/orgChart1"/>
    <dgm:cxn modelId="{DF6CAFDA-4F90-4B1F-87B5-4B1AFE708972}" type="presOf" srcId="{167CBC85-8E70-4A44-BCBD-C19EAB6763D3}" destId="{3B116053-7E44-4ED9-8E40-F087E835B67C}" srcOrd="0" destOrd="0" presId="urn:microsoft.com/office/officeart/2005/8/layout/orgChart1"/>
    <dgm:cxn modelId="{B3AB78EA-8CE6-4FFF-9FEA-0860F10FA93E}" type="presOf" srcId="{93C6F77E-4E4B-4C7B-B070-36C0BFAEB9E2}" destId="{10A26DB5-00EF-4D81-B120-FF549AFC3F67}" srcOrd="0" destOrd="0" presId="urn:microsoft.com/office/officeart/2005/8/layout/orgChart1"/>
    <dgm:cxn modelId="{F00E88EF-1150-4296-8DBA-149A904FFA1E}" srcId="{81F3A21E-2B92-4C98-9A59-0E775821E35C}" destId="{373F5A54-C701-44D1-96A8-A9CED04DE5A7}" srcOrd="1" destOrd="0" parTransId="{586E038B-44F1-4FBF-84B5-3F6F539B0903}" sibTransId="{BFB338E6-8D6E-4524-BA4F-BC65A2A9052A}"/>
    <dgm:cxn modelId="{65C21AF0-4B71-40E7-8AB9-D5B2E5E5F96D}" type="presOf" srcId="{4A8A9524-BC37-440E-893E-5563E2FC37C6}" destId="{5C26FCAE-5EC5-4128-92E1-6322B6133FE3}" srcOrd="0" destOrd="0" presId="urn:microsoft.com/office/officeart/2005/8/layout/orgChart1"/>
    <dgm:cxn modelId="{2AAAFEF6-3884-474A-8E01-658A09B54D28}" type="presOf" srcId="{97DBFB45-A637-426C-9B7C-900B53B18063}" destId="{1B417361-2F2D-4FCF-B9F3-ED3ED0852910}" srcOrd="1" destOrd="0" presId="urn:microsoft.com/office/officeart/2005/8/layout/orgChart1"/>
    <dgm:cxn modelId="{FD059AF7-2C81-48CB-836F-F015C905CCF1}" type="presOf" srcId="{4A8A9524-BC37-440E-893E-5563E2FC37C6}" destId="{132477D3-428D-4242-A90D-9250509DAA2B}" srcOrd="1" destOrd="0" presId="urn:microsoft.com/office/officeart/2005/8/layout/orgChart1"/>
    <dgm:cxn modelId="{3E907AFB-9D9B-41CC-A8A5-7F1C9D7DECDB}" srcId="{53200247-B817-4182-87BD-491446269876}" destId="{275D1A41-21DD-44F7-999F-BA1AF4878B50}" srcOrd="2" destOrd="0" parTransId="{D0F8C547-6202-4638-9FAF-75B1742449CD}" sibTransId="{9BB2B25B-32C3-4AE7-8BB5-5DA9998E2B46}"/>
    <dgm:cxn modelId="{AF16C9FD-25AC-4976-9002-5A5629D9C6BF}" srcId="{22D98BA6-BC8D-4FC7-B4CF-C267933A6174}" destId="{5E0BB4F8-119D-43D4-9D39-0382F564ACEE}" srcOrd="2" destOrd="0" parTransId="{8C9FA0E6-B548-418E-869F-FD2648D2306B}" sibTransId="{59390E13-EA34-46FD-80EE-6E3797D1AD79}"/>
    <dgm:cxn modelId="{6EACFDFD-4987-4F84-A3C4-7145A8FBAE7D}" type="presOf" srcId="{53200247-B817-4182-87BD-491446269876}" destId="{9CC31472-9BA8-4FA6-81A6-5AF9AF9EB743}" srcOrd="0" destOrd="0" presId="urn:microsoft.com/office/officeart/2005/8/layout/orgChart1"/>
    <dgm:cxn modelId="{BD2FEAD2-CCF1-41C6-9A89-3DB3F888988E}" type="presParOf" srcId="{C36F8AF0-A515-49D7-BEC1-6C1D2061BC33}" destId="{2518E9D3-F9A0-48EE-A45A-7B55EB2D14E2}" srcOrd="0" destOrd="0" presId="urn:microsoft.com/office/officeart/2005/8/layout/orgChart1"/>
    <dgm:cxn modelId="{FB3A35AC-6626-4B2A-9C71-4E2F58DB14B4}" type="presParOf" srcId="{2518E9D3-F9A0-48EE-A45A-7B55EB2D14E2}" destId="{FB5F4EBA-925F-4410-A07A-A8270494914E}" srcOrd="0" destOrd="0" presId="urn:microsoft.com/office/officeart/2005/8/layout/orgChart1"/>
    <dgm:cxn modelId="{C70002FD-23BE-4D56-A2F8-6946C055E509}" type="presParOf" srcId="{FB5F4EBA-925F-4410-A07A-A8270494914E}" destId="{5C26FCAE-5EC5-4128-92E1-6322B6133FE3}" srcOrd="0" destOrd="0" presId="urn:microsoft.com/office/officeart/2005/8/layout/orgChart1"/>
    <dgm:cxn modelId="{0C5A0FC2-09BF-4086-96CA-B68D6C40D6D7}" type="presParOf" srcId="{FB5F4EBA-925F-4410-A07A-A8270494914E}" destId="{132477D3-428D-4242-A90D-9250509DAA2B}" srcOrd="1" destOrd="0" presId="urn:microsoft.com/office/officeart/2005/8/layout/orgChart1"/>
    <dgm:cxn modelId="{C13EB0E3-3E52-4E11-A0F6-5AF84F77B868}" type="presParOf" srcId="{2518E9D3-F9A0-48EE-A45A-7B55EB2D14E2}" destId="{72A80CC6-15B8-4CE2-95A9-FB11797910E9}" srcOrd="1" destOrd="0" presId="urn:microsoft.com/office/officeart/2005/8/layout/orgChart1"/>
    <dgm:cxn modelId="{87534186-0953-4013-8C70-DD775DCA735A}" type="presParOf" srcId="{72A80CC6-15B8-4CE2-95A9-FB11797910E9}" destId="{DF4AA109-A43D-4ABD-AD76-4858794F1359}" srcOrd="0" destOrd="0" presId="urn:microsoft.com/office/officeart/2005/8/layout/orgChart1"/>
    <dgm:cxn modelId="{E8DB765F-0A6B-4F37-AB8B-6EDD257A0DD4}" type="presParOf" srcId="{72A80CC6-15B8-4CE2-95A9-FB11797910E9}" destId="{EE1C44E4-9A23-410B-B56B-0C96386B02B7}" srcOrd="1" destOrd="0" presId="urn:microsoft.com/office/officeart/2005/8/layout/orgChart1"/>
    <dgm:cxn modelId="{C06E2243-8611-46B7-8B29-48FDA0586815}" type="presParOf" srcId="{EE1C44E4-9A23-410B-B56B-0C96386B02B7}" destId="{8974CD63-979E-426A-B262-05DD0FF8EB1E}" srcOrd="0" destOrd="0" presId="urn:microsoft.com/office/officeart/2005/8/layout/orgChart1"/>
    <dgm:cxn modelId="{6E6E5950-9FE0-4585-8DBB-AF0BBDDFE14F}" type="presParOf" srcId="{8974CD63-979E-426A-B262-05DD0FF8EB1E}" destId="{729ED623-15C9-4E34-874C-2F577B6584EE}" srcOrd="0" destOrd="0" presId="urn:microsoft.com/office/officeart/2005/8/layout/orgChart1"/>
    <dgm:cxn modelId="{BDC7B780-363A-4E90-B203-3879A93AC418}" type="presParOf" srcId="{8974CD63-979E-426A-B262-05DD0FF8EB1E}" destId="{02DFBE4A-9C8B-4EB5-86F7-3866A74A443E}" srcOrd="1" destOrd="0" presId="urn:microsoft.com/office/officeart/2005/8/layout/orgChart1"/>
    <dgm:cxn modelId="{F221E11F-E635-44F9-9BE8-07ED7CB1ED29}" type="presParOf" srcId="{EE1C44E4-9A23-410B-B56B-0C96386B02B7}" destId="{CD07D078-9C76-4C00-934D-74333B060AFD}" srcOrd="1" destOrd="0" presId="urn:microsoft.com/office/officeart/2005/8/layout/orgChart1"/>
    <dgm:cxn modelId="{87EA98FE-A6CD-4E82-AF60-E5429A844A51}" type="presParOf" srcId="{EE1C44E4-9A23-410B-B56B-0C96386B02B7}" destId="{EF1B7F9A-C513-4965-A9EE-2150BC48CA17}" srcOrd="2" destOrd="0" presId="urn:microsoft.com/office/officeart/2005/8/layout/orgChart1"/>
    <dgm:cxn modelId="{6E5DD63B-EB03-4FB1-8DFE-D399A60E4C3C}" type="presParOf" srcId="{72A80CC6-15B8-4CE2-95A9-FB11797910E9}" destId="{3E633D53-4EDA-4A4F-87C7-A8DA384E95D8}" srcOrd="2" destOrd="0" presId="urn:microsoft.com/office/officeart/2005/8/layout/orgChart1"/>
    <dgm:cxn modelId="{D7766371-456E-4688-8DE1-677BD945DACA}" type="presParOf" srcId="{72A80CC6-15B8-4CE2-95A9-FB11797910E9}" destId="{11D0427B-64E9-4BEA-ABA1-C38D0071C1D8}" srcOrd="3" destOrd="0" presId="urn:microsoft.com/office/officeart/2005/8/layout/orgChart1"/>
    <dgm:cxn modelId="{F6601EBF-C878-4DA2-830B-DF2C63F55205}" type="presParOf" srcId="{11D0427B-64E9-4BEA-ABA1-C38D0071C1D8}" destId="{AD36C3A2-F3A7-4096-B4F8-41BB7C12FD9C}" srcOrd="0" destOrd="0" presId="urn:microsoft.com/office/officeart/2005/8/layout/orgChart1"/>
    <dgm:cxn modelId="{72E3F7C8-57F7-4648-87CB-ADBEDFABBFC6}" type="presParOf" srcId="{AD36C3A2-F3A7-4096-B4F8-41BB7C12FD9C}" destId="{938348EC-D70C-4170-997B-ADCFF2C49AF5}" srcOrd="0" destOrd="0" presId="urn:microsoft.com/office/officeart/2005/8/layout/orgChart1"/>
    <dgm:cxn modelId="{D04AB61A-D9A0-4A24-B231-4399C72CE35E}" type="presParOf" srcId="{AD36C3A2-F3A7-4096-B4F8-41BB7C12FD9C}" destId="{C9D5C482-BB76-4B1A-9A90-49E198F24A6A}" srcOrd="1" destOrd="0" presId="urn:microsoft.com/office/officeart/2005/8/layout/orgChart1"/>
    <dgm:cxn modelId="{4FCAF7B1-AAE0-4394-A32E-C7B18237CF9C}" type="presParOf" srcId="{11D0427B-64E9-4BEA-ABA1-C38D0071C1D8}" destId="{A6C31283-EF19-4D0D-B20A-DE9C7FB30684}" srcOrd="1" destOrd="0" presId="urn:microsoft.com/office/officeart/2005/8/layout/orgChart1"/>
    <dgm:cxn modelId="{B86C0E59-530F-4AEC-81D2-5DEC2B8533AC}" type="presParOf" srcId="{11D0427B-64E9-4BEA-ABA1-C38D0071C1D8}" destId="{3FDB5A16-A5A6-4C5E-B223-574E1B3F93BE}" srcOrd="2" destOrd="0" presId="urn:microsoft.com/office/officeart/2005/8/layout/orgChart1"/>
    <dgm:cxn modelId="{C5ACE4A3-5E49-42BF-8E89-3C6208EDB40D}" type="presParOf" srcId="{72A80CC6-15B8-4CE2-95A9-FB11797910E9}" destId="{3D5BE9D0-CEA2-4202-AB28-FAB356CF09CB}" srcOrd="4" destOrd="0" presId="urn:microsoft.com/office/officeart/2005/8/layout/orgChart1"/>
    <dgm:cxn modelId="{8D45B440-9A10-4341-B342-8EBE4955D83F}" type="presParOf" srcId="{72A80CC6-15B8-4CE2-95A9-FB11797910E9}" destId="{987342D5-6E3D-490E-AF50-B3EA50832484}" srcOrd="5" destOrd="0" presId="urn:microsoft.com/office/officeart/2005/8/layout/orgChart1"/>
    <dgm:cxn modelId="{E56BA286-EB1F-4AD6-BB3F-C41450950696}" type="presParOf" srcId="{987342D5-6E3D-490E-AF50-B3EA50832484}" destId="{754EC9C6-7A7F-4CFE-ACA0-3B100E5940FF}" srcOrd="0" destOrd="0" presId="urn:microsoft.com/office/officeart/2005/8/layout/orgChart1"/>
    <dgm:cxn modelId="{D5A7EEDA-3668-4D1A-B9E6-8EAD2636A8BC}" type="presParOf" srcId="{754EC9C6-7A7F-4CFE-ACA0-3B100E5940FF}" destId="{3B116053-7E44-4ED9-8E40-F087E835B67C}" srcOrd="0" destOrd="0" presId="urn:microsoft.com/office/officeart/2005/8/layout/orgChart1"/>
    <dgm:cxn modelId="{D6B8881F-227D-40F9-917E-D31156991ED3}" type="presParOf" srcId="{754EC9C6-7A7F-4CFE-ACA0-3B100E5940FF}" destId="{EE2BA9C0-03D1-4D40-B264-7A7FE6FA2848}" srcOrd="1" destOrd="0" presId="urn:microsoft.com/office/officeart/2005/8/layout/orgChart1"/>
    <dgm:cxn modelId="{6F958C2B-A3FE-4AF2-8564-56E08012D057}" type="presParOf" srcId="{987342D5-6E3D-490E-AF50-B3EA50832484}" destId="{9976CC3A-CD36-43B8-88F7-120AEDEF750B}" srcOrd="1" destOrd="0" presId="urn:microsoft.com/office/officeart/2005/8/layout/orgChart1"/>
    <dgm:cxn modelId="{ADEAA90A-A66D-489A-BDD4-4D158CDE1B99}" type="presParOf" srcId="{987342D5-6E3D-490E-AF50-B3EA50832484}" destId="{593A7A97-CF8D-4EB5-BF35-5E6F192AE7E7}" srcOrd="2" destOrd="0" presId="urn:microsoft.com/office/officeart/2005/8/layout/orgChart1"/>
    <dgm:cxn modelId="{91CE10C4-9622-490A-A09E-2FDE3005CA7E}" type="presParOf" srcId="{2518E9D3-F9A0-48EE-A45A-7B55EB2D14E2}" destId="{95481EBC-AE7D-468A-8D68-6CE5CD7EB104}" srcOrd="2" destOrd="0" presId="urn:microsoft.com/office/officeart/2005/8/layout/orgChart1"/>
    <dgm:cxn modelId="{A07BC2F3-5F3E-4B93-B7A3-A31DB492D476}" type="presParOf" srcId="{C36F8AF0-A515-49D7-BEC1-6C1D2061BC33}" destId="{4D3272EC-71DE-4F20-A9AF-8770B6C303F1}" srcOrd="1" destOrd="0" presId="urn:microsoft.com/office/officeart/2005/8/layout/orgChart1"/>
    <dgm:cxn modelId="{C68F1D96-820A-4A84-B5B3-DC49E8A05908}" type="presParOf" srcId="{4D3272EC-71DE-4F20-A9AF-8770B6C303F1}" destId="{6A5B319A-ED91-411A-8A21-4D568D0DCC58}" srcOrd="0" destOrd="0" presId="urn:microsoft.com/office/officeart/2005/8/layout/orgChart1"/>
    <dgm:cxn modelId="{2FB6D5F0-6C2A-4D8D-8AE6-CAB52475B190}" type="presParOf" srcId="{6A5B319A-ED91-411A-8A21-4D568D0DCC58}" destId="{9CC31472-9BA8-4FA6-81A6-5AF9AF9EB743}" srcOrd="0" destOrd="0" presId="urn:microsoft.com/office/officeart/2005/8/layout/orgChart1"/>
    <dgm:cxn modelId="{CA436289-958F-4ACF-A5DE-E6F22BA9DFD1}" type="presParOf" srcId="{6A5B319A-ED91-411A-8A21-4D568D0DCC58}" destId="{BEEBBA99-B828-4086-81E1-12794B64FCD7}" srcOrd="1" destOrd="0" presId="urn:microsoft.com/office/officeart/2005/8/layout/orgChart1"/>
    <dgm:cxn modelId="{CF4FD372-3CE9-41D1-A6B9-6A61B5374C35}" type="presParOf" srcId="{4D3272EC-71DE-4F20-A9AF-8770B6C303F1}" destId="{C1B86F15-6756-4E1A-8DD0-9E90B967E48A}" srcOrd="1" destOrd="0" presId="urn:microsoft.com/office/officeart/2005/8/layout/orgChart1"/>
    <dgm:cxn modelId="{18D2D444-C5D0-4B0C-A730-CE3402AC007C}" type="presParOf" srcId="{C1B86F15-6756-4E1A-8DD0-9E90B967E48A}" destId="{24FE8A11-538A-4C83-9C4D-710820E72CFA}" srcOrd="0" destOrd="0" presId="urn:microsoft.com/office/officeart/2005/8/layout/orgChart1"/>
    <dgm:cxn modelId="{F9187F46-66B2-4D4B-A281-6C8D6DFB0912}" type="presParOf" srcId="{C1B86F15-6756-4E1A-8DD0-9E90B967E48A}" destId="{B4A80822-E6AF-41F0-9899-578E5385A3B9}" srcOrd="1" destOrd="0" presId="urn:microsoft.com/office/officeart/2005/8/layout/orgChart1"/>
    <dgm:cxn modelId="{5C663387-F594-4F08-90BB-AE4CC55BCCC5}" type="presParOf" srcId="{B4A80822-E6AF-41F0-9899-578E5385A3B9}" destId="{B2017F33-1B0E-4BDB-80DA-09BC61E6854A}" srcOrd="0" destOrd="0" presId="urn:microsoft.com/office/officeart/2005/8/layout/orgChart1"/>
    <dgm:cxn modelId="{DEDA071B-FBC7-475E-994A-F7600EC41A2B}" type="presParOf" srcId="{B2017F33-1B0E-4BDB-80DA-09BC61E6854A}" destId="{644DA313-FFED-4A10-82FD-C564D26BDEED}" srcOrd="0" destOrd="0" presId="urn:microsoft.com/office/officeart/2005/8/layout/orgChart1"/>
    <dgm:cxn modelId="{70C5AE12-4849-46A1-B327-57428E1CA1BA}" type="presParOf" srcId="{B2017F33-1B0E-4BDB-80DA-09BC61E6854A}" destId="{5A98872B-1201-416F-A349-C70512CEF8DA}" srcOrd="1" destOrd="0" presId="urn:microsoft.com/office/officeart/2005/8/layout/orgChart1"/>
    <dgm:cxn modelId="{A8843963-DA68-42CA-8B94-EA9059FFBE65}" type="presParOf" srcId="{B4A80822-E6AF-41F0-9899-578E5385A3B9}" destId="{A0A60301-0C20-4E96-A9F4-5D37DB59C896}" srcOrd="1" destOrd="0" presId="urn:microsoft.com/office/officeart/2005/8/layout/orgChart1"/>
    <dgm:cxn modelId="{BFF5BEFB-CCB5-4ADB-B2DB-53267DF84B00}" type="presParOf" srcId="{A0A60301-0C20-4E96-A9F4-5D37DB59C896}" destId="{4EB293DA-043C-4A43-A616-9602BDDBF9FF}" srcOrd="0" destOrd="0" presId="urn:microsoft.com/office/officeart/2005/8/layout/orgChart1"/>
    <dgm:cxn modelId="{6014212B-2ADC-4D75-A68E-B4FBF37D5A30}" type="presParOf" srcId="{A0A60301-0C20-4E96-A9F4-5D37DB59C896}" destId="{40E7F2D7-8A69-49EE-B9AF-F6820A363ECA}" srcOrd="1" destOrd="0" presId="urn:microsoft.com/office/officeart/2005/8/layout/orgChart1"/>
    <dgm:cxn modelId="{187A728C-C141-456B-9093-0A81FE69B30F}" type="presParOf" srcId="{40E7F2D7-8A69-49EE-B9AF-F6820A363ECA}" destId="{1CC2BA21-175E-4A9C-9442-17E45B951E72}" srcOrd="0" destOrd="0" presId="urn:microsoft.com/office/officeart/2005/8/layout/orgChart1"/>
    <dgm:cxn modelId="{B9DD9C6D-8EF3-4B4B-B517-35860582AF29}" type="presParOf" srcId="{1CC2BA21-175E-4A9C-9442-17E45B951E72}" destId="{C0B09123-F425-4B5F-8882-C3BEA526E3B7}" srcOrd="0" destOrd="0" presId="urn:microsoft.com/office/officeart/2005/8/layout/orgChart1"/>
    <dgm:cxn modelId="{5281035F-49AA-4025-B934-B28B8A5ED16B}" type="presParOf" srcId="{1CC2BA21-175E-4A9C-9442-17E45B951E72}" destId="{E46CB87C-F825-4F88-BF25-622435D83E07}" srcOrd="1" destOrd="0" presId="urn:microsoft.com/office/officeart/2005/8/layout/orgChart1"/>
    <dgm:cxn modelId="{AFC2FE0C-42DC-4670-ACB8-436395B0C7DA}" type="presParOf" srcId="{40E7F2D7-8A69-49EE-B9AF-F6820A363ECA}" destId="{3EB78241-A5A0-40D2-B85B-DF05D9584ACA}" srcOrd="1" destOrd="0" presId="urn:microsoft.com/office/officeart/2005/8/layout/orgChart1"/>
    <dgm:cxn modelId="{CE5E43A3-E640-4CE2-BFFF-277A1EEE5EB8}" type="presParOf" srcId="{40E7F2D7-8A69-49EE-B9AF-F6820A363ECA}" destId="{E1CB76D4-199D-488E-81BB-CC2C3B6756BE}" srcOrd="2" destOrd="0" presId="urn:microsoft.com/office/officeart/2005/8/layout/orgChart1"/>
    <dgm:cxn modelId="{31DD33BE-60D3-47A9-8421-03AC30A47BF2}" type="presParOf" srcId="{A0A60301-0C20-4E96-A9F4-5D37DB59C896}" destId="{A6356DE9-4A2D-4982-A887-FBDD9AD0372B}" srcOrd="2" destOrd="0" presId="urn:microsoft.com/office/officeart/2005/8/layout/orgChart1"/>
    <dgm:cxn modelId="{CC5B63B1-7CE3-4B9A-A975-EC5F4D57F223}" type="presParOf" srcId="{A0A60301-0C20-4E96-A9F4-5D37DB59C896}" destId="{411C3322-6463-422F-AA73-596123510F73}" srcOrd="3" destOrd="0" presId="urn:microsoft.com/office/officeart/2005/8/layout/orgChart1"/>
    <dgm:cxn modelId="{59E34A3B-BFDB-41DC-8E25-C235F4808A22}" type="presParOf" srcId="{411C3322-6463-422F-AA73-596123510F73}" destId="{6F87A96E-3FC5-4266-A3D8-C0C19082ACDE}" srcOrd="0" destOrd="0" presId="urn:microsoft.com/office/officeart/2005/8/layout/orgChart1"/>
    <dgm:cxn modelId="{1B6601FD-A11E-4B20-88F4-E54F66A6F9B6}" type="presParOf" srcId="{6F87A96E-3FC5-4266-A3D8-C0C19082ACDE}" destId="{0519EDAC-2F55-4DEF-ABDB-F9D4F6C8AE1D}" srcOrd="0" destOrd="0" presId="urn:microsoft.com/office/officeart/2005/8/layout/orgChart1"/>
    <dgm:cxn modelId="{29946555-9BF5-4D7C-8666-221B5527D9D3}" type="presParOf" srcId="{6F87A96E-3FC5-4266-A3D8-C0C19082ACDE}" destId="{8BE10550-3EC0-477F-8E3C-EB5448101F33}" srcOrd="1" destOrd="0" presId="urn:microsoft.com/office/officeart/2005/8/layout/orgChart1"/>
    <dgm:cxn modelId="{D7BF4757-E188-422B-8BE7-3EC49EA9B430}" type="presParOf" srcId="{411C3322-6463-422F-AA73-596123510F73}" destId="{C9C634F7-81B1-4693-A071-F0316116840E}" srcOrd="1" destOrd="0" presId="urn:microsoft.com/office/officeart/2005/8/layout/orgChart1"/>
    <dgm:cxn modelId="{E07D389F-6FE6-486A-8CBA-0B043D96C7E5}" type="presParOf" srcId="{411C3322-6463-422F-AA73-596123510F73}" destId="{A0AF06BF-AF33-4CF2-BC3F-270726E6D6B1}" srcOrd="2" destOrd="0" presId="urn:microsoft.com/office/officeart/2005/8/layout/orgChart1"/>
    <dgm:cxn modelId="{7C3D5D69-E463-4643-B5FF-8D80F75A12FB}" type="presParOf" srcId="{A0A60301-0C20-4E96-A9F4-5D37DB59C896}" destId="{4D53D2ED-688B-420C-A6B0-EFABE6024136}" srcOrd="4" destOrd="0" presId="urn:microsoft.com/office/officeart/2005/8/layout/orgChart1"/>
    <dgm:cxn modelId="{69758F77-0C7C-41B5-8087-B19076B836B3}" type="presParOf" srcId="{A0A60301-0C20-4E96-A9F4-5D37DB59C896}" destId="{4185E9C8-768A-48C1-B414-6853577DCB00}" srcOrd="5" destOrd="0" presId="urn:microsoft.com/office/officeart/2005/8/layout/orgChart1"/>
    <dgm:cxn modelId="{BB24D859-676B-47AE-937D-76684AC516CC}" type="presParOf" srcId="{4185E9C8-768A-48C1-B414-6853577DCB00}" destId="{929AC0DB-06BE-476E-83C3-6B35A3F85C84}" srcOrd="0" destOrd="0" presId="urn:microsoft.com/office/officeart/2005/8/layout/orgChart1"/>
    <dgm:cxn modelId="{143950DF-28EB-4519-9C8B-09767A410A11}" type="presParOf" srcId="{929AC0DB-06BE-476E-83C3-6B35A3F85C84}" destId="{0C746FBB-A085-42B1-8B4B-3BD94AEEF7B2}" srcOrd="0" destOrd="0" presId="urn:microsoft.com/office/officeart/2005/8/layout/orgChart1"/>
    <dgm:cxn modelId="{0BF360F7-19F5-4DD2-9ADB-9E137A245B12}" type="presParOf" srcId="{929AC0DB-06BE-476E-83C3-6B35A3F85C84}" destId="{22482AA8-DFBD-45ED-B94A-A7668802BAB8}" srcOrd="1" destOrd="0" presId="urn:microsoft.com/office/officeart/2005/8/layout/orgChart1"/>
    <dgm:cxn modelId="{7CA3C759-6386-468E-9BA7-545A856E55FE}" type="presParOf" srcId="{4185E9C8-768A-48C1-B414-6853577DCB00}" destId="{48C486FC-A45B-49B0-9D0D-D94E9C9D669F}" srcOrd="1" destOrd="0" presId="urn:microsoft.com/office/officeart/2005/8/layout/orgChart1"/>
    <dgm:cxn modelId="{074B2954-DDDA-452B-83BA-C9F7ED6FEC19}" type="presParOf" srcId="{4185E9C8-768A-48C1-B414-6853577DCB00}" destId="{A3F1AA42-D374-4E42-816C-DD4B9229B37B}" srcOrd="2" destOrd="0" presId="urn:microsoft.com/office/officeart/2005/8/layout/orgChart1"/>
    <dgm:cxn modelId="{4D720D21-D459-4AB3-B611-E58E3A1B7BD4}" type="presParOf" srcId="{A0A60301-0C20-4E96-A9F4-5D37DB59C896}" destId="{1E0B8258-5A79-403A-AA5F-C7E10DEDACAD}" srcOrd="6" destOrd="0" presId="urn:microsoft.com/office/officeart/2005/8/layout/orgChart1"/>
    <dgm:cxn modelId="{7E6CB02B-C145-4EB6-AB36-720BFC20BBD2}" type="presParOf" srcId="{A0A60301-0C20-4E96-A9F4-5D37DB59C896}" destId="{D20D52D5-D1D3-4E2F-A389-672BBDEDF0B3}" srcOrd="7" destOrd="0" presId="urn:microsoft.com/office/officeart/2005/8/layout/orgChart1"/>
    <dgm:cxn modelId="{2B260C23-8FAD-455E-8C59-EAE15ACC409D}" type="presParOf" srcId="{D20D52D5-D1D3-4E2F-A389-672BBDEDF0B3}" destId="{A52B1B14-6F83-4743-96CA-B72A36244874}" srcOrd="0" destOrd="0" presId="urn:microsoft.com/office/officeart/2005/8/layout/orgChart1"/>
    <dgm:cxn modelId="{A43CA976-C472-4138-B35D-95B364173AAC}" type="presParOf" srcId="{A52B1B14-6F83-4743-96CA-B72A36244874}" destId="{E12835E2-9BFF-4721-89AC-29F4F5E482B6}" srcOrd="0" destOrd="0" presId="urn:microsoft.com/office/officeart/2005/8/layout/orgChart1"/>
    <dgm:cxn modelId="{A501F1A2-514A-4A8C-8B30-47B1FAC52145}" type="presParOf" srcId="{A52B1B14-6F83-4743-96CA-B72A36244874}" destId="{EEDDB0EF-2FE7-4C5F-9767-BDB834B76A69}" srcOrd="1" destOrd="0" presId="urn:microsoft.com/office/officeart/2005/8/layout/orgChart1"/>
    <dgm:cxn modelId="{53BB900A-2CE5-463D-8889-3C6B3E31B24A}" type="presParOf" srcId="{D20D52D5-D1D3-4E2F-A389-672BBDEDF0B3}" destId="{20A7E17F-6623-4813-B81B-9596B79D199B}" srcOrd="1" destOrd="0" presId="urn:microsoft.com/office/officeart/2005/8/layout/orgChart1"/>
    <dgm:cxn modelId="{B2BE9BC6-3BAF-438A-BA6C-C710103B1684}" type="presParOf" srcId="{D20D52D5-D1D3-4E2F-A389-672BBDEDF0B3}" destId="{D5C49490-0529-4E0D-8AC0-F0F14213C170}" srcOrd="2" destOrd="0" presId="urn:microsoft.com/office/officeart/2005/8/layout/orgChart1"/>
    <dgm:cxn modelId="{3E3CD1D2-65D3-4A51-8ACB-3684C62C40E2}" type="presParOf" srcId="{B4A80822-E6AF-41F0-9899-578E5385A3B9}" destId="{131DC1B8-C071-4DAB-9793-471B5C45FE58}" srcOrd="2" destOrd="0" presId="urn:microsoft.com/office/officeart/2005/8/layout/orgChart1"/>
    <dgm:cxn modelId="{0A1D712F-8F4C-42AC-A0C8-44B14D9AD0A0}" type="presParOf" srcId="{C1B86F15-6756-4E1A-8DD0-9E90B967E48A}" destId="{E54C701B-0F17-48CD-92B4-A7DC205FC632}" srcOrd="2" destOrd="0" presId="urn:microsoft.com/office/officeart/2005/8/layout/orgChart1"/>
    <dgm:cxn modelId="{6C89833C-DAD5-4796-8D84-B74A27720DE2}" type="presParOf" srcId="{C1B86F15-6756-4E1A-8DD0-9E90B967E48A}" destId="{406561E5-C7AB-4AAF-BB81-F33EAC304A0C}" srcOrd="3" destOrd="0" presId="urn:microsoft.com/office/officeart/2005/8/layout/orgChart1"/>
    <dgm:cxn modelId="{58BACA4E-72DF-4BC6-B50C-8DB71AB99214}" type="presParOf" srcId="{406561E5-C7AB-4AAF-BB81-F33EAC304A0C}" destId="{74D5BFEB-DE84-4720-B907-B25F739196FC}" srcOrd="0" destOrd="0" presId="urn:microsoft.com/office/officeart/2005/8/layout/orgChart1"/>
    <dgm:cxn modelId="{1D587669-A9E1-47EC-A5FC-C207094A302B}" type="presParOf" srcId="{74D5BFEB-DE84-4720-B907-B25F739196FC}" destId="{66550966-59D4-4ACC-94BE-3FCBF70EBB13}" srcOrd="0" destOrd="0" presId="urn:microsoft.com/office/officeart/2005/8/layout/orgChart1"/>
    <dgm:cxn modelId="{1E488E62-D4F2-40CB-B108-208D6BB20B5D}" type="presParOf" srcId="{74D5BFEB-DE84-4720-B907-B25F739196FC}" destId="{7D3FAFE4-1660-4C85-B9D1-0E8BB83AA822}" srcOrd="1" destOrd="0" presId="urn:microsoft.com/office/officeart/2005/8/layout/orgChart1"/>
    <dgm:cxn modelId="{75524EDE-3689-4479-A0C4-134E37DC744D}" type="presParOf" srcId="{406561E5-C7AB-4AAF-BB81-F33EAC304A0C}" destId="{00AF4259-39E7-4EE3-B3C7-68B91F166D96}" srcOrd="1" destOrd="0" presId="urn:microsoft.com/office/officeart/2005/8/layout/orgChart1"/>
    <dgm:cxn modelId="{BF62CD3B-0508-4C7E-9A80-A41854DCF648}" type="presParOf" srcId="{406561E5-C7AB-4AAF-BB81-F33EAC304A0C}" destId="{3DB564E2-2DDC-4713-BEB0-7BA75CB60722}" srcOrd="2" destOrd="0" presId="urn:microsoft.com/office/officeart/2005/8/layout/orgChart1"/>
    <dgm:cxn modelId="{7A69B01C-F5EB-4162-8B92-2ACF84204B52}" type="presParOf" srcId="{C1B86F15-6756-4E1A-8DD0-9E90B967E48A}" destId="{225A51AD-70B3-425F-8117-2644793D9871}" srcOrd="4" destOrd="0" presId="urn:microsoft.com/office/officeart/2005/8/layout/orgChart1"/>
    <dgm:cxn modelId="{B814CFEE-085F-4242-9CB0-FC7AB56DA1A7}" type="presParOf" srcId="{C1B86F15-6756-4E1A-8DD0-9E90B967E48A}" destId="{FAE6B226-5835-4A8C-BC9A-AAC96DA861EF}" srcOrd="5" destOrd="0" presId="urn:microsoft.com/office/officeart/2005/8/layout/orgChart1"/>
    <dgm:cxn modelId="{D4A64A88-C2C6-4615-8237-1112A0ADB50A}" type="presParOf" srcId="{FAE6B226-5835-4A8C-BC9A-AAC96DA861EF}" destId="{EFA6F20C-1508-4387-80E4-942EB10CA87D}" srcOrd="0" destOrd="0" presId="urn:microsoft.com/office/officeart/2005/8/layout/orgChart1"/>
    <dgm:cxn modelId="{05F2AFA8-0034-428E-8B3E-952429329AD9}" type="presParOf" srcId="{EFA6F20C-1508-4387-80E4-942EB10CA87D}" destId="{0F74224D-647C-451D-B0DA-A7AC9325CE44}" srcOrd="0" destOrd="0" presId="urn:microsoft.com/office/officeart/2005/8/layout/orgChart1"/>
    <dgm:cxn modelId="{87B3E782-4052-47D6-BE88-73DAE3CF54E8}" type="presParOf" srcId="{EFA6F20C-1508-4387-80E4-942EB10CA87D}" destId="{93EA6BE3-E082-4BE9-91A6-9FB4BA2A6782}" srcOrd="1" destOrd="0" presId="urn:microsoft.com/office/officeart/2005/8/layout/orgChart1"/>
    <dgm:cxn modelId="{5734ECE1-FB6E-46D6-97BE-AEAB2AEB4D2C}" type="presParOf" srcId="{FAE6B226-5835-4A8C-BC9A-AAC96DA861EF}" destId="{555C7FC3-6327-42BC-B39A-F0A73008C0FF}" srcOrd="1" destOrd="0" presId="urn:microsoft.com/office/officeart/2005/8/layout/orgChart1"/>
    <dgm:cxn modelId="{167DD538-C6E2-4ECD-BF84-8D1491904934}" type="presParOf" srcId="{FAE6B226-5835-4A8C-BC9A-AAC96DA861EF}" destId="{7B61A266-9F47-4E09-8AFF-34063A8B03C9}" srcOrd="2" destOrd="0" presId="urn:microsoft.com/office/officeart/2005/8/layout/orgChart1"/>
    <dgm:cxn modelId="{1E6BAF8A-A4A2-4535-8ACE-A6C8062687F7}" type="presParOf" srcId="{C1B86F15-6756-4E1A-8DD0-9E90B967E48A}" destId="{10A26DB5-00EF-4D81-B120-FF549AFC3F67}" srcOrd="6" destOrd="0" presId="urn:microsoft.com/office/officeart/2005/8/layout/orgChart1"/>
    <dgm:cxn modelId="{86ABE30B-0899-4C66-9409-94BC3E8F4E39}" type="presParOf" srcId="{C1B86F15-6756-4E1A-8DD0-9E90B967E48A}" destId="{02721858-D427-4FA6-9CDE-E3A1557B35BC}" srcOrd="7" destOrd="0" presId="urn:microsoft.com/office/officeart/2005/8/layout/orgChart1"/>
    <dgm:cxn modelId="{0B26DA46-1DEE-4A2A-AC82-9EE64491A3B6}" type="presParOf" srcId="{02721858-D427-4FA6-9CDE-E3A1557B35BC}" destId="{3762B1AC-A235-4B49-A13F-E25FFAB376BB}" srcOrd="0" destOrd="0" presId="urn:microsoft.com/office/officeart/2005/8/layout/orgChart1"/>
    <dgm:cxn modelId="{F9C2CC45-E903-4B2B-8BDD-6EF431356B55}" type="presParOf" srcId="{3762B1AC-A235-4B49-A13F-E25FFAB376BB}" destId="{1594A16F-B8F3-4A17-A072-BC11E5E6A91B}" srcOrd="0" destOrd="0" presId="urn:microsoft.com/office/officeart/2005/8/layout/orgChart1"/>
    <dgm:cxn modelId="{95B4F976-ABEC-482F-9062-05C7BC7BFA9A}" type="presParOf" srcId="{3762B1AC-A235-4B49-A13F-E25FFAB376BB}" destId="{1B417361-2F2D-4FCF-B9F3-ED3ED0852910}" srcOrd="1" destOrd="0" presId="urn:microsoft.com/office/officeart/2005/8/layout/orgChart1"/>
    <dgm:cxn modelId="{A3590139-AADB-4F1F-89B2-6AED22A5AF28}" type="presParOf" srcId="{02721858-D427-4FA6-9CDE-E3A1557B35BC}" destId="{E2A8466B-8E31-4AC7-93C2-CA23E4DE2891}" srcOrd="1" destOrd="0" presId="urn:microsoft.com/office/officeart/2005/8/layout/orgChart1"/>
    <dgm:cxn modelId="{E4CE67D9-ABA5-4654-AC22-A3AD263A76F7}" type="presParOf" srcId="{02721858-D427-4FA6-9CDE-E3A1557B35BC}" destId="{F7A05849-A751-4469-91CE-B944D07109B3}" srcOrd="2" destOrd="0" presId="urn:microsoft.com/office/officeart/2005/8/layout/orgChart1"/>
    <dgm:cxn modelId="{C5E3542C-C11C-485D-8EDF-B78CB0CD7308}" type="presParOf" srcId="{4D3272EC-71DE-4F20-A9AF-8770B6C303F1}" destId="{F0C85867-FED0-44EC-A123-86A7C3502E1E}" srcOrd="2" destOrd="0" presId="urn:microsoft.com/office/officeart/2005/8/layout/orgChart1"/>
    <dgm:cxn modelId="{E503A444-2BE1-417F-852D-E676A0ADCC58}" type="presParOf" srcId="{C36F8AF0-A515-49D7-BEC1-6C1D2061BC33}" destId="{DBF5CB3F-8B95-490C-BF41-87AE16DEA8AA}" srcOrd="2" destOrd="0" presId="urn:microsoft.com/office/officeart/2005/8/layout/orgChart1"/>
    <dgm:cxn modelId="{BFDFCDC0-2E2E-4981-8D8B-41314EAB39A3}" type="presParOf" srcId="{DBF5CB3F-8B95-490C-BF41-87AE16DEA8AA}" destId="{13707D01-1021-4B75-83C8-4674B8A69553}" srcOrd="0" destOrd="0" presId="urn:microsoft.com/office/officeart/2005/8/layout/orgChart1"/>
    <dgm:cxn modelId="{7E32110D-E3F3-4DEF-B820-F72C9A4345A4}" type="presParOf" srcId="{13707D01-1021-4B75-83C8-4674B8A69553}" destId="{688D5A75-F729-482D-991F-6C2AB773725A}" srcOrd="0" destOrd="0" presId="urn:microsoft.com/office/officeart/2005/8/layout/orgChart1"/>
    <dgm:cxn modelId="{6230E553-F191-458C-9F23-933C46378F30}" type="presParOf" srcId="{13707D01-1021-4B75-83C8-4674B8A69553}" destId="{E9CAEF64-CDE6-4AD1-8CE3-DCD023F40078}" srcOrd="1" destOrd="0" presId="urn:microsoft.com/office/officeart/2005/8/layout/orgChart1"/>
    <dgm:cxn modelId="{C816AF23-44B2-434D-8FC8-C56F295CA4B0}" type="presParOf" srcId="{DBF5CB3F-8B95-490C-BF41-87AE16DEA8AA}" destId="{94B3BC21-FC4B-4E87-98AB-2D42E7127A4F}" srcOrd="1" destOrd="0" presId="urn:microsoft.com/office/officeart/2005/8/layout/orgChart1"/>
    <dgm:cxn modelId="{23CF35E0-5C4D-4699-B74A-84219CC7A27A}" type="presParOf" srcId="{DBF5CB3F-8B95-490C-BF41-87AE16DEA8AA}" destId="{D869DC30-FBFD-4232-A650-13F9761A44E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BFE311D-ADFC-4598-AD25-DCC2E581B03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2CC01D1-9F36-4BF9-9CCF-BE9D3DA53C3C}">
      <dgm:prSet custT="1"/>
      <dgm:spPr/>
      <dgm:t>
        <a:bodyPr/>
        <a:lstStyle/>
        <a:p>
          <a:r>
            <a:rPr lang="en-US" sz="2000"/>
            <a:t>Advantages:</a:t>
          </a:r>
        </a:p>
      </dgm:t>
    </dgm:pt>
    <dgm:pt modelId="{08594988-B20F-4486-85DB-B5B8D3B8CD37}" type="parTrans" cxnId="{A2013326-3B48-4502-A196-B2135547799D}">
      <dgm:prSet/>
      <dgm:spPr/>
      <dgm:t>
        <a:bodyPr/>
        <a:lstStyle/>
        <a:p>
          <a:endParaRPr lang="en-US"/>
        </a:p>
      </dgm:t>
    </dgm:pt>
    <dgm:pt modelId="{C22EAB78-09C8-4BC6-83CB-447D1A3E8711}" type="sibTrans" cxnId="{A2013326-3B48-4502-A196-B2135547799D}">
      <dgm:prSet/>
      <dgm:spPr/>
      <dgm:t>
        <a:bodyPr/>
        <a:lstStyle/>
        <a:p>
          <a:endParaRPr lang="en-US"/>
        </a:p>
      </dgm:t>
    </dgm:pt>
    <dgm:pt modelId="{C21DF318-83E4-4FC4-BB17-A172AAB762D6}">
      <dgm:prSet custT="1"/>
      <dgm:spPr/>
      <dgm:t>
        <a:bodyPr/>
        <a:lstStyle/>
        <a:p>
          <a:r>
            <a:rPr lang="en-US" sz="1800" b="1"/>
            <a:t>Feature Interactions: </a:t>
          </a:r>
          <a:r>
            <a:rPr lang="en-US" sz="1800"/>
            <a:t>Wrapper methods can consider feature interactions, capturing complex relationships between features.</a:t>
          </a:r>
        </a:p>
      </dgm:t>
    </dgm:pt>
    <dgm:pt modelId="{927A3A6F-26BA-438C-8FA7-E4A6D7D01F76}" type="parTrans" cxnId="{7D98D7C3-FB04-4B61-A590-43B8DF40D4F1}">
      <dgm:prSet/>
      <dgm:spPr/>
      <dgm:t>
        <a:bodyPr/>
        <a:lstStyle/>
        <a:p>
          <a:endParaRPr lang="en-US"/>
        </a:p>
      </dgm:t>
    </dgm:pt>
    <dgm:pt modelId="{C08ED6D7-5DA5-499C-BC6E-4A284894581E}" type="sibTrans" cxnId="{7D98D7C3-FB04-4B61-A590-43B8DF40D4F1}">
      <dgm:prSet/>
      <dgm:spPr/>
      <dgm:t>
        <a:bodyPr/>
        <a:lstStyle/>
        <a:p>
          <a:endParaRPr lang="en-US"/>
        </a:p>
      </dgm:t>
    </dgm:pt>
    <dgm:pt modelId="{8E714B61-2274-4841-A432-0BE974598B50}">
      <dgm:prSet custT="1"/>
      <dgm:spPr/>
      <dgm:t>
        <a:bodyPr/>
        <a:lstStyle/>
        <a:p>
          <a:r>
            <a:rPr lang="en-US" sz="1800" b="1"/>
            <a:t>Model-Dependent: </a:t>
          </a:r>
          <a:r>
            <a:rPr lang="en-US" sz="1800"/>
            <a:t>They are model-dependent and select features that directly impact the chosen learning algorithm's performance.</a:t>
          </a:r>
        </a:p>
      </dgm:t>
    </dgm:pt>
    <dgm:pt modelId="{979AF524-A469-43A7-A7D1-9EEE491D6FFC}" type="parTrans" cxnId="{1ED038AD-412E-4C25-814A-72FB1A305E74}">
      <dgm:prSet/>
      <dgm:spPr/>
      <dgm:t>
        <a:bodyPr/>
        <a:lstStyle/>
        <a:p>
          <a:endParaRPr lang="en-US"/>
        </a:p>
      </dgm:t>
    </dgm:pt>
    <dgm:pt modelId="{99AACA68-CAE4-4091-9A72-BCEEA10B257E}" type="sibTrans" cxnId="{1ED038AD-412E-4C25-814A-72FB1A305E74}">
      <dgm:prSet/>
      <dgm:spPr/>
      <dgm:t>
        <a:bodyPr/>
        <a:lstStyle/>
        <a:p>
          <a:endParaRPr lang="en-US"/>
        </a:p>
      </dgm:t>
    </dgm:pt>
    <dgm:pt modelId="{9D6ED55A-3A80-46DD-BE96-4FDF2F2E8F56}">
      <dgm:prSet custT="1"/>
      <dgm:spPr/>
      <dgm:t>
        <a:bodyPr/>
        <a:lstStyle/>
        <a:p>
          <a:r>
            <a:rPr lang="en-US" sz="2000"/>
            <a:t>Limitations:</a:t>
          </a:r>
        </a:p>
      </dgm:t>
    </dgm:pt>
    <dgm:pt modelId="{2E8C6383-EC35-49F4-8D62-CC45CB95B1A5}" type="parTrans" cxnId="{5666144D-7F08-458F-A8A9-9F68B35C9F19}">
      <dgm:prSet/>
      <dgm:spPr/>
      <dgm:t>
        <a:bodyPr/>
        <a:lstStyle/>
        <a:p>
          <a:endParaRPr lang="en-US"/>
        </a:p>
      </dgm:t>
    </dgm:pt>
    <dgm:pt modelId="{E3455749-DDFA-47BC-AB2E-9D49B234E756}" type="sibTrans" cxnId="{5666144D-7F08-458F-A8A9-9F68B35C9F19}">
      <dgm:prSet/>
      <dgm:spPr/>
      <dgm:t>
        <a:bodyPr/>
        <a:lstStyle/>
        <a:p>
          <a:endParaRPr lang="en-US"/>
        </a:p>
      </dgm:t>
    </dgm:pt>
    <dgm:pt modelId="{662AA4B0-B6B9-4AB5-A8B8-CB827DDE736A}">
      <dgm:prSet custT="1"/>
      <dgm:spPr/>
      <dgm:t>
        <a:bodyPr/>
        <a:lstStyle/>
        <a:p>
          <a:r>
            <a:rPr lang="en-US" sz="1800" b="1"/>
            <a:t>Computational Intensity: </a:t>
          </a:r>
          <a:r>
            <a:rPr lang="en-US" sz="1800"/>
            <a:t>Wrapper methods can be computationally expensive, especially with large feature spaces, due to multiple model evaluations.</a:t>
          </a:r>
        </a:p>
      </dgm:t>
    </dgm:pt>
    <dgm:pt modelId="{622F45B9-56E5-47C8-9BF4-29B7B81EDFA3}" type="parTrans" cxnId="{61B127FB-5BB4-45E8-8D0E-BD98726ABF98}">
      <dgm:prSet/>
      <dgm:spPr/>
      <dgm:t>
        <a:bodyPr/>
        <a:lstStyle/>
        <a:p>
          <a:endParaRPr lang="en-US"/>
        </a:p>
      </dgm:t>
    </dgm:pt>
    <dgm:pt modelId="{6894A06B-B464-4960-9C2B-87E787CD8AC8}" type="sibTrans" cxnId="{61B127FB-5BB4-45E8-8D0E-BD98726ABF98}">
      <dgm:prSet/>
      <dgm:spPr/>
      <dgm:t>
        <a:bodyPr/>
        <a:lstStyle/>
        <a:p>
          <a:endParaRPr lang="en-US"/>
        </a:p>
      </dgm:t>
    </dgm:pt>
    <dgm:pt modelId="{D1F042D5-4E25-4A38-BED6-6E2292C51EBD}">
      <dgm:prSet custT="1"/>
      <dgm:spPr/>
      <dgm:t>
        <a:bodyPr/>
        <a:lstStyle/>
        <a:p>
          <a:r>
            <a:rPr lang="en-US" sz="1800" b="1"/>
            <a:t>Potential Overfitting: </a:t>
          </a:r>
          <a:r>
            <a:rPr lang="en-US" sz="1800"/>
            <a:t>They are prone to overfitting if not cross-validated properly.</a:t>
          </a:r>
        </a:p>
      </dgm:t>
    </dgm:pt>
    <dgm:pt modelId="{92A46DDD-7063-411F-BB2D-BB93851ED936}" type="parTrans" cxnId="{C33F603A-4640-4ECB-982D-BE10EA680DA1}">
      <dgm:prSet/>
      <dgm:spPr/>
      <dgm:t>
        <a:bodyPr/>
        <a:lstStyle/>
        <a:p>
          <a:endParaRPr lang="en-US"/>
        </a:p>
      </dgm:t>
    </dgm:pt>
    <dgm:pt modelId="{0D54AB35-FBB9-4747-95E4-F504867976DA}" type="sibTrans" cxnId="{C33F603A-4640-4ECB-982D-BE10EA680DA1}">
      <dgm:prSet/>
      <dgm:spPr/>
      <dgm:t>
        <a:bodyPr/>
        <a:lstStyle/>
        <a:p>
          <a:endParaRPr lang="en-US"/>
        </a:p>
      </dgm:t>
    </dgm:pt>
    <dgm:pt modelId="{4BD797C4-1111-4A57-ACCA-DFF323E3E991}">
      <dgm:prSet custT="1"/>
      <dgm:spPr/>
      <dgm:t>
        <a:bodyPr/>
        <a:lstStyle/>
        <a:p>
          <a:r>
            <a:rPr lang="en-US" sz="2000"/>
            <a:t>Use Cases:</a:t>
          </a:r>
        </a:p>
      </dgm:t>
    </dgm:pt>
    <dgm:pt modelId="{1CF43139-2881-47A5-9646-3A43E0E0BDAD}" type="parTrans" cxnId="{BECB79E0-D732-4696-A2B4-FBCE79B827BB}">
      <dgm:prSet/>
      <dgm:spPr/>
      <dgm:t>
        <a:bodyPr/>
        <a:lstStyle/>
        <a:p>
          <a:endParaRPr lang="en-US"/>
        </a:p>
      </dgm:t>
    </dgm:pt>
    <dgm:pt modelId="{F9142D5C-5479-40DA-9A37-79FC439E12B1}" type="sibTrans" cxnId="{BECB79E0-D732-4696-A2B4-FBCE79B827BB}">
      <dgm:prSet/>
      <dgm:spPr/>
      <dgm:t>
        <a:bodyPr/>
        <a:lstStyle/>
        <a:p>
          <a:endParaRPr lang="en-US"/>
        </a:p>
      </dgm:t>
    </dgm:pt>
    <dgm:pt modelId="{2DE85599-E6C0-458F-B8A6-D5222AF9037A}">
      <dgm:prSet custT="1"/>
      <dgm:spPr/>
      <dgm:t>
        <a:bodyPr/>
        <a:lstStyle/>
        <a:p>
          <a:r>
            <a:rPr lang="en-US" sz="1800"/>
            <a:t>Wrapper methods find applications in scenarios where feature interactions are crucial, such as image recognition.</a:t>
          </a:r>
        </a:p>
      </dgm:t>
    </dgm:pt>
    <dgm:pt modelId="{6461021D-A748-4681-8A18-461080E1BAD1}" type="parTrans" cxnId="{DF619269-2AC1-4212-AE3D-23C87DF2192A}">
      <dgm:prSet/>
      <dgm:spPr/>
      <dgm:t>
        <a:bodyPr/>
        <a:lstStyle/>
        <a:p>
          <a:endParaRPr lang="en-US"/>
        </a:p>
      </dgm:t>
    </dgm:pt>
    <dgm:pt modelId="{3073A47E-55BC-4037-992B-01F66385D636}" type="sibTrans" cxnId="{DF619269-2AC1-4212-AE3D-23C87DF2192A}">
      <dgm:prSet/>
      <dgm:spPr/>
      <dgm:t>
        <a:bodyPr/>
        <a:lstStyle/>
        <a:p>
          <a:endParaRPr lang="en-US"/>
        </a:p>
      </dgm:t>
    </dgm:pt>
    <dgm:pt modelId="{44249F5E-4562-4F1C-AD9F-9C1BE77B6DF6}" type="pres">
      <dgm:prSet presAssocID="{5BFE311D-ADFC-4598-AD25-DCC2E581B03D}" presName="linear" presStyleCnt="0">
        <dgm:presLayoutVars>
          <dgm:dir/>
          <dgm:animLvl val="lvl"/>
          <dgm:resizeHandles val="exact"/>
        </dgm:presLayoutVars>
      </dgm:prSet>
      <dgm:spPr/>
    </dgm:pt>
    <dgm:pt modelId="{5C46A552-89B8-4E89-AB42-6BB37F41D0E6}" type="pres">
      <dgm:prSet presAssocID="{92CC01D1-9F36-4BF9-9CCF-BE9D3DA53C3C}" presName="parentLin" presStyleCnt="0"/>
      <dgm:spPr/>
    </dgm:pt>
    <dgm:pt modelId="{2F13B1DB-83E9-499D-A132-8A24A088D5A0}" type="pres">
      <dgm:prSet presAssocID="{92CC01D1-9F36-4BF9-9CCF-BE9D3DA53C3C}" presName="parentLeftMargin" presStyleLbl="node1" presStyleIdx="0" presStyleCnt="3"/>
      <dgm:spPr/>
    </dgm:pt>
    <dgm:pt modelId="{B31C743C-1361-4645-A73C-0658DE8DB16A}" type="pres">
      <dgm:prSet presAssocID="{92CC01D1-9F36-4BF9-9CCF-BE9D3DA53C3C}" presName="parentText" presStyleLbl="node1" presStyleIdx="0" presStyleCnt="3">
        <dgm:presLayoutVars>
          <dgm:chMax val="0"/>
          <dgm:bulletEnabled val="1"/>
        </dgm:presLayoutVars>
      </dgm:prSet>
      <dgm:spPr/>
    </dgm:pt>
    <dgm:pt modelId="{346CAF8F-745E-481F-BF4F-4898541A77F0}" type="pres">
      <dgm:prSet presAssocID="{92CC01D1-9F36-4BF9-9CCF-BE9D3DA53C3C}" presName="negativeSpace" presStyleCnt="0"/>
      <dgm:spPr/>
    </dgm:pt>
    <dgm:pt modelId="{12095E68-8E38-4902-889D-35D5759D442B}" type="pres">
      <dgm:prSet presAssocID="{92CC01D1-9F36-4BF9-9CCF-BE9D3DA53C3C}" presName="childText" presStyleLbl="conFgAcc1" presStyleIdx="0" presStyleCnt="3">
        <dgm:presLayoutVars>
          <dgm:bulletEnabled val="1"/>
        </dgm:presLayoutVars>
      </dgm:prSet>
      <dgm:spPr/>
    </dgm:pt>
    <dgm:pt modelId="{676CFF2F-997A-45E6-A3E1-75FF72184E1D}" type="pres">
      <dgm:prSet presAssocID="{C22EAB78-09C8-4BC6-83CB-447D1A3E8711}" presName="spaceBetweenRectangles" presStyleCnt="0"/>
      <dgm:spPr/>
    </dgm:pt>
    <dgm:pt modelId="{1E276D18-58C7-420C-A4F2-D4838B80705D}" type="pres">
      <dgm:prSet presAssocID="{9D6ED55A-3A80-46DD-BE96-4FDF2F2E8F56}" presName="parentLin" presStyleCnt="0"/>
      <dgm:spPr/>
    </dgm:pt>
    <dgm:pt modelId="{C4DCC08B-24AD-46E3-950A-07C0F7B73CA6}" type="pres">
      <dgm:prSet presAssocID="{9D6ED55A-3A80-46DD-BE96-4FDF2F2E8F56}" presName="parentLeftMargin" presStyleLbl="node1" presStyleIdx="0" presStyleCnt="3"/>
      <dgm:spPr/>
    </dgm:pt>
    <dgm:pt modelId="{479E707D-FEE2-4278-8AA4-1AB6A7E61D0B}" type="pres">
      <dgm:prSet presAssocID="{9D6ED55A-3A80-46DD-BE96-4FDF2F2E8F56}" presName="parentText" presStyleLbl="node1" presStyleIdx="1" presStyleCnt="3">
        <dgm:presLayoutVars>
          <dgm:chMax val="0"/>
          <dgm:bulletEnabled val="1"/>
        </dgm:presLayoutVars>
      </dgm:prSet>
      <dgm:spPr/>
    </dgm:pt>
    <dgm:pt modelId="{C68F942B-F27C-47E5-8EF1-594485D9235D}" type="pres">
      <dgm:prSet presAssocID="{9D6ED55A-3A80-46DD-BE96-4FDF2F2E8F56}" presName="negativeSpace" presStyleCnt="0"/>
      <dgm:spPr/>
    </dgm:pt>
    <dgm:pt modelId="{FE48169E-071B-4353-9683-8114CF96C6F1}" type="pres">
      <dgm:prSet presAssocID="{9D6ED55A-3A80-46DD-BE96-4FDF2F2E8F56}" presName="childText" presStyleLbl="conFgAcc1" presStyleIdx="1" presStyleCnt="3">
        <dgm:presLayoutVars>
          <dgm:bulletEnabled val="1"/>
        </dgm:presLayoutVars>
      </dgm:prSet>
      <dgm:spPr/>
    </dgm:pt>
    <dgm:pt modelId="{4354087B-5172-44FA-A812-88B584B273EE}" type="pres">
      <dgm:prSet presAssocID="{E3455749-DDFA-47BC-AB2E-9D49B234E756}" presName="spaceBetweenRectangles" presStyleCnt="0"/>
      <dgm:spPr/>
    </dgm:pt>
    <dgm:pt modelId="{B436E93D-168D-40D0-85DC-9D221A5FD345}" type="pres">
      <dgm:prSet presAssocID="{4BD797C4-1111-4A57-ACCA-DFF323E3E991}" presName="parentLin" presStyleCnt="0"/>
      <dgm:spPr/>
    </dgm:pt>
    <dgm:pt modelId="{EA007A85-C7B1-424B-8701-0FD90A4E9662}" type="pres">
      <dgm:prSet presAssocID="{4BD797C4-1111-4A57-ACCA-DFF323E3E991}" presName="parentLeftMargin" presStyleLbl="node1" presStyleIdx="1" presStyleCnt="3"/>
      <dgm:spPr/>
    </dgm:pt>
    <dgm:pt modelId="{B4A90597-9FF2-4DD8-BD2C-C63CD7F992D3}" type="pres">
      <dgm:prSet presAssocID="{4BD797C4-1111-4A57-ACCA-DFF323E3E991}" presName="parentText" presStyleLbl="node1" presStyleIdx="2" presStyleCnt="3">
        <dgm:presLayoutVars>
          <dgm:chMax val="0"/>
          <dgm:bulletEnabled val="1"/>
        </dgm:presLayoutVars>
      </dgm:prSet>
      <dgm:spPr/>
    </dgm:pt>
    <dgm:pt modelId="{21DE6FCE-B865-4C54-8BA5-42378241FE21}" type="pres">
      <dgm:prSet presAssocID="{4BD797C4-1111-4A57-ACCA-DFF323E3E991}" presName="negativeSpace" presStyleCnt="0"/>
      <dgm:spPr/>
    </dgm:pt>
    <dgm:pt modelId="{893799EC-6518-4D03-B8FA-19E984C4FBFE}" type="pres">
      <dgm:prSet presAssocID="{4BD797C4-1111-4A57-ACCA-DFF323E3E991}" presName="childText" presStyleLbl="conFgAcc1" presStyleIdx="2" presStyleCnt="3">
        <dgm:presLayoutVars>
          <dgm:bulletEnabled val="1"/>
        </dgm:presLayoutVars>
      </dgm:prSet>
      <dgm:spPr/>
    </dgm:pt>
  </dgm:ptLst>
  <dgm:cxnLst>
    <dgm:cxn modelId="{0D263503-8735-49E9-82BC-470F71135B22}" type="presOf" srcId="{92CC01D1-9F36-4BF9-9CCF-BE9D3DA53C3C}" destId="{2F13B1DB-83E9-499D-A132-8A24A088D5A0}" srcOrd="0" destOrd="0" presId="urn:microsoft.com/office/officeart/2005/8/layout/list1"/>
    <dgm:cxn modelId="{D0856411-DD0B-40BC-9F0B-B22C8031D87D}" type="presOf" srcId="{C21DF318-83E4-4FC4-BB17-A172AAB762D6}" destId="{12095E68-8E38-4902-889D-35D5759D442B}" srcOrd="0" destOrd="0" presId="urn:microsoft.com/office/officeart/2005/8/layout/list1"/>
    <dgm:cxn modelId="{646A4E1A-E429-416B-9E6F-547C73041893}" type="presOf" srcId="{9D6ED55A-3A80-46DD-BE96-4FDF2F2E8F56}" destId="{479E707D-FEE2-4278-8AA4-1AB6A7E61D0B}" srcOrd="1" destOrd="0" presId="urn:microsoft.com/office/officeart/2005/8/layout/list1"/>
    <dgm:cxn modelId="{A2013326-3B48-4502-A196-B2135547799D}" srcId="{5BFE311D-ADFC-4598-AD25-DCC2E581B03D}" destId="{92CC01D1-9F36-4BF9-9CCF-BE9D3DA53C3C}" srcOrd="0" destOrd="0" parTransId="{08594988-B20F-4486-85DB-B5B8D3B8CD37}" sibTransId="{C22EAB78-09C8-4BC6-83CB-447D1A3E8711}"/>
    <dgm:cxn modelId="{7045522D-2914-434C-90BA-301E8320E61E}" type="presOf" srcId="{2DE85599-E6C0-458F-B8A6-D5222AF9037A}" destId="{893799EC-6518-4D03-B8FA-19E984C4FBFE}" srcOrd="0" destOrd="0" presId="urn:microsoft.com/office/officeart/2005/8/layout/list1"/>
    <dgm:cxn modelId="{C9E1432F-4743-4DAA-847E-F1F89C30127D}" type="presOf" srcId="{D1F042D5-4E25-4A38-BED6-6E2292C51EBD}" destId="{FE48169E-071B-4353-9683-8114CF96C6F1}" srcOrd="0" destOrd="1" presId="urn:microsoft.com/office/officeart/2005/8/layout/list1"/>
    <dgm:cxn modelId="{C33F603A-4640-4ECB-982D-BE10EA680DA1}" srcId="{9D6ED55A-3A80-46DD-BE96-4FDF2F2E8F56}" destId="{D1F042D5-4E25-4A38-BED6-6E2292C51EBD}" srcOrd="1" destOrd="0" parTransId="{92A46DDD-7063-411F-BB2D-BB93851ED936}" sibTransId="{0D54AB35-FBB9-4747-95E4-F504867976DA}"/>
    <dgm:cxn modelId="{26E8CA3C-986D-452D-843A-E50E1C2B3164}" type="presOf" srcId="{8E714B61-2274-4841-A432-0BE974598B50}" destId="{12095E68-8E38-4902-889D-35D5759D442B}" srcOrd="0" destOrd="1" presId="urn:microsoft.com/office/officeart/2005/8/layout/list1"/>
    <dgm:cxn modelId="{DF619269-2AC1-4212-AE3D-23C87DF2192A}" srcId="{4BD797C4-1111-4A57-ACCA-DFF323E3E991}" destId="{2DE85599-E6C0-458F-B8A6-D5222AF9037A}" srcOrd="0" destOrd="0" parTransId="{6461021D-A748-4681-8A18-461080E1BAD1}" sibTransId="{3073A47E-55BC-4037-992B-01F66385D636}"/>
    <dgm:cxn modelId="{5666144D-7F08-458F-A8A9-9F68B35C9F19}" srcId="{5BFE311D-ADFC-4598-AD25-DCC2E581B03D}" destId="{9D6ED55A-3A80-46DD-BE96-4FDF2F2E8F56}" srcOrd="1" destOrd="0" parTransId="{2E8C6383-EC35-49F4-8D62-CC45CB95B1A5}" sibTransId="{E3455749-DDFA-47BC-AB2E-9D49B234E756}"/>
    <dgm:cxn modelId="{9E0F6170-D9A5-4845-A573-80C366F22317}" type="presOf" srcId="{92CC01D1-9F36-4BF9-9CCF-BE9D3DA53C3C}" destId="{B31C743C-1361-4645-A73C-0658DE8DB16A}" srcOrd="1" destOrd="0" presId="urn:microsoft.com/office/officeart/2005/8/layout/list1"/>
    <dgm:cxn modelId="{1ED038AD-412E-4C25-814A-72FB1A305E74}" srcId="{92CC01D1-9F36-4BF9-9CCF-BE9D3DA53C3C}" destId="{8E714B61-2274-4841-A432-0BE974598B50}" srcOrd="1" destOrd="0" parTransId="{979AF524-A469-43A7-A7D1-9EEE491D6FFC}" sibTransId="{99AACA68-CAE4-4091-9A72-BCEEA10B257E}"/>
    <dgm:cxn modelId="{E2F1B2BB-B2AC-4068-B7A0-77C310113BBC}" type="presOf" srcId="{5BFE311D-ADFC-4598-AD25-DCC2E581B03D}" destId="{44249F5E-4562-4F1C-AD9F-9C1BE77B6DF6}" srcOrd="0" destOrd="0" presId="urn:microsoft.com/office/officeart/2005/8/layout/list1"/>
    <dgm:cxn modelId="{7D98D7C3-FB04-4B61-A590-43B8DF40D4F1}" srcId="{92CC01D1-9F36-4BF9-9CCF-BE9D3DA53C3C}" destId="{C21DF318-83E4-4FC4-BB17-A172AAB762D6}" srcOrd="0" destOrd="0" parTransId="{927A3A6F-26BA-438C-8FA7-E4A6D7D01F76}" sibTransId="{C08ED6D7-5DA5-499C-BC6E-4A284894581E}"/>
    <dgm:cxn modelId="{250E08C5-F73C-49BA-A67E-B2586B848E3E}" type="presOf" srcId="{9D6ED55A-3A80-46DD-BE96-4FDF2F2E8F56}" destId="{C4DCC08B-24AD-46E3-950A-07C0F7B73CA6}" srcOrd="0" destOrd="0" presId="urn:microsoft.com/office/officeart/2005/8/layout/list1"/>
    <dgm:cxn modelId="{1C62E3C8-3D1E-495E-9E89-AACF30532FC1}" type="presOf" srcId="{4BD797C4-1111-4A57-ACCA-DFF323E3E991}" destId="{EA007A85-C7B1-424B-8701-0FD90A4E9662}" srcOrd="0" destOrd="0" presId="urn:microsoft.com/office/officeart/2005/8/layout/list1"/>
    <dgm:cxn modelId="{ED530FCE-F379-484B-AB45-76452501D523}" type="presOf" srcId="{662AA4B0-B6B9-4AB5-A8B8-CB827DDE736A}" destId="{FE48169E-071B-4353-9683-8114CF96C6F1}" srcOrd="0" destOrd="0" presId="urn:microsoft.com/office/officeart/2005/8/layout/list1"/>
    <dgm:cxn modelId="{82F7A5D3-2C4E-4921-A52B-A9CE3FD49D8D}" type="presOf" srcId="{4BD797C4-1111-4A57-ACCA-DFF323E3E991}" destId="{B4A90597-9FF2-4DD8-BD2C-C63CD7F992D3}" srcOrd="1" destOrd="0" presId="urn:microsoft.com/office/officeart/2005/8/layout/list1"/>
    <dgm:cxn modelId="{BECB79E0-D732-4696-A2B4-FBCE79B827BB}" srcId="{5BFE311D-ADFC-4598-AD25-DCC2E581B03D}" destId="{4BD797C4-1111-4A57-ACCA-DFF323E3E991}" srcOrd="2" destOrd="0" parTransId="{1CF43139-2881-47A5-9646-3A43E0E0BDAD}" sibTransId="{F9142D5C-5479-40DA-9A37-79FC439E12B1}"/>
    <dgm:cxn modelId="{61B127FB-5BB4-45E8-8D0E-BD98726ABF98}" srcId="{9D6ED55A-3A80-46DD-BE96-4FDF2F2E8F56}" destId="{662AA4B0-B6B9-4AB5-A8B8-CB827DDE736A}" srcOrd="0" destOrd="0" parTransId="{622F45B9-56E5-47C8-9BF4-29B7B81EDFA3}" sibTransId="{6894A06B-B464-4960-9C2B-87E787CD8AC8}"/>
    <dgm:cxn modelId="{1D150AF5-D2FD-4467-8988-744F925FA0CF}" type="presParOf" srcId="{44249F5E-4562-4F1C-AD9F-9C1BE77B6DF6}" destId="{5C46A552-89B8-4E89-AB42-6BB37F41D0E6}" srcOrd="0" destOrd="0" presId="urn:microsoft.com/office/officeart/2005/8/layout/list1"/>
    <dgm:cxn modelId="{E61F0838-C25C-4065-9632-E940917C165F}" type="presParOf" srcId="{5C46A552-89B8-4E89-AB42-6BB37F41D0E6}" destId="{2F13B1DB-83E9-499D-A132-8A24A088D5A0}" srcOrd="0" destOrd="0" presId="urn:microsoft.com/office/officeart/2005/8/layout/list1"/>
    <dgm:cxn modelId="{7DDFBE9F-71DD-4CE7-BBF1-2A17C43D19A3}" type="presParOf" srcId="{5C46A552-89B8-4E89-AB42-6BB37F41D0E6}" destId="{B31C743C-1361-4645-A73C-0658DE8DB16A}" srcOrd="1" destOrd="0" presId="urn:microsoft.com/office/officeart/2005/8/layout/list1"/>
    <dgm:cxn modelId="{8C2A0526-8E5C-4D49-9AA0-E0F4DB26FAA2}" type="presParOf" srcId="{44249F5E-4562-4F1C-AD9F-9C1BE77B6DF6}" destId="{346CAF8F-745E-481F-BF4F-4898541A77F0}" srcOrd="1" destOrd="0" presId="urn:microsoft.com/office/officeart/2005/8/layout/list1"/>
    <dgm:cxn modelId="{766333E0-B962-49C9-8E4C-4EB90BE7219D}" type="presParOf" srcId="{44249F5E-4562-4F1C-AD9F-9C1BE77B6DF6}" destId="{12095E68-8E38-4902-889D-35D5759D442B}" srcOrd="2" destOrd="0" presId="urn:microsoft.com/office/officeart/2005/8/layout/list1"/>
    <dgm:cxn modelId="{E0A8A8BF-1C7B-4DBD-AD6C-EFDE8EC70FFF}" type="presParOf" srcId="{44249F5E-4562-4F1C-AD9F-9C1BE77B6DF6}" destId="{676CFF2F-997A-45E6-A3E1-75FF72184E1D}" srcOrd="3" destOrd="0" presId="urn:microsoft.com/office/officeart/2005/8/layout/list1"/>
    <dgm:cxn modelId="{661FD3E9-B922-4572-A837-3BDA0DD94320}" type="presParOf" srcId="{44249F5E-4562-4F1C-AD9F-9C1BE77B6DF6}" destId="{1E276D18-58C7-420C-A4F2-D4838B80705D}" srcOrd="4" destOrd="0" presId="urn:microsoft.com/office/officeart/2005/8/layout/list1"/>
    <dgm:cxn modelId="{1EBE3F34-63B2-45CA-B1B4-13FF764DE40F}" type="presParOf" srcId="{1E276D18-58C7-420C-A4F2-D4838B80705D}" destId="{C4DCC08B-24AD-46E3-950A-07C0F7B73CA6}" srcOrd="0" destOrd="0" presId="urn:microsoft.com/office/officeart/2005/8/layout/list1"/>
    <dgm:cxn modelId="{CE78EF9C-045B-497C-BA85-310554B95950}" type="presParOf" srcId="{1E276D18-58C7-420C-A4F2-D4838B80705D}" destId="{479E707D-FEE2-4278-8AA4-1AB6A7E61D0B}" srcOrd="1" destOrd="0" presId="urn:microsoft.com/office/officeart/2005/8/layout/list1"/>
    <dgm:cxn modelId="{CD6F5A71-AB4E-494E-A499-CC10655126D7}" type="presParOf" srcId="{44249F5E-4562-4F1C-AD9F-9C1BE77B6DF6}" destId="{C68F942B-F27C-47E5-8EF1-594485D9235D}" srcOrd="5" destOrd="0" presId="urn:microsoft.com/office/officeart/2005/8/layout/list1"/>
    <dgm:cxn modelId="{7E658651-9C7D-4A98-A4D6-63060B2FCCFC}" type="presParOf" srcId="{44249F5E-4562-4F1C-AD9F-9C1BE77B6DF6}" destId="{FE48169E-071B-4353-9683-8114CF96C6F1}" srcOrd="6" destOrd="0" presId="urn:microsoft.com/office/officeart/2005/8/layout/list1"/>
    <dgm:cxn modelId="{0FD7F9A8-830F-4CA0-81AC-FB45C854553D}" type="presParOf" srcId="{44249F5E-4562-4F1C-AD9F-9C1BE77B6DF6}" destId="{4354087B-5172-44FA-A812-88B584B273EE}" srcOrd="7" destOrd="0" presId="urn:microsoft.com/office/officeart/2005/8/layout/list1"/>
    <dgm:cxn modelId="{EAC178ED-9E6E-45CC-A0E5-D6CB35DF71B4}" type="presParOf" srcId="{44249F5E-4562-4F1C-AD9F-9C1BE77B6DF6}" destId="{B436E93D-168D-40D0-85DC-9D221A5FD345}" srcOrd="8" destOrd="0" presId="urn:microsoft.com/office/officeart/2005/8/layout/list1"/>
    <dgm:cxn modelId="{A2E0EF41-6815-4695-A148-7AB35223AD3F}" type="presParOf" srcId="{B436E93D-168D-40D0-85DC-9D221A5FD345}" destId="{EA007A85-C7B1-424B-8701-0FD90A4E9662}" srcOrd="0" destOrd="0" presId="urn:microsoft.com/office/officeart/2005/8/layout/list1"/>
    <dgm:cxn modelId="{14EEF17E-0DDE-47E1-A894-F1CDC0D2AE3C}" type="presParOf" srcId="{B436E93D-168D-40D0-85DC-9D221A5FD345}" destId="{B4A90597-9FF2-4DD8-BD2C-C63CD7F992D3}" srcOrd="1" destOrd="0" presId="urn:microsoft.com/office/officeart/2005/8/layout/list1"/>
    <dgm:cxn modelId="{D457C894-C88C-412F-9CFB-68DFC0C38D48}" type="presParOf" srcId="{44249F5E-4562-4F1C-AD9F-9C1BE77B6DF6}" destId="{21DE6FCE-B865-4C54-8BA5-42378241FE21}" srcOrd="9" destOrd="0" presId="urn:microsoft.com/office/officeart/2005/8/layout/list1"/>
    <dgm:cxn modelId="{E58FE831-5681-46D6-9EDC-37DFB092AD30}" type="presParOf" srcId="{44249F5E-4562-4F1C-AD9F-9C1BE77B6DF6}" destId="{893799EC-6518-4D03-B8FA-19E984C4FBF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C1D11F2-20D1-4220-8082-EAC45C76343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EA30F6-2EE8-4B15-89C0-870CB2303D33}">
      <dgm:prSet custT="1"/>
      <dgm:spPr/>
      <dgm:t>
        <a:bodyPr/>
        <a:lstStyle/>
        <a:p>
          <a:pPr>
            <a:lnSpc>
              <a:spcPct val="100000"/>
            </a:lnSpc>
            <a:defRPr b="1"/>
          </a:pPr>
          <a:r>
            <a:rPr lang="en-US" sz="2400"/>
            <a:t>Advantages</a:t>
          </a:r>
        </a:p>
      </dgm:t>
    </dgm:pt>
    <dgm:pt modelId="{F80BCA4C-D5B9-4926-B577-39B2535EA43D}" type="parTrans" cxnId="{943B2BA1-5566-4A1F-9B79-E593EA9F0D26}">
      <dgm:prSet/>
      <dgm:spPr/>
      <dgm:t>
        <a:bodyPr/>
        <a:lstStyle/>
        <a:p>
          <a:endParaRPr lang="en-US"/>
        </a:p>
      </dgm:t>
    </dgm:pt>
    <dgm:pt modelId="{4CF5AA8C-61C9-47DA-858A-3F565FFA052D}" type="sibTrans" cxnId="{943B2BA1-5566-4A1F-9B79-E593EA9F0D26}">
      <dgm:prSet/>
      <dgm:spPr/>
      <dgm:t>
        <a:bodyPr/>
        <a:lstStyle/>
        <a:p>
          <a:endParaRPr lang="en-US"/>
        </a:p>
      </dgm:t>
    </dgm:pt>
    <dgm:pt modelId="{C83A8E8F-E548-4131-91E5-98A63B7A7869}">
      <dgm:prSet/>
      <dgm:spPr/>
      <dgm:t>
        <a:bodyPr/>
        <a:lstStyle/>
        <a:p>
          <a:pPr>
            <a:lnSpc>
              <a:spcPct val="100000"/>
            </a:lnSpc>
          </a:pPr>
          <a:r>
            <a:rPr lang="en-US" b="1"/>
            <a:t>Feature Importance: </a:t>
          </a:r>
        </a:p>
        <a:p>
          <a:pPr>
            <a:lnSpc>
              <a:spcPct val="100000"/>
            </a:lnSpc>
          </a:pPr>
          <a:r>
            <a:rPr lang="en-US"/>
            <a:t>Embedded methods explicitly evaluate feature importance, resulting in a feature subset that directly impacts model performance.</a:t>
          </a:r>
        </a:p>
        <a:p>
          <a:pPr algn="just">
            <a:buFont typeface="Arial" panose="020B0604020202020204" pitchFamily="34" charset="0"/>
            <a:buChar char="•"/>
          </a:pPr>
          <a:endParaRPr lang="en-US"/>
        </a:p>
      </dgm:t>
    </dgm:pt>
    <dgm:pt modelId="{52701598-701B-4139-A731-3C8CEF7A1788}" type="parTrans" cxnId="{AE4677A6-E33D-4635-9EC8-BFDBF9A497E2}">
      <dgm:prSet/>
      <dgm:spPr/>
      <dgm:t>
        <a:bodyPr/>
        <a:lstStyle/>
        <a:p>
          <a:endParaRPr lang="en-US"/>
        </a:p>
      </dgm:t>
    </dgm:pt>
    <dgm:pt modelId="{A98B1DBF-52DA-45D7-A804-D946A69DF4AD}" type="sibTrans" cxnId="{AE4677A6-E33D-4635-9EC8-BFDBF9A497E2}">
      <dgm:prSet/>
      <dgm:spPr/>
      <dgm:t>
        <a:bodyPr/>
        <a:lstStyle/>
        <a:p>
          <a:endParaRPr lang="en-US"/>
        </a:p>
      </dgm:t>
    </dgm:pt>
    <dgm:pt modelId="{A9B1BC65-75FE-46B3-8CEC-66D85A35CD63}">
      <dgm:prSet/>
      <dgm:spPr/>
      <dgm:t>
        <a:bodyPr/>
        <a:lstStyle/>
        <a:p>
          <a:pPr>
            <a:lnSpc>
              <a:spcPct val="100000"/>
            </a:lnSpc>
          </a:pPr>
          <a:r>
            <a:rPr lang="en-US" b="1"/>
            <a:t>Automatic Feature Selection: </a:t>
          </a:r>
        </a:p>
        <a:p>
          <a:pPr>
            <a:lnSpc>
              <a:spcPct val="100000"/>
            </a:lnSpc>
          </a:pPr>
          <a:r>
            <a:rPr lang="en-US"/>
            <a:t>Features are selected during model training, reducing the need for a separate feature selection step.</a:t>
          </a:r>
        </a:p>
      </dgm:t>
    </dgm:pt>
    <dgm:pt modelId="{63FE166B-3B58-4307-A987-6AB014F5A514}" type="parTrans" cxnId="{2F0432C8-F935-4A15-B171-7289FB62D8E5}">
      <dgm:prSet/>
      <dgm:spPr/>
      <dgm:t>
        <a:bodyPr/>
        <a:lstStyle/>
        <a:p>
          <a:endParaRPr lang="en-US"/>
        </a:p>
      </dgm:t>
    </dgm:pt>
    <dgm:pt modelId="{386D9E13-18AD-4566-9BB4-05A1DF6FA1C7}" type="sibTrans" cxnId="{2F0432C8-F935-4A15-B171-7289FB62D8E5}">
      <dgm:prSet/>
      <dgm:spPr/>
      <dgm:t>
        <a:bodyPr/>
        <a:lstStyle/>
        <a:p>
          <a:endParaRPr lang="en-US"/>
        </a:p>
      </dgm:t>
    </dgm:pt>
    <dgm:pt modelId="{0099C361-6C81-4BE5-8B9B-D456C68DB687}">
      <dgm:prSet custT="1"/>
      <dgm:spPr/>
      <dgm:t>
        <a:bodyPr/>
        <a:lstStyle/>
        <a:p>
          <a:pPr>
            <a:lnSpc>
              <a:spcPct val="100000"/>
            </a:lnSpc>
            <a:defRPr b="1"/>
          </a:pPr>
          <a:r>
            <a:rPr lang="en-US" sz="2400"/>
            <a:t>Limitations</a:t>
          </a:r>
        </a:p>
      </dgm:t>
    </dgm:pt>
    <dgm:pt modelId="{AA96AF51-D575-490A-87DF-04DB4A762F9B}" type="parTrans" cxnId="{609E110B-7F35-4928-A70D-73ADB0A49AD1}">
      <dgm:prSet/>
      <dgm:spPr/>
      <dgm:t>
        <a:bodyPr/>
        <a:lstStyle/>
        <a:p>
          <a:endParaRPr lang="en-US"/>
        </a:p>
      </dgm:t>
    </dgm:pt>
    <dgm:pt modelId="{FCD21749-622C-4F05-8765-AACFC345CA6F}" type="sibTrans" cxnId="{609E110B-7F35-4928-A70D-73ADB0A49AD1}">
      <dgm:prSet/>
      <dgm:spPr/>
      <dgm:t>
        <a:bodyPr/>
        <a:lstStyle/>
        <a:p>
          <a:endParaRPr lang="en-US"/>
        </a:p>
      </dgm:t>
    </dgm:pt>
    <dgm:pt modelId="{E29AA45B-876B-4983-9241-21BEB94614CA}">
      <dgm:prSet/>
      <dgm:spPr/>
      <dgm:t>
        <a:bodyPr/>
        <a:lstStyle/>
        <a:p>
          <a:pPr>
            <a:lnSpc>
              <a:spcPct val="100000"/>
            </a:lnSpc>
          </a:pPr>
          <a:r>
            <a:rPr lang="en-US" b="1"/>
            <a:t>Model Dependency: </a:t>
          </a:r>
        </a:p>
        <a:p>
          <a:pPr>
            <a:lnSpc>
              <a:spcPct val="100000"/>
            </a:lnSpc>
          </a:pPr>
          <a:r>
            <a:rPr lang="en-US"/>
            <a:t>The choice of the machine learning model and the regularization parameter can affect the selected feature subset.</a:t>
          </a:r>
        </a:p>
        <a:p>
          <a:pPr algn="just">
            <a:buFont typeface="Arial" panose="020B0604020202020204" pitchFamily="34" charset="0"/>
            <a:buChar char="•"/>
          </a:pPr>
          <a:endParaRPr lang="en-US"/>
        </a:p>
      </dgm:t>
    </dgm:pt>
    <dgm:pt modelId="{DA712626-7F99-49D0-BCBE-49E58DE43783}" type="parTrans" cxnId="{A0E2E96E-131C-4BB7-8F5C-1DCAC4AE0D20}">
      <dgm:prSet/>
      <dgm:spPr/>
      <dgm:t>
        <a:bodyPr/>
        <a:lstStyle/>
        <a:p>
          <a:endParaRPr lang="en-US"/>
        </a:p>
      </dgm:t>
    </dgm:pt>
    <dgm:pt modelId="{D45F85D9-C9BC-47DC-9818-9E3CCE2473C6}" type="sibTrans" cxnId="{A0E2E96E-131C-4BB7-8F5C-1DCAC4AE0D20}">
      <dgm:prSet/>
      <dgm:spPr/>
      <dgm:t>
        <a:bodyPr/>
        <a:lstStyle/>
        <a:p>
          <a:endParaRPr lang="en-US"/>
        </a:p>
      </dgm:t>
    </dgm:pt>
    <dgm:pt modelId="{DF68B0A2-0367-4028-9BDD-9B29B7F7827F}">
      <dgm:prSet/>
      <dgm:spPr/>
      <dgm:t>
        <a:bodyPr/>
        <a:lstStyle/>
        <a:p>
          <a:pPr>
            <a:lnSpc>
              <a:spcPct val="100000"/>
            </a:lnSpc>
          </a:pPr>
          <a:r>
            <a:rPr lang="en-US" b="1"/>
            <a:t>Computational Complexity: </a:t>
          </a:r>
        </a:p>
        <a:p>
          <a:pPr>
            <a:lnSpc>
              <a:spcPct val="100000"/>
            </a:lnSpc>
          </a:pPr>
          <a:r>
            <a:rPr lang="en-US"/>
            <a:t>Training models with embedded feature selection can be computationally intensive.</a:t>
          </a:r>
        </a:p>
      </dgm:t>
    </dgm:pt>
    <dgm:pt modelId="{DE7552C2-9C2A-4021-B412-F645DC18EEA1}" type="parTrans" cxnId="{F30E585B-C8B6-46C5-990B-68F8AEE230E9}">
      <dgm:prSet/>
      <dgm:spPr/>
      <dgm:t>
        <a:bodyPr/>
        <a:lstStyle/>
        <a:p>
          <a:endParaRPr lang="en-US"/>
        </a:p>
      </dgm:t>
    </dgm:pt>
    <dgm:pt modelId="{6BD1DED2-DFF9-457A-8E17-555455388DF6}" type="sibTrans" cxnId="{F30E585B-C8B6-46C5-990B-68F8AEE230E9}">
      <dgm:prSet/>
      <dgm:spPr/>
      <dgm:t>
        <a:bodyPr/>
        <a:lstStyle/>
        <a:p>
          <a:endParaRPr lang="en-US"/>
        </a:p>
      </dgm:t>
    </dgm:pt>
    <dgm:pt modelId="{6ECD337C-826A-4C06-B501-595FB051A5A2}">
      <dgm:prSet custT="1"/>
      <dgm:spPr/>
      <dgm:t>
        <a:bodyPr/>
        <a:lstStyle/>
        <a:p>
          <a:pPr>
            <a:lnSpc>
              <a:spcPct val="100000"/>
            </a:lnSpc>
            <a:defRPr b="1"/>
          </a:pPr>
          <a:r>
            <a:rPr lang="en-US" sz="2400"/>
            <a:t>Use Cases</a:t>
          </a:r>
        </a:p>
      </dgm:t>
    </dgm:pt>
    <dgm:pt modelId="{AD6F3061-B36E-454D-9B3D-06DBDBF7AEC8}" type="parTrans" cxnId="{A0BEEC0D-4701-4B03-A58B-BDAD3842575B}">
      <dgm:prSet/>
      <dgm:spPr/>
      <dgm:t>
        <a:bodyPr/>
        <a:lstStyle/>
        <a:p>
          <a:endParaRPr lang="en-US"/>
        </a:p>
      </dgm:t>
    </dgm:pt>
    <dgm:pt modelId="{C945184F-CFB4-4266-A64F-E387FBDA3C26}" type="sibTrans" cxnId="{A0BEEC0D-4701-4B03-A58B-BDAD3842575B}">
      <dgm:prSet/>
      <dgm:spPr/>
      <dgm:t>
        <a:bodyPr/>
        <a:lstStyle/>
        <a:p>
          <a:endParaRPr lang="en-US"/>
        </a:p>
      </dgm:t>
    </dgm:pt>
    <dgm:pt modelId="{90014FB1-0F5F-4CD8-9059-99A5BC895099}">
      <dgm:prSet/>
      <dgm:spPr/>
      <dgm:t>
        <a:bodyPr/>
        <a:lstStyle/>
        <a:p>
          <a:pPr>
            <a:lnSpc>
              <a:spcPct val="100000"/>
            </a:lnSpc>
          </a:pPr>
          <a:r>
            <a:rPr lang="en-US"/>
            <a:t>Embedded methods are commonly used in predictive modeling tasks such as regression and classification. They are valuable when feature importance and model interpretability are essential.</a:t>
          </a:r>
        </a:p>
      </dgm:t>
    </dgm:pt>
    <dgm:pt modelId="{4FCA708E-87C8-4D9C-A752-1F3713F3C659}" type="parTrans" cxnId="{F708671A-E50A-401A-A631-2083DFE1484D}">
      <dgm:prSet/>
      <dgm:spPr/>
      <dgm:t>
        <a:bodyPr/>
        <a:lstStyle/>
        <a:p>
          <a:endParaRPr lang="en-US"/>
        </a:p>
      </dgm:t>
    </dgm:pt>
    <dgm:pt modelId="{E39E5DA1-1066-4886-A5A5-9432599B69FB}" type="sibTrans" cxnId="{F708671A-E50A-401A-A631-2083DFE1484D}">
      <dgm:prSet/>
      <dgm:spPr/>
      <dgm:t>
        <a:bodyPr/>
        <a:lstStyle/>
        <a:p>
          <a:endParaRPr lang="en-US"/>
        </a:p>
      </dgm:t>
    </dgm:pt>
    <dgm:pt modelId="{8743E741-905A-4742-BE28-0484A8774F6A}" type="pres">
      <dgm:prSet presAssocID="{DC1D11F2-20D1-4220-8082-EAC45C763436}" presName="root" presStyleCnt="0">
        <dgm:presLayoutVars>
          <dgm:dir/>
          <dgm:resizeHandles val="exact"/>
        </dgm:presLayoutVars>
      </dgm:prSet>
      <dgm:spPr/>
    </dgm:pt>
    <dgm:pt modelId="{F7ADB999-DFA1-47EC-9126-AE1D25B6A3B8}" type="pres">
      <dgm:prSet presAssocID="{46EA30F6-2EE8-4B15-89C0-870CB2303D33}" presName="compNode" presStyleCnt="0"/>
      <dgm:spPr/>
    </dgm:pt>
    <dgm:pt modelId="{F2055D85-CA7E-4DF7-9122-FCACDFB1A0B5}" type="pres">
      <dgm:prSet presAssocID="{46EA30F6-2EE8-4B15-89C0-870CB2303D33}" presName="iconRect" presStyleLbl="node1" presStyleIdx="0" presStyleCnt="3" custLinFactNeighborX="9375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D1E862DC-6190-409C-8808-0BD1AD8D72F8}" type="pres">
      <dgm:prSet presAssocID="{46EA30F6-2EE8-4B15-89C0-870CB2303D33}" presName="iconSpace" presStyleCnt="0"/>
      <dgm:spPr/>
    </dgm:pt>
    <dgm:pt modelId="{B0104EFC-2315-4655-8FE0-EC2E20849409}" type="pres">
      <dgm:prSet presAssocID="{46EA30F6-2EE8-4B15-89C0-870CB2303D33}" presName="parTx" presStyleLbl="revTx" presStyleIdx="0" presStyleCnt="6">
        <dgm:presLayoutVars>
          <dgm:chMax val="0"/>
          <dgm:chPref val="0"/>
        </dgm:presLayoutVars>
      </dgm:prSet>
      <dgm:spPr/>
    </dgm:pt>
    <dgm:pt modelId="{63D1E4D1-BEF8-4C8B-B005-005306C5F567}" type="pres">
      <dgm:prSet presAssocID="{46EA30F6-2EE8-4B15-89C0-870CB2303D33}" presName="txSpace" presStyleCnt="0"/>
      <dgm:spPr/>
    </dgm:pt>
    <dgm:pt modelId="{80093CAF-382A-42EB-B7D7-EED0A5B8642C}" type="pres">
      <dgm:prSet presAssocID="{46EA30F6-2EE8-4B15-89C0-870CB2303D33}" presName="desTx" presStyleLbl="revTx" presStyleIdx="1" presStyleCnt="6">
        <dgm:presLayoutVars/>
      </dgm:prSet>
      <dgm:spPr/>
    </dgm:pt>
    <dgm:pt modelId="{5738ACFA-0267-4EF1-A96D-999BB841C1E1}" type="pres">
      <dgm:prSet presAssocID="{4CF5AA8C-61C9-47DA-858A-3F565FFA052D}" presName="sibTrans" presStyleCnt="0"/>
      <dgm:spPr/>
    </dgm:pt>
    <dgm:pt modelId="{69C6CD97-65A0-4DD8-8A60-45ADC6A09721}" type="pres">
      <dgm:prSet presAssocID="{0099C361-6C81-4BE5-8B9B-D456C68DB687}" presName="compNode" presStyleCnt="0"/>
      <dgm:spPr/>
    </dgm:pt>
    <dgm:pt modelId="{194381F9-8EE9-4801-BF52-65EF308ADBC6}" type="pres">
      <dgm:prSet presAssocID="{0099C361-6C81-4BE5-8B9B-D456C68DB687}" presName="iconRect" presStyleLbl="node1" presStyleIdx="1" presStyleCnt="3" custLinFactNeighborX="9204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731F71A3-C68A-4685-B370-8928CCF7E855}" type="pres">
      <dgm:prSet presAssocID="{0099C361-6C81-4BE5-8B9B-D456C68DB687}" presName="iconSpace" presStyleCnt="0"/>
      <dgm:spPr/>
    </dgm:pt>
    <dgm:pt modelId="{E91BA355-DDD9-4CF0-85D0-8E480DF1A7E6}" type="pres">
      <dgm:prSet presAssocID="{0099C361-6C81-4BE5-8B9B-D456C68DB687}" presName="parTx" presStyleLbl="revTx" presStyleIdx="2" presStyleCnt="6">
        <dgm:presLayoutVars>
          <dgm:chMax val="0"/>
          <dgm:chPref val="0"/>
        </dgm:presLayoutVars>
      </dgm:prSet>
      <dgm:spPr/>
    </dgm:pt>
    <dgm:pt modelId="{7FEBA91D-B788-4802-A442-24DFF10105B8}" type="pres">
      <dgm:prSet presAssocID="{0099C361-6C81-4BE5-8B9B-D456C68DB687}" presName="txSpace" presStyleCnt="0"/>
      <dgm:spPr/>
    </dgm:pt>
    <dgm:pt modelId="{6F824297-D195-4A59-B805-9D1E0B36DF81}" type="pres">
      <dgm:prSet presAssocID="{0099C361-6C81-4BE5-8B9B-D456C68DB687}" presName="desTx" presStyleLbl="revTx" presStyleIdx="3" presStyleCnt="6">
        <dgm:presLayoutVars/>
      </dgm:prSet>
      <dgm:spPr/>
    </dgm:pt>
    <dgm:pt modelId="{BEBF9162-66C2-4C0A-8EE6-18B8CB011BC7}" type="pres">
      <dgm:prSet presAssocID="{FCD21749-622C-4F05-8765-AACFC345CA6F}" presName="sibTrans" presStyleCnt="0"/>
      <dgm:spPr/>
    </dgm:pt>
    <dgm:pt modelId="{1F8BBEEF-A9B9-4A3F-A7BC-43D4649207A5}" type="pres">
      <dgm:prSet presAssocID="{6ECD337C-826A-4C06-B501-595FB051A5A2}" presName="compNode" presStyleCnt="0"/>
      <dgm:spPr/>
    </dgm:pt>
    <dgm:pt modelId="{EC61512B-E184-4617-A7ED-26C5E90E76BD}" type="pres">
      <dgm:prSet presAssocID="{6ECD337C-826A-4C06-B501-595FB051A5A2}" presName="iconRect" presStyleLbl="node1" presStyleIdx="2" presStyleCnt="3" custLinFactNeighborX="9204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16F82A4A-69A0-451B-9261-2971BC4B1AF8}" type="pres">
      <dgm:prSet presAssocID="{6ECD337C-826A-4C06-B501-595FB051A5A2}" presName="iconSpace" presStyleCnt="0"/>
      <dgm:spPr/>
    </dgm:pt>
    <dgm:pt modelId="{9AF64CAD-133A-4270-B96F-68A258260040}" type="pres">
      <dgm:prSet presAssocID="{6ECD337C-826A-4C06-B501-595FB051A5A2}" presName="parTx" presStyleLbl="revTx" presStyleIdx="4" presStyleCnt="6">
        <dgm:presLayoutVars>
          <dgm:chMax val="0"/>
          <dgm:chPref val="0"/>
        </dgm:presLayoutVars>
      </dgm:prSet>
      <dgm:spPr/>
    </dgm:pt>
    <dgm:pt modelId="{C0EF8CE2-934B-4060-A682-B6E5F040BE26}" type="pres">
      <dgm:prSet presAssocID="{6ECD337C-826A-4C06-B501-595FB051A5A2}" presName="txSpace" presStyleCnt="0"/>
      <dgm:spPr/>
    </dgm:pt>
    <dgm:pt modelId="{A3B3CA75-AA01-4D40-9956-449ED8FD9608}" type="pres">
      <dgm:prSet presAssocID="{6ECD337C-826A-4C06-B501-595FB051A5A2}" presName="desTx" presStyleLbl="revTx" presStyleIdx="5" presStyleCnt="6">
        <dgm:presLayoutVars/>
      </dgm:prSet>
      <dgm:spPr/>
    </dgm:pt>
  </dgm:ptLst>
  <dgm:cxnLst>
    <dgm:cxn modelId="{35D65409-68F4-4F9F-9CD7-B6DF04E1ACFE}" type="presOf" srcId="{E29AA45B-876B-4983-9241-21BEB94614CA}" destId="{6F824297-D195-4A59-B805-9D1E0B36DF81}" srcOrd="0" destOrd="0" presId="urn:microsoft.com/office/officeart/2018/2/layout/IconLabelDescriptionList"/>
    <dgm:cxn modelId="{609E110B-7F35-4928-A70D-73ADB0A49AD1}" srcId="{DC1D11F2-20D1-4220-8082-EAC45C763436}" destId="{0099C361-6C81-4BE5-8B9B-D456C68DB687}" srcOrd="1" destOrd="0" parTransId="{AA96AF51-D575-490A-87DF-04DB4A762F9B}" sibTransId="{FCD21749-622C-4F05-8765-AACFC345CA6F}"/>
    <dgm:cxn modelId="{A0BEEC0D-4701-4B03-A58B-BDAD3842575B}" srcId="{DC1D11F2-20D1-4220-8082-EAC45C763436}" destId="{6ECD337C-826A-4C06-B501-595FB051A5A2}" srcOrd="2" destOrd="0" parTransId="{AD6F3061-B36E-454D-9B3D-06DBDBF7AEC8}" sibTransId="{C945184F-CFB4-4266-A64F-E387FBDA3C26}"/>
    <dgm:cxn modelId="{02F29E15-9C7F-4CA9-A01B-63B113F35EB8}" type="presOf" srcId="{0099C361-6C81-4BE5-8B9B-D456C68DB687}" destId="{E91BA355-DDD9-4CF0-85D0-8E480DF1A7E6}" srcOrd="0" destOrd="0" presId="urn:microsoft.com/office/officeart/2018/2/layout/IconLabelDescriptionList"/>
    <dgm:cxn modelId="{F708671A-E50A-401A-A631-2083DFE1484D}" srcId="{6ECD337C-826A-4C06-B501-595FB051A5A2}" destId="{90014FB1-0F5F-4CD8-9059-99A5BC895099}" srcOrd="0" destOrd="0" parTransId="{4FCA708E-87C8-4D9C-A752-1F3713F3C659}" sibTransId="{E39E5DA1-1066-4886-A5A5-9432599B69FB}"/>
    <dgm:cxn modelId="{7D29921C-DB0D-4D67-944C-4FEF70F89AAC}" type="presOf" srcId="{DF68B0A2-0367-4028-9BDD-9B29B7F7827F}" destId="{6F824297-D195-4A59-B805-9D1E0B36DF81}" srcOrd="0" destOrd="1" presId="urn:microsoft.com/office/officeart/2018/2/layout/IconLabelDescriptionList"/>
    <dgm:cxn modelId="{D24A9938-AC98-426D-BB12-D329DE286603}" type="presOf" srcId="{46EA30F6-2EE8-4B15-89C0-870CB2303D33}" destId="{B0104EFC-2315-4655-8FE0-EC2E20849409}" srcOrd="0" destOrd="0" presId="urn:microsoft.com/office/officeart/2018/2/layout/IconLabelDescriptionList"/>
    <dgm:cxn modelId="{F30E585B-C8B6-46C5-990B-68F8AEE230E9}" srcId="{0099C361-6C81-4BE5-8B9B-D456C68DB687}" destId="{DF68B0A2-0367-4028-9BDD-9B29B7F7827F}" srcOrd="1" destOrd="0" parTransId="{DE7552C2-9C2A-4021-B412-F645DC18EEA1}" sibTransId="{6BD1DED2-DFF9-457A-8E17-555455388DF6}"/>
    <dgm:cxn modelId="{A0E2E96E-131C-4BB7-8F5C-1DCAC4AE0D20}" srcId="{0099C361-6C81-4BE5-8B9B-D456C68DB687}" destId="{E29AA45B-876B-4983-9241-21BEB94614CA}" srcOrd="0" destOrd="0" parTransId="{DA712626-7F99-49D0-BCBE-49E58DE43783}" sibTransId="{D45F85D9-C9BC-47DC-9818-9E3CCE2473C6}"/>
    <dgm:cxn modelId="{7E91978E-7435-4689-ADF4-670A70A637F7}" type="presOf" srcId="{6ECD337C-826A-4C06-B501-595FB051A5A2}" destId="{9AF64CAD-133A-4270-B96F-68A258260040}" srcOrd="0" destOrd="0" presId="urn:microsoft.com/office/officeart/2018/2/layout/IconLabelDescriptionList"/>
    <dgm:cxn modelId="{943B2BA1-5566-4A1F-9B79-E593EA9F0D26}" srcId="{DC1D11F2-20D1-4220-8082-EAC45C763436}" destId="{46EA30F6-2EE8-4B15-89C0-870CB2303D33}" srcOrd="0" destOrd="0" parTransId="{F80BCA4C-D5B9-4926-B577-39B2535EA43D}" sibTransId="{4CF5AA8C-61C9-47DA-858A-3F565FFA052D}"/>
    <dgm:cxn modelId="{AE4677A6-E33D-4635-9EC8-BFDBF9A497E2}" srcId="{46EA30F6-2EE8-4B15-89C0-870CB2303D33}" destId="{C83A8E8F-E548-4131-91E5-98A63B7A7869}" srcOrd="0" destOrd="0" parTransId="{52701598-701B-4139-A731-3C8CEF7A1788}" sibTransId="{A98B1DBF-52DA-45D7-A804-D946A69DF4AD}"/>
    <dgm:cxn modelId="{CD46AFBF-1397-41AE-8650-9144A875D636}" type="presOf" srcId="{A9B1BC65-75FE-46B3-8CEC-66D85A35CD63}" destId="{80093CAF-382A-42EB-B7D7-EED0A5B8642C}" srcOrd="0" destOrd="1" presId="urn:microsoft.com/office/officeart/2018/2/layout/IconLabelDescriptionList"/>
    <dgm:cxn modelId="{9B8279C1-E106-4576-832D-970BFF2091AA}" type="presOf" srcId="{90014FB1-0F5F-4CD8-9059-99A5BC895099}" destId="{A3B3CA75-AA01-4D40-9956-449ED8FD9608}" srcOrd="0" destOrd="0" presId="urn:microsoft.com/office/officeart/2018/2/layout/IconLabelDescriptionList"/>
    <dgm:cxn modelId="{2F0432C8-F935-4A15-B171-7289FB62D8E5}" srcId="{46EA30F6-2EE8-4B15-89C0-870CB2303D33}" destId="{A9B1BC65-75FE-46B3-8CEC-66D85A35CD63}" srcOrd="1" destOrd="0" parTransId="{63FE166B-3B58-4307-A987-6AB014F5A514}" sibTransId="{386D9E13-18AD-4566-9BB4-05A1DF6FA1C7}"/>
    <dgm:cxn modelId="{6910A5DA-4A6A-4065-8FC7-F2AB20C5146F}" type="presOf" srcId="{C83A8E8F-E548-4131-91E5-98A63B7A7869}" destId="{80093CAF-382A-42EB-B7D7-EED0A5B8642C}" srcOrd="0" destOrd="0" presId="urn:microsoft.com/office/officeart/2018/2/layout/IconLabelDescriptionList"/>
    <dgm:cxn modelId="{26CED4F8-03B2-447E-99EA-2E84239A4A0B}" type="presOf" srcId="{DC1D11F2-20D1-4220-8082-EAC45C763436}" destId="{8743E741-905A-4742-BE28-0484A8774F6A}" srcOrd="0" destOrd="0" presId="urn:microsoft.com/office/officeart/2018/2/layout/IconLabelDescriptionList"/>
    <dgm:cxn modelId="{6735478B-9842-4B63-B2A4-FCCDAA226A54}" type="presParOf" srcId="{8743E741-905A-4742-BE28-0484A8774F6A}" destId="{F7ADB999-DFA1-47EC-9126-AE1D25B6A3B8}" srcOrd="0" destOrd="0" presId="urn:microsoft.com/office/officeart/2018/2/layout/IconLabelDescriptionList"/>
    <dgm:cxn modelId="{AB0F0C6F-C961-4E07-8C12-E740EE991669}" type="presParOf" srcId="{F7ADB999-DFA1-47EC-9126-AE1D25B6A3B8}" destId="{F2055D85-CA7E-4DF7-9122-FCACDFB1A0B5}" srcOrd="0" destOrd="0" presId="urn:microsoft.com/office/officeart/2018/2/layout/IconLabelDescriptionList"/>
    <dgm:cxn modelId="{259E4040-1A7E-40BE-A7A2-307F93B0A273}" type="presParOf" srcId="{F7ADB999-DFA1-47EC-9126-AE1D25B6A3B8}" destId="{D1E862DC-6190-409C-8808-0BD1AD8D72F8}" srcOrd="1" destOrd="0" presId="urn:microsoft.com/office/officeart/2018/2/layout/IconLabelDescriptionList"/>
    <dgm:cxn modelId="{E7384036-FA1A-43DC-83AF-C09E7FD24407}" type="presParOf" srcId="{F7ADB999-DFA1-47EC-9126-AE1D25B6A3B8}" destId="{B0104EFC-2315-4655-8FE0-EC2E20849409}" srcOrd="2" destOrd="0" presId="urn:microsoft.com/office/officeart/2018/2/layout/IconLabelDescriptionList"/>
    <dgm:cxn modelId="{A70D5923-1E32-4D6C-84C2-08E85C7258E1}" type="presParOf" srcId="{F7ADB999-DFA1-47EC-9126-AE1D25B6A3B8}" destId="{63D1E4D1-BEF8-4C8B-B005-005306C5F567}" srcOrd="3" destOrd="0" presId="urn:microsoft.com/office/officeart/2018/2/layout/IconLabelDescriptionList"/>
    <dgm:cxn modelId="{AC78EFA5-3A4D-404E-876A-27FAFB83E1C4}" type="presParOf" srcId="{F7ADB999-DFA1-47EC-9126-AE1D25B6A3B8}" destId="{80093CAF-382A-42EB-B7D7-EED0A5B8642C}" srcOrd="4" destOrd="0" presId="urn:microsoft.com/office/officeart/2018/2/layout/IconLabelDescriptionList"/>
    <dgm:cxn modelId="{E29A81EC-5420-4EF4-AE07-6E01D58A08EE}" type="presParOf" srcId="{8743E741-905A-4742-BE28-0484A8774F6A}" destId="{5738ACFA-0267-4EF1-A96D-999BB841C1E1}" srcOrd="1" destOrd="0" presId="urn:microsoft.com/office/officeart/2018/2/layout/IconLabelDescriptionList"/>
    <dgm:cxn modelId="{68EC2D62-2528-44FC-9594-412E8D1D599C}" type="presParOf" srcId="{8743E741-905A-4742-BE28-0484A8774F6A}" destId="{69C6CD97-65A0-4DD8-8A60-45ADC6A09721}" srcOrd="2" destOrd="0" presId="urn:microsoft.com/office/officeart/2018/2/layout/IconLabelDescriptionList"/>
    <dgm:cxn modelId="{FE6C3404-2F29-4C7D-B9EC-976494BDB899}" type="presParOf" srcId="{69C6CD97-65A0-4DD8-8A60-45ADC6A09721}" destId="{194381F9-8EE9-4801-BF52-65EF308ADBC6}" srcOrd="0" destOrd="0" presId="urn:microsoft.com/office/officeart/2018/2/layout/IconLabelDescriptionList"/>
    <dgm:cxn modelId="{0DC3A14F-3902-43D8-88F6-96329CC6AC0D}" type="presParOf" srcId="{69C6CD97-65A0-4DD8-8A60-45ADC6A09721}" destId="{731F71A3-C68A-4685-B370-8928CCF7E855}" srcOrd="1" destOrd="0" presId="urn:microsoft.com/office/officeart/2018/2/layout/IconLabelDescriptionList"/>
    <dgm:cxn modelId="{4AEE1BBF-A141-451C-AF2F-3ADD8E62918E}" type="presParOf" srcId="{69C6CD97-65A0-4DD8-8A60-45ADC6A09721}" destId="{E91BA355-DDD9-4CF0-85D0-8E480DF1A7E6}" srcOrd="2" destOrd="0" presId="urn:microsoft.com/office/officeart/2018/2/layout/IconLabelDescriptionList"/>
    <dgm:cxn modelId="{9CEDA49E-56D4-420E-A23A-3428A6EC3841}" type="presParOf" srcId="{69C6CD97-65A0-4DD8-8A60-45ADC6A09721}" destId="{7FEBA91D-B788-4802-A442-24DFF10105B8}" srcOrd="3" destOrd="0" presId="urn:microsoft.com/office/officeart/2018/2/layout/IconLabelDescriptionList"/>
    <dgm:cxn modelId="{92F5B8CD-6473-4D51-86D4-E5A276A7AD53}" type="presParOf" srcId="{69C6CD97-65A0-4DD8-8A60-45ADC6A09721}" destId="{6F824297-D195-4A59-B805-9D1E0B36DF81}" srcOrd="4" destOrd="0" presId="urn:microsoft.com/office/officeart/2018/2/layout/IconLabelDescriptionList"/>
    <dgm:cxn modelId="{CA06F048-3578-4774-912B-47974334F5E3}" type="presParOf" srcId="{8743E741-905A-4742-BE28-0484A8774F6A}" destId="{BEBF9162-66C2-4C0A-8EE6-18B8CB011BC7}" srcOrd="3" destOrd="0" presId="urn:microsoft.com/office/officeart/2018/2/layout/IconLabelDescriptionList"/>
    <dgm:cxn modelId="{7FB3BBB8-67E6-49D2-8AE6-1E6CE90B6C0F}" type="presParOf" srcId="{8743E741-905A-4742-BE28-0484A8774F6A}" destId="{1F8BBEEF-A9B9-4A3F-A7BC-43D4649207A5}" srcOrd="4" destOrd="0" presId="urn:microsoft.com/office/officeart/2018/2/layout/IconLabelDescriptionList"/>
    <dgm:cxn modelId="{D7739EAA-2D7F-4C0A-9ADB-A39BF32BB376}" type="presParOf" srcId="{1F8BBEEF-A9B9-4A3F-A7BC-43D4649207A5}" destId="{EC61512B-E184-4617-A7ED-26C5E90E76BD}" srcOrd="0" destOrd="0" presId="urn:microsoft.com/office/officeart/2018/2/layout/IconLabelDescriptionList"/>
    <dgm:cxn modelId="{1E91DDA1-7B11-4066-96FD-19D26BBC1739}" type="presParOf" srcId="{1F8BBEEF-A9B9-4A3F-A7BC-43D4649207A5}" destId="{16F82A4A-69A0-451B-9261-2971BC4B1AF8}" srcOrd="1" destOrd="0" presId="urn:microsoft.com/office/officeart/2018/2/layout/IconLabelDescriptionList"/>
    <dgm:cxn modelId="{30509167-3F9C-4609-AAB9-5A3E948AB184}" type="presParOf" srcId="{1F8BBEEF-A9B9-4A3F-A7BC-43D4649207A5}" destId="{9AF64CAD-133A-4270-B96F-68A258260040}" srcOrd="2" destOrd="0" presId="urn:microsoft.com/office/officeart/2018/2/layout/IconLabelDescriptionList"/>
    <dgm:cxn modelId="{F83D71B9-F48C-4F9D-B02D-40AB522C284D}" type="presParOf" srcId="{1F8BBEEF-A9B9-4A3F-A7BC-43D4649207A5}" destId="{C0EF8CE2-934B-4060-A682-B6E5F040BE26}" srcOrd="3" destOrd="0" presId="urn:microsoft.com/office/officeart/2018/2/layout/IconLabelDescriptionList"/>
    <dgm:cxn modelId="{20BE32F2-A07C-48A7-8A36-060790C91B90}" type="presParOf" srcId="{1F8BBEEF-A9B9-4A3F-A7BC-43D4649207A5}" destId="{A3B3CA75-AA01-4D40-9956-449ED8FD960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4F0FB40-20D1-484D-B403-A441B6C6A6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A593822-27EE-428E-ACC1-B559354EF7C7}">
      <dgm:prSet/>
      <dgm:spPr/>
      <dgm:t>
        <a:bodyPr/>
        <a:lstStyle/>
        <a:p>
          <a:pPr>
            <a:lnSpc>
              <a:spcPct val="100000"/>
            </a:lnSpc>
          </a:pPr>
          <a:r>
            <a:rPr lang="en-US" b="1"/>
            <a:t>Reduces Overfitting: </a:t>
          </a:r>
          <a:r>
            <a:rPr lang="en-US"/>
            <a:t>By using only the most relevant features, the model can generalize better to new data.</a:t>
          </a:r>
        </a:p>
      </dgm:t>
    </dgm:pt>
    <dgm:pt modelId="{702F493F-3BB8-4BD9-A42A-4D48FD3F9F8D}" type="parTrans" cxnId="{E7CC8D64-8FBA-4278-8C06-1FB043920572}">
      <dgm:prSet/>
      <dgm:spPr/>
      <dgm:t>
        <a:bodyPr/>
        <a:lstStyle/>
        <a:p>
          <a:endParaRPr lang="en-US"/>
        </a:p>
      </dgm:t>
    </dgm:pt>
    <dgm:pt modelId="{6D7FA5B9-3A4F-4AC2-AB19-80E3F5E359A2}" type="sibTrans" cxnId="{E7CC8D64-8FBA-4278-8C06-1FB043920572}">
      <dgm:prSet/>
      <dgm:spPr/>
      <dgm:t>
        <a:bodyPr/>
        <a:lstStyle/>
        <a:p>
          <a:endParaRPr lang="en-US"/>
        </a:p>
      </dgm:t>
    </dgm:pt>
    <dgm:pt modelId="{C7553E13-72C9-419F-8FFE-F994D6230F1B}">
      <dgm:prSet/>
      <dgm:spPr/>
      <dgm:t>
        <a:bodyPr/>
        <a:lstStyle/>
        <a:p>
          <a:pPr>
            <a:lnSpc>
              <a:spcPct val="100000"/>
            </a:lnSpc>
          </a:pPr>
          <a:r>
            <a:rPr lang="en-US" b="1"/>
            <a:t>Improves Model Performance: </a:t>
          </a:r>
          <a:r>
            <a:rPr lang="en-US"/>
            <a:t>Selecting the right features can improve the accuracy, precision, and recall of the model.</a:t>
          </a:r>
        </a:p>
      </dgm:t>
    </dgm:pt>
    <dgm:pt modelId="{7361286B-2BBF-4B0E-B884-5412A7F614CB}" type="parTrans" cxnId="{FD250F15-763B-4F49-BE90-FF448B6046A6}">
      <dgm:prSet/>
      <dgm:spPr/>
      <dgm:t>
        <a:bodyPr/>
        <a:lstStyle/>
        <a:p>
          <a:endParaRPr lang="en-US"/>
        </a:p>
      </dgm:t>
    </dgm:pt>
    <dgm:pt modelId="{E53C9F0F-4613-4C30-A5A9-94DF25190632}" type="sibTrans" cxnId="{FD250F15-763B-4F49-BE90-FF448B6046A6}">
      <dgm:prSet/>
      <dgm:spPr/>
      <dgm:t>
        <a:bodyPr/>
        <a:lstStyle/>
        <a:p>
          <a:endParaRPr lang="en-US"/>
        </a:p>
      </dgm:t>
    </dgm:pt>
    <dgm:pt modelId="{18AEA391-8B79-425B-9A17-CFA8AA5F2059}">
      <dgm:prSet/>
      <dgm:spPr/>
      <dgm:t>
        <a:bodyPr/>
        <a:lstStyle/>
        <a:p>
          <a:pPr>
            <a:lnSpc>
              <a:spcPct val="100000"/>
            </a:lnSpc>
          </a:pPr>
          <a:r>
            <a:rPr lang="en-US" b="1"/>
            <a:t>Decreases Computational Costs: </a:t>
          </a:r>
          <a:r>
            <a:rPr lang="en-US"/>
            <a:t>A smaller number of features requires less computation and storage resources.</a:t>
          </a:r>
        </a:p>
      </dgm:t>
    </dgm:pt>
    <dgm:pt modelId="{22732B0B-851F-4CCD-8037-CECE587A8D5A}" type="parTrans" cxnId="{91445AD6-A6E9-474B-A0C8-22420576B2B8}">
      <dgm:prSet/>
      <dgm:spPr/>
      <dgm:t>
        <a:bodyPr/>
        <a:lstStyle/>
        <a:p>
          <a:endParaRPr lang="en-US"/>
        </a:p>
      </dgm:t>
    </dgm:pt>
    <dgm:pt modelId="{2147CAAD-AFA5-4C69-B7D1-21959E471551}" type="sibTrans" cxnId="{91445AD6-A6E9-474B-A0C8-22420576B2B8}">
      <dgm:prSet/>
      <dgm:spPr/>
      <dgm:t>
        <a:bodyPr/>
        <a:lstStyle/>
        <a:p>
          <a:endParaRPr lang="en-US"/>
        </a:p>
      </dgm:t>
    </dgm:pt>
    <dgm:pt modelId="{704F6510-6F27-483E-8A63-33F63154F7AC}">
      <dgm:prSet/>
      <dgm:spPr/>
      <dgm:t>
        <a:bodyPr/>
        <a:lstStyle/>
        <a:p>
          <a:pPr>
            <a:lnSpc>
              <a:spcPct val="100000"/>
            </a:lnSpc>
          </a:pPr>
          <a:r>
            <a:rPr lang="en-US" b="1"/>
            <a:t>Improves Interpretability: </a:t>
          </a:r>
          <a:r>
            <a:rPr lang="en-US"/>
            <a:t>By reducing the number of features, it is easier to understand and interpret the results of the model.</a:t>
          </a:r>
        </a:p>
      </dgm:t>
    </dgm:pt>
    <dgm:pt modelId="{33E699C8-0C31-4CBB-84DB-108745515DAA}" type="parTrans" cxnId="{AFC8CA95-9653-47DB-8F7E-59AAA74D67DF}">
      <dgm:prSet/>
      <dgm:spPr/>
      <dgm:t>
        <a:bodyPr/>
        <a:lstStyle/>
        <a:p>
          <a:endParaRPr lang="en-US"/>
        </a:p>
      </dgm:t>
    </dgm:pt>
    <dgm:pt modelId="{B6783389-B686-4A36-95EF-41AEB5025921}" type="sibTrans" cxnId="{AFC8CA95-9653-47DB-8F7E-59AAA74D67DF}">
      <dgm:prSet/>
      <dgm:spPr/>
      <dgm:t>
        <a:bodyPr/>
        <a:lstStyle/>
        <a:p>
          <a:endParaRPr lang="en-US"/>
        </a:p>
      </dgm:t>
    </dgm:pt>
    <dgm:pt modelId="{E6196CCE-FC85-40FF-8AC4-3717A9DF8C4B}" type="pres">
      <dgm:prSet presAssocID="{D4F0FB40-20D1-484D-B403-A441B6C6A6B1}" presName="root" presStyleCnt="0">
        <dgm:presLayoutVars>
          <dgm:dir/>
          <dgm:resizeHandles val="exact"/>
        </dgm:presLayoutVars>
      </dgm:prSet>
      <dgm:spPr/>
    </dgm:pt>
    <dgm:pt modelId="{C98EAA48-489F-4C56-A0F1-5AE7EECB0353}" type="pres">
      <dgm:prSet presAssocID="{1A593822-27EE-428E-ACC1-B559354EF7C7}" presName="compNode" presStyleCnt="0"/>
      <dgm:spPr/>
    </dgm:pt>
    <dgm:pt modelId="{E3666B4F-A8FA-4C0A-9C35-5CA6B3C66945}" type="pres">
      <dgm:prSet presAssocID="{1A593822-27EE-428E-ACC1-B559354EF7C7}" presName="bgRect" presStyleLbl="bgShp" presStyleIdx="0" presStyleCnt="4"/>
      <dgm:spPr/>
    </dgm:pt>
    <dgm:pt modelId="{CB11F17D-3C8C-4146-81A9-3580083D43C4}" type="pres">
      <dgm:prSet presAssocID="{1A593822-27EE-428E-ACC1-B559354EF7C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Hand with Plant"/>
        </a:ext>
      </dgm:extLst>
    </dgm:pt>
    <dgm:pt modelId="{7EBAED4D-855F-40E1-821F-7BE38C231721}" type="pres">
      <dgm:prSet presAssocID="{1A593822-27EE-428E-ACC1-B559354EF7C7}" presName="spaceRect" presStyleCnt="0"/>
      <dgm:spPr/>
    </dgm:pt>
    <dgm:pt modelId="{FECCA1EC-16B5-4201-A4CC-B3ECA553452D}" type="pres">
      <dgm:prSet presAssocID="{1A593822-27EE-428E-ACC1-B559354EF7C7}" presName="parTx" presStyleLbl="revTx" presStyleIdx="0" presStyleCnt="4">
        <dgm:presLayoutVars>
          <dgm:chMax val="0"/>
          <dgm:chPref val="0"/>
        </dgm:presLayoutVars>
      </dgm:prSet>
      <dgm:spPr/>
    </dgm:pt>
    <dgm:pt modelId="{CCBD0CDD-7DE5-45F5-B1EC-2324059CE361}" type="pres">
      <dgm:prSet presAssocID="{6D7FA5B9-3A4F-4AC2-AB19-80E3F5E359A2}" presName="sibTrans" presStyleCnt="0"/>
      <dgm:spPr/>
    </dgm:pt>
    <dgm:pt modelId="{04C963D9-B67E-4D99-B468-29562977E377}" type="pres">
      <dgm:prSet presAssocID="{C7553E13-72C9-419F-8FFE-F994D6230F1B}" presName="compNode" presStyleCnt="0"/>
      <dgm:spPr/>
    </dgm:pt>
    <dgm:pt modelId="{C913753D-B096-4549-9DD5-1D59DB95FEFD}" type="pres">
      <dgm:prSet presAssocID="{C7553E13-72C9-419F-8FFE-F994D6230F1B}" presName="bgRect" presStyleLbl="bgShp" presStyleIdx="1" presStyleCnt="4"/>
      <dgm:spPr/>
    </dgm:pt>
    <dgm:pt modelId="{B429D734-3C5F-4020-8802-C2C17D096783}" type="pres">
      <dgm:prSet presAssocID="{C7553E13-72C9-419F-8FFE-F994D6230F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3CFDA948-0F9F-49A7-8C5D-84C9483D1BB4}" type="pres">
      <dgm:prSet presAssocID="{C7553E13-72C9-419F-8FFE-F994D6230F1B}" presName="spaceRect" presStyleCnt="0"/>
      <dgm:spPr/>
    </dgm:pt>
    <dgm:pt modelId="{2DB15012-8747-4CA6-B873-0A2FFB1EBC55}" type="pres">
      <dgm:prSet presAssocID="{C7553E13-72C9-419F-8FFE-F994D6230F1B}" presName="parTx" presStyleLbl="revTx" presStyleIdx="1" presStyleCnt="4">
        <dgm:presLayoutVars>
          <dgm:chMax val="0"/>
          <dgm:chPref val="0"/>
        </dgm:presLayoutVars>
      </dgm:prSet>
      <dgm:spPr/>
    </dgm:pt>
    <dgm:pt modelId="{B4DC52A2-D338-486C-82B4-5EC24D9531B0}" type="pres">
      <dgm:prSet presAssocID="{E53C9F0F-4613-4C30-A5A9-94DF25190632}" presName="sibTrans" presStyleCnt="0"/>
      <dgm:spPr/>
    </dgm:pt>
    <dgm:pt modelId="{EB1A9BE6-B54A-4BFB-BBD0-67B6F69E515E}" type="pres">
      <dgm:prSet presAssocID="{18AEA391-8B79-425B-9A17-CFA8AA5F2059}" presName="compNode" presStyleCnt="0"/>
      <dgm:spPr/>
    </dgm:pt>
    <dgm:pt modelId="{CD48F095-A2C3-4508-9057-64F704A596B6}" type="pres">
      <dgm:prSet presAssocID="{18AEA391-8B79-425B-9A17-CFA8AA5F2059}" presName="bgRect" presStyleLbl="bgShp" presStyleIdx="2" presStyleCnt="4"/>
      <dgm:spPr/>
    </dgm:pt>
    <dgm:pt modelId="{C05BACB7-1CAF-4823-918B-62DB3D69BEB6}" type="pres">
      <dgm:prSet presAssocID="{18AEA391-8B79-425B-9A17-CFA8AA5F205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D0635DA4-1C3A-4666-BE71-7A165FF6124E}" type="pres">
      <dgm:prSet presAssocID="{18AEA391-8B79-425B-9A17-CFA8AA5F2059}" presName="spaceRect" presStyleCnt="0"/>
      <dgm:spPr/>
    </dgm:pt>
    <dgm:pt modelId="{EEDA5DED-F1E4-43CE-B803-468CE2BFDC55}" type="pres">
      <dgm:prSet presAssocID="{18AEA391-8B79-425B-9A17-CFA8AA5F2059}" presName="parTx" presStyleLbl="revTx" presStyleIdx="2" presStyleCnt="4">
        <dgm:presLayoutVars>
          <dgm:chMax val="0"/>
          <dgm:chPref val="0"/>
        </dgm:presLayoutVars>
      </dgm:prSet>
      <dgm:spPr/>
    </dgm:pt>
    <dgm:pt modelId="{418E11C3-B7AF-4C49-B073-57370817F70B}" type="pres">
      <dgm:prSet presAssocID="{2147CAAD-AFA5-4C69-B7D1-21959E471551}" presName="sibTrans" presStyleCnt="0"/>
      <dgm:spPr/>
    </dgm:pt>
    <dgm:pt modelId="{8075F09D-8A71-47E6-848B-0590E6FE6C53}" type="pres">
      <dgm:prSet presAssocID="{704F6510-6F27-483E-8A63-33F63154F7AC}" presName="compNode" presStyleCnt="0"/>
      <dgm:spPr/>
    </dgm:pt>
    <dgm:pt modelId="{4818F5B9-3313-4B66-A304-EBE3147028B1}" type="pres">
      <dgm:prSet presAssocID="{704F6510-6F27-483E-8A63-33F63154F7AC}" presName="bgRect" presStyleLbl="bgShp" presStyleIdx="3" presStyleCnt="4"/>
      <dgm:spPr/>
    </dgm:pt>
    <dgm:pt modelId="{3D6FDF40-4ADA-4709-9FEB-C02E5900393C}" type="pres">
      <dgm:prSet presAssocID="{704F6510-6F27-483E-8A63-33F63154F7A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6121F977-3277-4D92-9EAC-D645548B784F}" type="pres">
      <dgm:prSet presAssocID="{704F6510-6F27-483E-8A63-33F63154F7AC}" presName="spaceRect" presStyleCnt="0"/>
      <dgm:spPr/>
    </dgm:pt>
    <dgm:pt modelId="{F557F6ED-534D-4B33-85C8-B7DB263BB217}" type="pres">
      <dgm:prSet presAssocID="{704F6510-6F27-483E-8A63-33F63154F7AC}" presName="parTx" presStyleLbl="revTx" presStyleIdx="3" presStyleCnt="4">
        <dgm:presLayoutVars>
          <dgm:chMax val="0"/>
          <dgm:chPref val="0"/>
        </dgm:presLayoutVars>
      </dgm:prSet>
      <dgm:spPr/>
    </dgm:pt>
  </dgm:ptLst>
  <dgm:cxnLst>
    <dgm:cxn modelId="{FD250F15-763B-4F49-BE90-FF448B6046A6}" srcId="{D4F0FB40-20D1-484D-B403-A441B6C6A6B1}" destId="{C7553E13-72C9-419F-8FFE-F994D6230F1B}" srcOrd="1" destOrd="0" parTransId="{7361286B-2BBF-4B0E-B884-5412A7F614CB}" sibTransId="{E53C9F0F-4613-4C30-A5A9-94DF25190632}"/>
    <dgm:cxn modelId="{54FF0D37-7EA7-422B-BA29-E56675344D17}" type="presOf" srcId="{18AEA391-8B79-425B-9A17-CFA8AA5F2059}" destId="{EEDA5DED-F1E4-43CE-B803-468CE2BFDC55}" srcOrd="0" destOrd="0" presId="urn:microsoft.com/office/officeart/2018/2/layout/IconVerticalSolidList"/>
    <dgm:cxn modelId="{E7CC8D64-8FBA-4278-8C06-1FB043920572}" srcId="{D4F0FB40-20D1-484D-B403-A441B6C6A6B1}" destId="{1A593822-27EE-428E-ACC1-B559354EF7C7}" srcOrd="0" destOrd="0" parTransId="{702F493F-3BB8-4BD9-A42A-4D48FD3F9F8D}" sibTransId="{6D7FA5B9-3A4F-4AC2-AB19-80E3F5E359A2}"/>
    <dgm:cxn modelId="{7B20EE59-188D-4013-92B8-C579128B07F4}" type="presOf" srcId="{704F6510-6F27-483E-8A63-33F63154F7AC}" destId="{F557F6ED-534D-4B33-85C8-B7DB263BB217}" srcOrd="0" destOrd="0" presId="urn:microsoft.com/office/officeart/2018/2/layout/IconVerticalSolidList"/>
    <dgm:cxn modelId="{FAFAF388-771D-4F33-B3C1-96C72FD1FCD2}" type="presOf" srcId="{D4F0FB40-20D1-484D-B403-A441B6C6A6B1}" destId="{E6196CCE-FC85-40FF-8AC4-3717A9DF8C4B}" srcOrd="0" destOrd="0" presId="urn:microsoft.com/office/officeart/2018/2/layout/IconVerticalSolidList"/>
    <dgm:cxn modelId="{AFC8CA95-9653-47DB-8F7E-59AAA74D67DF}" srcId="{D4F0FB40-20D1-484D-B403-A441B6C6A6B1}" destId="{704F6510-6F27-483E-8A63-33F63154F7AC}" srcOrd="3" destOrd="0" parTransId="{33E699C8-0C31-4CBB-84DB-108745515DAA}" sibTransId="{B6783389-B686-4A36-95EF-41AEB5025921}"/>
    <dgm:cxn modelId="{E3DC2DAE-5F24-43DC-97DF-254D59ADBEAF}" type="presOf" srcId="{C7553E13-72C9-419F-8FFE-F994D6230F1B}" destId="{2DB15012-8747-4CA6-B873-0A2FFB1EBC55}" srcOrd="0" destOrd="0" presId="urn:microsoft.com/office/officeart/2018/2/layout/IconVerticalSolidList"/>
    <dgm:cxn modelId="{788511C7-CAB7-4B25-9062-7EA99EC75C99}" type="presOf" srcId="{1A593822-27EE-428E-ACC1-B559354EF7C7}" destId="{FECCA1EC-16B5-4201-A4CC-B3ECA553452D}" srcOrd="0" destOrd="0" presId="urn:microsoft.com/office/officeart/2018/2/layout/IconVerticalSolidList"/>
    <dgm:cxn modelId="{91445AD6-A6E9-474B-A0C8-22420576B2B8}" srcId="{D4F0FB40-20D1-484D-B403-A441B6C6A6B1}" destId="{18AEA391-8B79-425B-9A17-CFA8AA5F2059}" srcOrd="2" destOrd="0" parTransId="{22732B0B-851F-4CCD-8037-CECE587A8D5A}" sibTransId="{2147CAAD-AFA5-4C69-B7D1-21959E471551}"/>
    <dgm:cxn modelId="{6BD348E4-EDF2-40FD-BC4B-D2315BFA5155}" type="presParOf" srcId="{E6196CCE-FC85-40FF-8AC4-3717A9DF8C4B}" destId="{C98EAA48-489F-4C56-A0F1-5AE7EECB0353}" srcOrd="0" destOrd="0" presId="urn:microsoft.com/office/officeart/2018/2/layout/IconVerticalSolidList"/>
    <dgm:cxn modelId="{6EB25BF5-033F-40D3-A815-854CC49D1A02}" type="presParOf" srcId="{C98EAA48-489F-4C56-A0F1-5AE7EECB0353}" destId="{E3666B4F-A8FA-4C0A-9C35-5CA6B3C66945}" srcOrd="0" destOrd="0" presId="urn:microsoft.com/office/officeart/2018/2/layout/IconVerticalSolidList"/>
    <dgm:cxn modelId="{B42CF296-E885-4E14-BD64-178685D28DA7}" type="presParOf" srcId="{C98EAA48-489F-4C56-A0F1-5AE7EECB0353}" destId="{CB11F17D-3C8C-4146-81A9-3580083D43C4}" srcOrd="1" destOrd="0" presId="urn:microsoft.com/office/officeart/2018/2/layout/IconVerticalSolidList"/>
    <dgm:cxn modelId="{0D5C43CB-0E99-4404-AF27-B5A1DB69256E}" type="presParOf" srcId="{C98EAA48-489F-4C56-A0F1-5AE7EECB0353}" destId="{7EBAED4D-855F-40E1-821F-7BE38C231721}" srcOrd="2" destOrd="0" presId="urn:microsoft.com/office/officeart/2018/2/layout/IconVerticalSolidList"/>
    <dgm:cxn modelId="{5E4943A4-A5FE-4D9D-BAF3-70B62F95E4B2}" type="presParOf" srcId="{C98EAA48-489F-4C56-A0F1-5AE7EECB0353}" destId="{FECCA1EC-16B5-4201-A4CC-B3ECA553452D}" srcOrd="3" destOrd="0" presId="urn:microsoft.com/office/officeart/2018/2/layout/IconVerticalSolidList"/>
    <dgm:cxn modelId="{45A7DC56-1006-496B-B865-8FC32DC33098}" type="presParOf" srcId="{E6196CCE-FC85-40FF-8AC4-3717A9DF8C4B}" destId="{CCBD0CDD-7DE5-45F5-B1EC-2324059CE361}" srcOrd="1" destOrd="0" presId="urn:microsoft.com/office/officeart/2018/2/layout/IconVerticalSolidList"/>
    <dgm:cxn modelId="{C7E45DA2-2FFB-4251-B04F-02AA4B5BA4B9}" type="presParOf" srcId="{E6196CCE-FC85-40FF-8AC4-3717A9DF8C4B}" destId="{04C963D9-B67E-4D99-B468-29562977E377}" srcOrd="2" destOrd="0" presId="urn:microsoft.com/office/officeart/2018/2/layout/IconVerticalSolidList"/>
    <dgm:cxn modelId="{AA5AF8F9-59B0-4FB3-B339-D39A5DE6B2D1}" type="presParOf" srcId="{04C963D9-B67E-4D99-B468-29562977E377}" destId="{C913753D-B096-4549-9DD5-1D59DB95FEFD}" srcOrd="0" destOrd="0" presId="urn:microsoft.com/office/officeart/2018/2/layout/IconVerticalSolidList"/>
    <dgm:cxn modelId="{3ECD4064-9C69-4050-85F5-42FD29091575}" type="presParOf" srcId="{04C963D9-B67E-4D99-B468-29562977E377}" destId="{B429D734-3C5F-4020-8802-C2C17D096783}" srcOrd="1" destOrd="0" presId="urn:microsoft.com/office/officeart/2018/2/layout/IconVerticalSolidList"/>
    <dgm:cxn modelId="{207BA2F1-2218-4360-8C5D-2A266286F1F2}" type="presParOf" srcId="{04C963D9-B67E-4D99-B468-29562977E377}" destId="{3CFDA948-0F9F-49A7-8C5D-84C9483D1BB4}" srcOrd="2" destOrd="0" presId="urn:microsoft.com/office/officeart/2018/2/layout/IconVerticalSolidList"/>
    <dgm:cxn modelId="{FF13C5C9-7143-4C1C-AA57-F9142DF57AF0}" type="presParOf" srcId="{04C963D9-B67E-4D99-B468-29562977E377}" destId="{2DB15012-8747-4CA6-B873-0A2FFB1EBC55}" srcOrd="3" destOrd="0" presId="urn:microsoft.com/office/officeart/2018/2/layout/IconVerticalSolidList"/>
    <dgm:cxn modelId="{D312722C-979A-4370-AD04-81D60A4FAD7B}" type="presParOf" srcId="{E6196CCE-FC85-40FF-8AC4-3717A9DF8C4B}" destId="{B4DC52A2-D338-486C-82B4-5EC24D9531B0}" srcOrd="3" destOrd="0" presId="urn:microsoft.com/office/officeart/2018/2/layout/IconVerticalSolidList"/>
    <dgm:cxn modelId="{9F09C6C9-E2F5-459A-AEB1-EFD26916F7AB}" type="presParOf" srcId="{E6196CCE-FC85-40FF-8AC4-3717A9DF8C4B}" destId="{EB1A9BE6-B54A-4BFB-BBD0-67B6F69E515E}" srcOrd="4" destOrd="0" presId="urn:microsoft.com/office/officeart/2018/2/layout/IconVerticalSolidList"/>
    <dgm:cxn modelId="{B9F978C6-1665-4A2E-B0BB-D07D9936B273}" type="presParOf" srcId="{EB1A9BE6-B54A-4BFB-BBD0-67B6F69E515E}" destId="{CD48F095-A2C3-4508-9057-64F704A596B6}" srcOrd="0" destOrd="0" presId="urn:microsoft.com/office/officeart/2018/2/layout/IconVerticalSolidList"/>
    <dgm:cxn modelId="{BA9D5A11-C9C3-488D-A975-8E06BE807F4A}" type="presParOf" srcId="{EB1A9BE6-B54A-4BFB-BBD0-67B6F69E515E}" destId="{C05BACB7-1CAF-4823-918B-62DB3D69BEB6}" srcOrd="1" destOrd="0" presId="urn:microsoft.com/office/officeart/2018/2/layout/IconVerticalSolidList"/>
    <dgm:cxn modelId="{33978DB4-FE90-4CAF-BCFF-76AE7D506296}" type="presParOf" srcId="{EB1A9BE6-B54A-4BFB-BBD0-67B6F69E515E}" destId="{D0635DA4-1C3A-4666-BE71-7A165FF6124E}" srcOrd="2" destOrd="0" presId="urn:microsoft.com/office/officeart/2018/2/layout/IconVerticalSolidList"/>
    <dgm:cxn modelId="{E63D2592-F0F8-40D2-9527-E5282C49AE6F}" type="presParOf" srcId="{EB1A9BE6-B54A-4BFB-BBD0-67B6F69E515E}" destId="{EEDA5DED-F1E4-43CE-B803-468CE2BFDC55}" srcOrd="3" destOrd="0" presId="urn:microsoft.com/office/officeart/2018/2/layout/IconVerticalSolidList"/>
    <dgm:cxn modelId="{C69017B4-84ED-4148-AA13-0041BE9B981B}" type="presParOf" srcId="{E6196CCE-FC85-40FF-8AC4-3717A9DF8C4B}" destId="{418E11C3-B7AF-4C49-B073-57370817F70B}" srcOrd="5" destOrd="0" presId="urn:microsoft.com/office/officeart/2018/2/layout/IconVerticalSolidList"/>
    <dgm:cxn modelId="{2235D6F3-CCE7-4977-9171-659524D9E26C}" type="presParOf" srcId="{E6196CCE-FC85-40FF-8AC4-3717A9DF8C4B}" destId="{8075F09D-8A71-47E6-848B-0590E6FE6C53}" srcOrd="6" destOrd="0" presId="urn:microsoft.com/office/officeart/2018/2/layout/IconVerticalSolidList"/>
    <dgm:cxn modelId="{492A6530-852C-4955-841D-AA939EB68C4A}" type="presParOf" srcId="{8075F09D-8A71-47E6-848B-0590E6FE6C53}" destId="{4818F5B9-3313-4B66-A304-EBE3147028B1}" srcOrd="0" destOrd="0" presId="urn:microsoft.com/office/officeart/2018/2/layout/IconVerticalSolidList"/>
    <dgm:cxn modelId="{992FACA6-E49E-40B0-9CC7-4F8AD47BFFB1}" type="presParOf" srcId="{8075F09D-8A71-47E6-848B-0590E6FE6C53}" destId="{3D6FDF40-4ADA-4709-9FEB-C02E5900393C}" srcOrd="1" destOrd="0" presId="urn:microsoft.com/office/officeart/2018/2/layout/IconVerticalSolidList"/>
    <dgm:cxn modelId="{28F7DB51-F83F-4015-AA3B-2A2239EA2E87}" type="presParOf" srcId="{8075F09D-8A71-47E6-848B-0590E6FE6C53}" destId="{6121F977-3277-4D92-9EAC-D645548B784F}" srcOrd="2" destOrd="0" presId="urn:microsoft.com/office/officeart/2018/2/layout/IconVerticalSolidList"/>
    <dgm:cxn modelId="{97F65804-D5BD-4F3D-933F-CCEEBB2B4900}" type="presParOf" srcId="{8075F09D-8A71-47E6-848B-0590E6FE6C53}" destId="{F557F6ED-534D-4B33-85C8-B7DB263BB2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224876E-C4B0-48E7-9FC0-DAE40D634F6F}" type="doc">
      <dgm:prSet loTypeId="urn:microsoft.com/office/officeart/2016/7/layout/BasicProcessNew" loCatId="process" qsTypeId="urn:microsoft.com/office/officeart/2005/8/quickstyle/simple1" qsCatId="simple" csTypeId="urn:microsoft.com/office/officeart/2005/8/colors/accent5_2" csCatId="accent5" phldr="1"/>
      <dgm:spPr/>
      <dgm:t>
        <a:bodyPr/>
        <a:lstStyle/>
        <a:p>
          <a:endParaRPr lang="en-US"/>
        </a:p>
      </dgm:t>
    </dgm:pt>
    <dgm:pt modelId="{28D3246A-35E0-498E-A22C-6D73F5E11B0C}">
      <dgm:prSet custT="1"/>
      <dgm:spPr>
        <a:solidFill>
          <a:srgbClr val="162743"/>
        </a:solidFill>
      </dgm:spPr>
      <dgm:t>
        <a:bodyPr/>
        <a:lstStyle/>
        <a:p>
          <a:r>
            <a:rPr lang="en-US" sz="1800"/>
            <a:t>1. Data Cleansing</a:t>
          </a:r>
        </a:p>
      </dgm:t>
    </dgm:pt>
    <dgm:pt modelId="{2F7431AB-5C7D-4266-8F50-3B04D879CE20}" type="parTrans" cxnId="{71E09C7B-2F1C-4732-A51F-4524E9386C01}">
      <dgm:prSet/>
      <dgm:spPr/>
      <dgm:t>
        <a:bodyPr/>
        <a:lstStyle/>
        <a:p>
          <a:endParaRPr lang="en-US" sz="2400"/>
        </a:p>
      </dgm:t>
    </dgm:pt>
    <dgm:pt modelId="{ED7C1A27-100E-4746-884A-EFCC3EB00D7D}" type="sibTrans" cxnId="{71E09C7B-2F1C-4732-A51F-4524E9386C01}">
      <dgm:prSet/>
      <dgm:spPr>
        <a:solidFill>
          <a:srgbClr val="162743"/>
        </a:solidFill>
      </dgm:spPr>
      <dgm:t>
        <a:bodyPr/>
        <a:lstStyle/>
        <a:p>
          <a:endParaRPr lang="en-US" sz="2400"/>
        </a:p>
      </dgm:t>
    </dgm:pt>
    <dgm:pt modelId="{7B14C27F-3630-48C0-8463-0CBB1D63202C}">
      <dgm:prSet custT="1"/>
      <dgm:spPr>
        <a:solidFill>
          <a:srgbClr val="162743"/>
        </a:solidFill>
      </dgm:spPr>
      <dgm:t>
        <a:bodyPr/>
        <a:lstStyle/>
        <a:p>
          <a:r>
            <a:rPr lang="en-US" sz="1800"/>
            <a:t>2. Data Transformation</a:t>
          </a:r>
        </a:p>
      </dgm:t>
    </dgm:pt>
    <dgm:pt modelId="{08AF1473-02D8-497B-B6FD-EF4FA96D9D15}" type="parTrans" cxnId="{FC39967B-33F5-4AA1-9BAB-BAFC9643D381}">
      <dgm:prSet/>
      <dgm:spPr/>
      <dgm:t>
        <a:bodyPr/>
        <a:lstStyle/>
        <a:p>
          <a:endParaRPr lang="en-US" sz="2400"/>
        </a:p>
      </dgm:t>
    </dgm:pt>
    <dgm:pt modelId="{412275A5-32A8-421C-8920-63C229F825FC}" type="sibTrans" cxnId="{FC39967B-33F5-4AA1-9BAB-BAFC9643D381}">
      <dgm:prSet/>
      <dgm:spPr>
        <a:solidFill>
          <a:srgbClr val="162743"/>
        </a:solidFill>
      </dgm:spPr>
      <dgm:t>
        <a:bodyPr/>
        <a:lstStyle/>
        <a:p>
          <a:endParaRPr lang="en-US" sz="2400"/>
        </a:p>
      </dgm:t>
    </dgm:pt>
    <dgm:pt modelId="{8C707D11-EE0E-4117-A20D-E65A5372B7E9}">
      <dgm:prSet custT="1"/>
      <dgm:spPr>
        <a:solidFill>
          <a:srgbClr val="162743"/>
        </a:solidFill>
      </dgm:spPr>
      <dgm:t>
        <a:bodyPr/>
        <a:lstStyle/>
        <a:p>
          <a:r>
            <a:rPr lang="en-US" sz="1800"/>
            <a:t>3. Feature Extraction</a:t>
          </a:r>
        </a:p>
      </dgm:t>
    </dgm:pt>
    <dgm:pt modelId="{CE47A0DB-CF6A-46F5-A259-F0304048DCD8}" type="parTrans" cxnId="{99831031-64FC-469E-AB06-997D3738F37C}">
      <dgm:prSet/>
      <dgm:spPr/>
      <dgm:t>
        <a:bodyPr/>
        <a:lstStyle/>
        <a:p>
          <a:endParaRPr lang="en-US" sz="2400"/>
        </a:p>
      </dgm:t>
    </dgm:pt>
    <dgm:pt modelId="{386B3517-1AD2-4D77-BC58-ED63CC38A368}" type="sibTrans" cxnId="{99831031-64FC-469E-AB06-997D3738F37C}">
      <dgm:prSet/>
      <dgm:spPr>
        <a:solidFill>
          <a:srgbClr val="162743"/>
        </a:solidFill>
      </dgm:spPr>
      <dgm:t>
        <a:bodyPr/>
        <a:lstStyle/>
        <a:p>
          <a:endParaRPr lang="en-US" sz="2400"/>
        </a:p>
      </dgm:t>
    </dgm:pt>
    <dgm:pt modelId="{4B0AFC0B-2578-4F36-A9DF-496066C4887F}">
      <dgm:prSet custT="1"/>
      <dgm:spPr>
        <a:solidFill>
          <a:srgbClr val="162743"/>
        </a:solidFill>
      </dgm:spPr>
      <dgm:t>
        <a:bodyPr/>
        <a:lstStyle/>
        <a:p>
          <a:r>
            <a:rPr lang="en-US" sz="1800"/>
            <a:t>4. Feature Selection</a:t>
          </a:r>
        </a:p>
      </dgm:t>
    </dgm:pt>
    <dgm:pt modelId="{D6A3F97F-4283-4C7F-9DC7-53C077ED7E22}" type="parTrans" cxnId="{04282B28-752E-44F2-B76C-EF9E3E9C3B7D}">
      <dgm:prSet/>
      <dgm:spPr/>
      <dgm:t>
        <a:bodyPr/>
        <a:lstStyle/>
        <a:p>
          <a:endParaRPr lang="en-US" sz="2400"/>
        </a:p>
      </dgm:t>
    </dgm:pt>
    <dgm:pt modelId="{83232E57-B472-44D5-94CE-BD73FFB3112D}" type="sibTrans" cxnId="{04282B28-752E-44F2-B76C-EF9E3E9C3B7D}">
      <dgm:prSet/>
      <dgm:spPr>
        <a:solidFill>
          <a:srgbClr val="162743"/>
        </a:solidFill>
      </dgm:spPr>
      <dgm:t>
        <a:bodyPr/>
        <a:lstStyle/>
        <a:p>
          <a:endParaRPr lang="en-US" sz="2400"/>
        </a:p>
      </dgm:t>
    </dgm:pt>
    <dgm:pt modelId="{A79C6FA8-5C51-4924-96A9-891EB97354F5}">
      <dgm:prSet custT="1"/>
      <dgm:spPr>
        <a:solidFill>
          <a:srgbClr val="162743"/>
        </a:solidFill>
      </dgm:spPr>
      <dgm:t>
        <a:bodyPr/>
        <a:lstStyle/>
        <a:p>
          <a:r>
            <a:rPr lang="en-US" sz="1800"/>
            <a:t>5. Feature Iteration</a:t>
          </a:r>
        </a:p>
      </dgm:t>
    </dgm:pt>
    <dgm:pt modelId="{048DE836-9B25-4D02-8BCA-769E4214798F}" type="parTrans" cxnId="{0E6E2014-6E0C-4200-BE6C-BCDBB5795487}">
      <dgm:prSet/>
      <dgm:spPr/>
      <dgm:t>
        <a:bodyPr/>
        <a:lstStyle/>
        <a:p>
          <a:endParaRPr lang="en-US" sz="2400"/>
        </a:p>
      </dgm:t>
    </dgm:pt>
    <dgm:pt modelId="{21241D7C-AB08-4593-B44D-B4263EAE39A0}" type="sibTrans" cxnId="{0E6E2014-6E0C-4200-BE6C-BCDBB5795487}">
      <dgm:prSet/>
      <dgm:spPr>
        <a:solidFill>
          <a:srgbClr val="162743"/>
        </a:solidFill>
      </dgm:spPr>
      <dgm:t>
        <a:bodyPr/>
        <a:lstStyle/>
        <a:p>
          <a:endParaRPr lang="en-US" sz="2400"/>
        </a:p>
      </dgm:t>
    </dgm:pt>
    <dgm:pt modelId="{AA1A3457-FC76-4397-BB31-A35EE1581C11}">
      <dgm:prSet custT="1"/>
      <dgm:spPr>
        <a:solidFill>
          <a:srgbClr val="162743"/>
        </a:solidFill>
      </dgm:spPr>
      <dgm:t>
        <a:bodyPr/>
        <a:lstStyle/>
        <a:p>
          <a:r>
            <a:rPr lang="en-US" sz="1800"/>
            <a:t>6. Feature Split</a:t>
          </a:r>
        </a:p>
      </dgm:t>
    </dgm:pt>
    <dgm:pt modelId="{FC95F822-676E-4C07-A562-4D665E87CB6F}" type="parTrans" cxnId="{EC6EA28A-33EC-4F8D-9DDE-C8D178DF5A80}">
      <dgm:prSet/>
      <dgm:spPr/>
      <dgm:t>
        <a:bodyPr/>
        <a:lstStyle/>
        <a:p>
          <a:endParaRPr lang="en-US" sz="2400"/>
        </a:p>
      </dgm:t>
    </dgm:pt>
    <dgm:pt modelId="{8078AF08-B7CA-42BE-89BB-6C14EBA0E30B}" type="sibTrans" cxnId="{EC6EA28A-33EC-4F8D-9DDE-C8D178DF5A80}">
      <dgm:prSet/>
      <dgm:spPr/>
      <dgm:t>
        <a:bodyPr/>
        <a:lstStyle/>
        <a:p>
          <a:endParaRPr lang="en-US" sz="2400"/>
        </a:p>
      </dgm:t>
    </dgm:pt>
    <dgm:pt modelId="{F8451C65-C450-4456-BF11-A500F876CC21}" type="pres">
      <dgm:prSet presAssocID="{4224876E-C4B0-48E7-9FC0-DAE40D634F6F}" presName="Name0" presStyleCnt="0">
        <dgm:presLayoutVars>
          <dgm:dir/>
          <dgm:resizeHandles val="exact"/>
        </dgm:presLayoutVars>
      </dgm:prSet>
      <dgm:spPr/>
    </dgm:pt>
    <dgm:pt modelId="{EE1D3F65-61C4-473A-AEB9-E04AECFA91AB}" type="pres">
      <dgm:prSet presAssocID="{28D3246A-35E0-498E-A22C-6D73F5E11B0C}" presName="node" presStyleLbl="node1" presStyleIdx="0" presStyleCnt="11">
        <dgm:presLayoutVars>
          <dgm:bulletEnabled val="1"/>
        </dgm:presLayoutVars>
      </dgm:prSet>
      <dgm:spPr/>
    </dgm:pt>
    <dgm:pt modelId="{5081D7BC-D07C-4DEF-8AC7-7C921A965A79}" type="pres">
      <dgm:prSet presAssocID="{ED7C1A27-100E-4746-884A-EFCC3EB00D7D}" presName="sibTransSpacerBeforeConnector" presStyleCnt="0"/>
      <dgm:spPr/>
    </dgm:pt>
    <dgm:pt modelId="{3A854313-D1C1-4277-9349-E8DE60614535}" type="pres">
      <dgm:prSet presAssocID="{ED7C1A27-100E-4746-884A-EFCC3EB00D7D}" presName="sibTrans" presStyleLbl="node1" presStyleIdx="1" presStyleCnt="11"/>
      <dgm:spPr/>
    </dgm:pt>
    <dgm:pt modelId="{2B75FBDC-BDAC-4711-8DC3-B80185B08252}" type="pres">
      <dgm:prSet presAssocID="{ED7C1A27-100E-4746-884A-EFCC3EB00D7D}" presName="sibTransSpacerAfterConnector" presStyleCnt="0"/>
      <dgm:spPr/>
    </dgm:pt>
    <dgm:pt modelId="{694BBE37-4086-4442-BBEC-0964ACB50FB0}" type="pres">
      <dgm:prSet presAssocID="{7B14C27F-3630-48C0-8463-0CBB1D63202C}" presName="node" presStyleLbl="node1" presStyleIdx="2" presStyleCnt="11" custScaleX="126925">
        <dgm:presLayoutVars>
          <dgm:bulletEnabled val="1"/>
        </dgm:presLayoutVars>
      </dgm:prSet>
      <dgm:spPr/>
    </dgm:pt>
    <dgm:pt modelId="{FC284378-7CF2-4CB4-B20D-D83B39F88609}" type="pres">
      <dgm:prSet presAssocID="{412275A5-32A8-421C-8920-63C229F825FC}" presName="sibTransSpacerBeforeConnector" presStyleCnt="0"/>
      <dgm:spPr/>
    </dgm:pt>
    <dgm:pt modelId="{290BB1E8-A9EA-4FA9-A3D3-EAFD13619D13}" type="pres">
      <dgm:prSet presAssocID="{412275A5-32A8-421C-8920-63C229F825FC}" presName="sibTrans" presStyleLbl="node1" presStyleIdx="3" presStyleCnt="11"/>
      <dgm:spPr/>
    </dgm:pt>
    <dgm:pt modelId="{FD5F9180-0160-444B-9A78-10218A3E297F}" type="pres">
      <dgm:prSet presAssocID="{412275A5-32A8-421C-8920-63C229F825FC}" presName="sibTransSpacerAfterConnector" presStyleCnt="0"/>
      <dgm:spPr/>
    </dgm:pt>
    <dgm:pt modelId="{F6D3900E-CE47-406B-AC2F-E821C12B6398}" type="pres">
      <dgm:prSet presAssocID="{8C707D11-EE0E-4117-A20D-E65A5372B7E9}" presName="node" presStyleLbl="node1" presStyleIdx="4" presStyleCnt="11">
        <dgm:presLayoutVars>
          <dgm:bulletEnabled val="1"/>
        </dgm:presLayoutVars>
      </dgm:prSet>
      <dgm:spPr/>
    </dgm:pt>
    <dgm:pt modelId="{06AD072A-114F-4959-99B5-DD393189EFAE}" type="pres">
      <dgm:prSet presAssocID="{386B3517-1AD2-4D77-BC58-ED63CC38A368}" presName="sibTransSpacerBeforeConnector" presStyleCnt="0"/>
      <dgm:spPr/>
    </dgm:pt>
    <dgm:pt modelId="{F7E3F3D8-18D8-4F6F-8B39-708EAB664FCC}" type="pres">
      <dgm:prSet presAssocID="{386B3517-1AD2-4D77-BC58-ED63CC38A368}" presName="sibTrans" presStyleLbl="node1" presStyleIdx="5" presStyleCnt="11"/>
      <dgm:spPr/>
    </dgm:pt>
    <dgm:pt modelId="{3A97E12B-74C2-4D9B-9A57-785CF61328E3}" type="pres">
      <dgm:prSet presAssocID="{386B3517-1AD2-4D77-BC58-ED63CC38A368}" presName="sibTransSpacerAfterConnector" presStyleCnt="0"/>
      <dgm:spPr/>
    </dgm:pt>
    <dgm:pt modelId="{13E67DAF-F4C5-4A44-A108-B90796E54DEC}" type="pres">
      <dgm:prSet presAssocID="{4B0AFC0B-2578-4F36-A9DF-496066C4887F}" presName="node" presStyleLbl="node1" presStyleIdx="6" presStyleCnt="11">
        <dgm:presLayoutVars>
          <dgm:bulletEnabled val="1"/>
        </dgm:presLayoutVars>
      </dgm:prSet>
      <dgm:spPr/>
    </dgm:pt>
    <dgm:pt modelId="{B766571F-B171-4567-99F2-1C11B25A06F1}" type="pres">
      <dgm:prSet presAssocID="{83232E57-B472-44D5-94CE-BD73FFB3112D}" presName="sibTransSpacerBeforeConnector" presStyleCnt="0"/>
      <dgm:spPr/>
    </dgm:pt>
    <dgm:pt modelId="{D8FDFDB9-466C-4E3B-9101-F4172C5FBAC1}" type="pres">
      <dgm:prSet presAssocID="{83232E57-B472-44D5-94CE-BD73FFB3112D}" presName="sibTrans" presStyleLbl="node1" presStyleIdx="7" presStyleCnt="11"/>
      <dgm:spPr/>
    </dgm:pt>
    <dgm:pt modelId="{8BD2F4C2-C35A-4EB9-946D-9690D5CD6340}" type="pres">
      <dgm:prSet presAssocID="{83232E57-B472-44D5-94CE-BD73FFB3112D}" presName="sibTransSpacerAfterConnector" presStyleCnt="0"/>
      <dgm:spPr/>
    </dgm:pt>
    <dgm:pt modelId="{4F487AB0-6532-4058-A3F8-30ADCF8BB113}" type="pres">
      <dgm:prSet presAssocID="{A79C6FA8-5C51-4924-96A9-891EB97354F5}" presName="node" presStyleLbl="node1" presStyleIdx="8" presStyleCnt="11">
        <dgm:presLayoutVars>
          <dgm:bulletEnabled val="1"/>
        </dgm:presLayoutVars>
      </dgm:prSet>
      <dgm:spPr/>
    </dgm:pt>
    <dgm:pt modelId="{90F06FDC-7DDA-406E-AD98-010672146EF6}" type="pres">
      <dgm:prSet presAssocID="{21241D7C-AB08-4593-B44D-B4263EAE39A0}" presName="sibTransSpacerBeforeConnector" presStyleCnt="0"/>
      <dgm:spPr/>
    </dgm:pt>
    <dgm:pt modelId="{9A776045-5DE6-4F55-BCD8-BE2920F8B745}" type="pres">
      <dgm:prSet presAssocID="{21241D7C-AB08-4593-B44D-B4263EAE39A0}" presName="sibTrans" presStyleLbl="node1" presStyleIdx="9" presStyleCnt="11"/>
      <dgm:spPr/>
    </dgm:pt>
    <dgm:pt modelId="{9DF15F2E-1184-4AAE-8F2A-620393F92916}" type="pres">
      <dgm:prSet presAssocID="{21241D7C-AB08-4593-B44D-B4263EAE39A0}" presName="sibTransSpacerAfterConnector" presStyleCnt="0"/>
      <dgm:spPr/>
    </dgm:pt>
    <dgm:pt modelId="{E7E14922-C609-4B49-BD7F-F56EADB03D37}" type="pres">
      <dgm:prSet presAssocID="{AA1A3457-FC76-4397-BB31-A35EE1581C11}" presName="node" presStyleLbl="node1" presStyleIdx="10" presStyleCnt="11">
        <dgm:presLayoutVars>
          <dgm:bulletEnabled val="1"/>
        </dgm:presLayoutVars>
      </dgm:prSet>
      <dgm:spPr/>
    </dgm:pt>
  </dgm:ptLst>
  <dgm:cxnLst>
    <dgm:cxn modelId="{1755220E-B058-48F7-836C-1056BCC6F972}" type="presOf" srcId="{AA1A3457-FC76-4397-BB31-A35EE1581C11}" destId="{E7E14922-C609-4B49-BD7F-F56EADB03D37}" srcOrd="0" destOrd="0" presId="urn:microsoft.com/office/officeart/2016/7/layout/BasicProcessNew"/>
    <dgm:cxn modelId="{0E6E2014-6E0C-4200-BE6C-BCDBB5795487}" srcId="{4224876E-C4B0-48E7-9FC0-DAE40D634F6F}" destId="{A79C6FA8-5C51-4924-96A9-891EB97354F5}" srcOrd="4" destOrd="0" parTransId="{048DE836-9B25-4D02-8BCA-769E4214798F}" sibTransId="{21241D7C-AB08-4593-B44D-B4263EAE39A0}"/>
    <dgm:cxn modelId="{CB53D217-7CC3-4976-8C2D-7DCDCC113793}" type="presOf" srcId="{7B14C27F-3630-48C0-8463-0CBB1D63202C}" destId="{694BBE37-4086-4442-BBEC-0964ACB50FB0}" srcOrd="0" destOrd="0" presId="urn:microsoft.com/office/officeart/2016/7/layout/BasicProcessNew"/>
    <dgm:cxn modelId="{93143220-2EEC-4D0F-BCC6-CE5DB5AB87C3}" type="presOf" srcId="{8C707D11-EE0E-4117-A20D-E65A5372B7E9}" destId="{F6D3900E-CE47-406B-AC2F-E821C12B6398}" srcOrd="0" destOrd="0" presId="urn:microsoft.com/office/officeart/2016/7/layout/BasicProcessNew"/>
    <dgm:cxn modelId="{04282B28-752E-44F2-B76C-EF9E3E9C3B7D}" srcId="{4224876E-C4B0-48E7-9FC0-DAE40D634F6F}" destId="{4B0AFC0B-2578-4F36-A9DF-496066C4887F}" srcOrd="3" destOrd="0" parTransId="{D6A3F97F-4283-4C7F-9DC7-53C077ED7E22}" sibTransId="{83232E57-B472-44D5-94CE-BD73FFB3112D}"/>
    <dgm:cxn modelId="{EC1EFC2A-0F6F-481D-A301-962E3DD2D41B}" type="presOf" srcId="{83232E57-B472-44D5-94CE-BD73FFB3112D}" destId="{D8FDFDB9-466C-4E3B-9101-F4172C5FBAC1}" srcOrd="0" destOrd="0" presId="urn:microsoft.com/office/officeart/2016/7/layout/BasicProcessNew"/>
    <dgm:cxn modelId="{99831031-64FC-469E-AB06-997D3738F37C}" srcId="{4224876E-C4B0-48E7-9FC0-DAE40D634F6F}" destId="{8C707D11-EE0E-4117-A20D-E65A5372B7E9}" srcOrd="2" destOrd="0" parTransId="{CE47A0DB-CF6A-46F5-A259-F0304048DCD8}" sibTransId="{386B3517-1AD2-4D77-BC58-ED63CC38A368}"/>
    <dgm:cxn modelId="{0CCA6A67-1183-4151-8BB6-E67BB1F16FEA}" type="presOf" srcId="{4B0AFC0B-2578-4F36-A9DF-496066C4887F}" destId="{13E67DAF-F4C5-4A44-A108-B90796E54DEC}" srcOrd="0" destOrd="0" presId="urn:microsoft.com/office/officeart/2016/7/layout/BasicProcessNew"/>
    <dgm:cxn modelId="{E6114B49-1BD4-43E2-BB0D-9B923C94144D}" type="presOf" srcId="{4224876E-C4B0-48E7-9FC0-DAE40D634F6F}" destId="{F8451C65-C450-4456-BF11-A500F876CC21}" srcOrd="0" destOrd="0" presId="urn:microsoft.com/office/officeart/2016/7/layout/BasicProcessNew"/>
    <dgm:cxn modelId="{14196A4E-C987-462D-B66A-D80221A9819C}" type="presOf" srcId="{28D3246A-35E0-498E-A22C-6D73F5E11B0C}" destId="{EE1D3F65-61C4-473A-AEB9-E04AECFA91AB}" srcOrd="0" destOrd="0" presId="urn:microsoft.com/office/officeart/2016/7/layout/BasicProcessNew"/>
    <dgm:cxn modelId="{FC39967B-33F5-4AA1-9BAB-BAFC9643D381}" srcId="{4224876E-C4B0-48E7-9FC0-DAE40D634F6F}" destId="{7B14C27F-3630-48C0-8463-0CBB1D63202C}" srcOrd="1" destOrd="0" parTransId="{08AF1473-02D8-497B-B6FD-EF4FA96D9D15}" sibTransId="{412275A5-32A8-421C-8920-63C229F825FC}"/>
    <dgm:cxn modelId="{71E09C7B-2F1C-4732-A51F-4524E9386C01}" srcId="{4224876E-C4B0-48E7-9FC0-DAE40D634F6F}" destId="{28D3246A-35E0-498E-A22C-6D73F5E11B0C}" srcOrd="0" destOrd="0" parTransId="{2F7431AB-5C7D-4266-8F50-3B04D879CE20}" sibTransId="{ED7C1A27-100E-4746-884A-EFCC3EB00D7D}"/>
    <dgm:cxn modelId="{D406FB80-9F5F-42D7-8226-37C6989AA984}" type="presOf" srcId="{412275A5-32A8-421C-8920-63C229F825FC}" destId="{290BB1E8-A9EA-4FA9-A3D3-EAFD13619D13}" srcOrd="0" destOrd="0" presId="urn:microsoft.com/office/officeart/2016/7/layout/BasicProcessNew"/>
    <dgm:cxn modelId="{EC6EA28A-33EC-4F8D-9DDE-C8D178DF5A80}" srcId="{4224876E-C4B0-48E7-9FC0-DAE40D634F6F}" destId="{AA1A3457-FC76-4397-BB31-A35EE1581C11}" srcOrd="5" destOrd="0" parTransId="{FC95F822-676E-4C07-A562-4D665E87CB6F}" sibTransId="{8078AF08-B7CA-42BE-89BB-6C14EBA0E30B}"/>
    <dgm:cxn modelId="{7FC0FB8B-0EC7-4ECE-ACC3-BF7CD4DA0D4E}" type="presOf" srcId="{A79C6FA8-5C51-4924-96A9-891EB97354F5}" destId="{4F487AB0-6532-4058-A3F8-30ADCF8BB113}" srcOrd="0" destOrd="0" presId="urn:microsoft.com/office/officeart/2016/7/layout/BasicProcessNew"/>
    <dgm:cxn modelId="{C37856EB-4669-42BA-BC78-2C6640796D29}" type="presOf" srcId="{21241D7C-AB08-4593-B44D-B4263EAE39A0}" destId="{9A776045-5DE6-4F55-BCD8-BE2920F8B745}" srcOrd="0" destOrd="0" presId="urn:microsoft.com/office/officeart/2016/7/layout/BasicProcessNew"/>
    <dgm:cxn modelId="{CD42EBEE-F345-471D-BED3-56952DB930F9}" type="presOf" srcId="{ED7C1A27-100E-4746-884A-EFCC3EB00D7D}" destId="{3A854313-D1C1-4277-9349-E8DE60614535}" srcOrd="0" destOrd="0" presId="urn:microsoft.com/office/officeart/2016/7/layout/BasicProcessNew"/>
    <dgm:cxn modelId="{515D17FA-AC2A-4D98-9DBF-91A72183AF06}" type="presOf" srcId="{386B3517-1AD2-4D77-BC58-ED63CC38A368}" destId="{F7E3F3D8-18D8-4F6F-8B39-708EAB664FCC}" srcOrd="0" destOrd="0" presId="urn:microsoft.com/office/officeart/2016/7/layout/BasicProcessNew"/>
    <dgm:cxn modelId="{636E5C19-EB96-460B-908C-D56BD99DC76C}" type="presParOf" srcId="{F8451C65-C450-4456-BF11-A500F876CC21}" destId="{EE1D3F65-61C4-473A-AEB9-E04AECFA91AB}" srcOrd="0" destOrd="0" presId="urn:microsoft.com/office/officeart/2016/7/layout/BasicProcessNew"/>
    <dgm:cxn modelId="{82A6EC83-4611-4CDC-845B-7B75F618DCB6}" type="presParOf" srcId="{F8451C65-C450-4456-BF11-A500F876CC21}" destId="{5081D7BC-D07C-4DEF-8AC7-7C921A965A79}" srcOrd="1" destOrd="0" presId="urn:microsoft.com/office/officeart/2016/7/layout/BasicProcessNew"/>
    <dgm:cxn modelId="{C9604834-B310-48C2-8012-E8DB370BC22D}" type="presParOf" srcId="{F8451C65-C450-4456-BF11-A500F876CC21}" destId="{3A854313-D1C1-4277-9349-E8DE60614535}" srcOrd="2" destOrd="0" presId="urn:microsoft.com/office/officeart/2016/7/layout/BasicProcessNew"/>
    <dgm:cxn modelId="{BECE7CBD-8B32-40F5-B196-7CBE99501533}" type="presParOf" srcId="{F8451C65-C450-4456-BF11-A500F876CC21}" destId="{2B75FBDC-BDAC-4711-8DC3-B80185B08252}" srcOrd="3" destOrd="0" presId="urn:microsoft.com/office/officeart/2016/7/layout/BasicProcessNew"/>
    <dgm:cxn modelId="{E2EB590B-BC41-4231-9EFD-2FF3D2875728}" type="presParOf" srcId="{F8451C65-C450-4456-BF11-A500F876CC21}" destId="{694BBE37-4086-4442-BBEC-0964ACB50FB0}" srcOrd="4" destOrd="0" presId="urn:microsoft.com/office/officeart/2016/7/layout/BasicProcessNew"/>
    <dgm:cxn modelId="{68F3EE25-D81E-4275-B961-81BFCEBE81FC}" type="presParOf" srcId="{F8451C65-C450-4456-BF11-A500F876CC21}" destId="{FC284378-7CF2-4CB4-B20D-D83B39F88609}" srcOrd="5" destOrd="0" presId="urn:microsoft.com/office/officeart/2016/7/layout/BasicProcessNew"/>
    <dgm:cxn modelId="{8A55A51D-AE2E-4FAC-A273-B75C43810829}" type="presParOf" srcId="{F8451C65-C450-4456-BF11-A500F876CC21}" destId="{290BB1E8-A9EA-4FA9-A3D3-EAFD13619D13}" srcOrd="6" destOrd="0" presId="urn:microsoft.com/office/officeart/2016/7/layout/BasicProcessNew"/>
    <dgm:cxn modelId="{BCDB54CD-F23E-409A-818F-EC663D48E6AC}" type="presParOf" srcId="{F8451C65-C450-4456-BF11-A500F876CC21}" destId="{FD5F9180-0160-444B-9A78-10218A3E297F}" srcOrd="7" destOrd="0" presId="urn:microsoft.com/office/officeart/2016/7/layout/BasicProcessNew"/>
    <dgm:cxn modelId="{15560131-B100-4822-8B7C-5AA455ACF1C8}" type="presParOf" srcId="{F8451C65-C450-4456-BF11-A500F876CC21}" destId="{F6D3900E-CE47-406B-AC2F-E821C12B6398}" srcOrd="8" destOrd="0" presId="urn:microsoft.com/office/officeart/2016/7/layout/BasicProcessNew"/>
    <dgm:cxn modelId="{FD00D987-28E0-4D67-ACD7-AE957696B204}" type="presParOf" srcId="{F8451C65-C450-4456-BF11-A500F876CC21}" destId="{06AD072A-114F-4959-99B5-DD393189EFAE}" srcOrd="9" destOrd="0" presId="urn:microsoft.com/office/officeart/2016/7/layout/BasicProcessNew"/>
    <dgm:cxn modelId="{0954F9E4-C236-47D7-BBB2-1B04981E6A8E}" type="presParOf" srcId="{F8451C65-C450-4456-BF11-A500F876CC21}" destId="{F7E3F3D8-18D8-4F6F-8B39-708EAB664FCC}" srcOrd="10" destOrd="0" presId="urn:microsoft.com/office/officeart/2016/7/layout/BasicProcessNew"/>
    <dgm:cxn modelId="{342C8A2E-7198-4BB1-947F-51604CE7F53F}" type="presParOf" srcId="{F8451C65-C450-4456-BF11-A500F876CC21}" destId="{3A97E12B-74C2-4D9B-9A57-785CF61328E3}" srcOrd="11" destOrd="0" presId="urn:microsoft.com/office/officeart/2016/7/layout/BasicProcessNew"/>
    <dgm:cxn modelId="{D2065A6E-08DE-4AD6-A6FB-5E435B5B7661}" type="presParOf" srcId="{F8451C65-C450-4456-BF11-A500F876CC21}" destId="{13E67DAF-F4C5-4A44-A108-B90796E54DEC}" srcOrd="12" destOrd="0" presId="urn:microsoft.com/office/officeart/2016/7/layout/BasicProcessNew"/>
    <dgm:cxn modelId="{F6BB3140-6574-47B2-9F6D-2F44106326F0}" type="presParOf" srcId="{F8451C65-C450-4456-BF11-A500F876CC21}" destId="{B766571F-B171-4567-99F2-1C11B25A06F1}" srcOrd="13" destOrd="0" presId="urn:microsoft.com/office/officeart/2016/7/layout/BasicProcessNew"/>
    <dgm:cxn modelId="{E3C218EC-90E8-455D-875E-DBD9E43B8D47}" type="presParOf" srcId="{F8451C65-C450-4456-BF11-A500F876CC21}" destId="{D8FDFDB9-466C-4E3B-9101-F4172C5FBAC1}" srcOrd="14" destOrd="0" presId="urn:microsoft.com/office/officeart/2016/7/layout/BasicProcessNew"/>
    <dgm:cxn modelId="{CFF49468-DB66-4853-87FF-231C98FBECA5}" type="presParOf" srcId="{F8451C65-C450-4456-BF11-A500F876CC21}" destId="{8BD2F4C2-C35A-4EB9-946D-9690D5CD6340}" srcOrd="15" destOrd="0" presId="urn:microsoft.com/office/officeart/2016/7/layout/BasicProcessNew"/>
    <dgm:cxn modelId="{1B8BF737-C1C6-4DCF-AE4E-30266BF068B7}" type="presParOf" srcId="{F8451C65-C450-4456-BF11-A500F876CC21}" destId="{4F487AB0-6532-4058-A3F8-30ADCF8BB113}" srcOrd="16" destOrd="0" presId="urn:microsoft.com/office/officeart/2016/7/layout/BasicProcessNew"/>
    <dgm:cxn modelId="{E8B7E0CE-A037-41AA-9430-44350DD64FD3}" type="presParOf" srcId="{F8451C65-C450-4456-BF11-A500F876CC21}" destId="{90F06FDC-7DDA-406E-AD98-010672146EF6}" srcOrd="17" destOrd="0" presId="urn:microsoft.com/office/officeart/2016/7/layout/BasicProcessNew"/>
    <dgm:cxn modelId="{79110B87-F212-4E6B-B3C1-0D4436A550BC}" type="presParOf" srcId="{F8451C65-C450-4456-BF11-A500F876CC21}" destId="{9A776045-5DE6-4F55-BCD8-BE2920F8B745}" srcOrd="18" destOrd="0" presId="urn:microsoft.com/office/officeart/2016/7/layout/BasicProcessNew"/>
    <dgm:cxn modelId="{54F08EA3-F1A9-409F-ABEF-CFF949BA4CBD}" type="presParOf" srcId="{F8451C65-C450-4456-BF11-A500F876CC21}" destId="{9DF15F2E-1184-4AAE-8F2A-620393F92916}" srcOrd="19" destOrd="0" presId="urn:microsoft.com/office/officeart/2016/7/layout/BasicProcessNew"/>
    <dgm:cxn modelId="{664E8DE2-144C-49A2-9C03-25F9C925AD59}" type="presParOf" srcId="{F8451C65-C450-4456-BF11-A500F876CC21}" destId="{E7E14922-C609-4B49-BD7F-F56EADB03D37}" srcOrd="20" destOrd="0" presId="urn:microsoft.com/office/officeart/2016/7/layout/BasicProcessNew"/>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752274D-88B1-4A3E-9D11-CBA37E0A5512}"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2BAB3BE2-D225-4BB5-B6BF-A8C869518CBC}">
      <dgm:prSet/>
      <dgm:spPr/>
      <dgm:t>
        <a:bodyPr/>
        <a:lstStyle/>
        <a:p>
          <a:r>
            <a:rPr lang="en-US"/>
            <a:t>Data Cleansing Methods:</a:t>
          </a:r>
        </a:p>
      </dgm:t>
    </dgm:pt>
    <dgm:pt modelId="{DB152149-1531-4755-A4E4-3102DF148936}" type="parTrans" cxnId="{DF698819-414C-42C7-9DB3-92FB1F38D305}">
      <dgm:prSet/>
      <dgm:spPr/>
      <dgm:t>
        <a:bodyPr/>
        <a:lstStyle/>
        <a:p>
          <a:endParaRPr lang="en-US"/>
        </a:p>
      </dgm:t>
    </dgm:pt>
    <dgm:pt modelId="{D8F75236-34E6-4B82-95F2-B7579AEF0413}" type="sibTrans" cxnId="{DF698819-414C-42C7-9DB3-92FB1F38D305}">
      <dgm:prSet/>
      <dgm:spPr/>
      <dgm:t>
        <a:bodyPr/>
        <a:lstStyle/>
        <a:p>
          <a:endParaRPr lang="en-US"/>
        </a:p>
      </dgm:t>
    </dgm:pt>
    <dgm:pt modelId="{B30BDAEF-B2B1-4A68-BC48-051FDC83499C}">
      <dgm:prSet/>
      <dgm:spPr/>
      <dgm:t>
        <a:bodyPr/>
        <a:lstStyle/>
        <a:p>
          <a:r>
            <a:rPr lang="en-US"/>
            <a:t>Imputation for missing values</a:t>
          </a:r>
        </a:p>
      </dgm:t>
    </dgm:pt>
    <dgm:pt modelId="{B82C1B04-B199-4BCB-8C70-753F537C1738}" type="parTrans" cxnId="{9A20F8FE-FAE8-4BAA-86EF-203D2469BC9E}">
      <dgm:prSet/>
      <dgm:spPr/>
      <dgm:t>
        <a:bodyPr/>
        <a:lstStyle/>
        <a:p>
          <a:endParaRPr lang="en-US"/>
        </a:p>
      </dgm:t>
    </dgm:pt>
    <dgm:pt modelId="{50FA1F7E-1A89-41B0-BE4B-5C8EA102AF5E}" type="sibTrans" cxnId="{9A20F8FE-FAE8-4BAA-86EF-203D2469BC9E}">
      <dgm:prSet/>
      <dgm:spPr/>
      <dgm:t>
        <a:bodyPr/>
        <a:lstStyle/>
        <a:p>
          <a:endParaRPr lang="en-US"/>
        </a:p>
      </dgm:t>
    </dgm:pt>
    <dgm:pt modelId="{A7820E8D-A839-4195-BC6F-76009D20859B}">
      <dgm:prSet/>
      <dgm:spPr/>
      <dgm:t>
        <a:bodyPr/>
        <a:lstStyle/>
        <a:p>
          <a:r>
            <a:rPr lang="en-US"/>
            <a:t>Deduplication for duplicate records</a:t>
          </a:r>
        </a:p>
      </dgm:t>
    </dgm:pt>
    <dgm:pt modelId="{A37B432E-F642-4BC5-A726-1EF10B4A1E3D}" type="parTrans" cxnId="{DD6A5CA3-C1F5-4258-BC95-49C6DE92836D}">
      <dgm:prSet/>
      <dgm:spPr/>
      <dgm:t>
        <a:bodyPr/>
        <a:lstStyle/>
        <a:p>
          <a:endParaRPr lang="en-US"/>
        </a:p>
      </dgm:t>
    </dgm:pt>
    <dgm:pt modelId="{3F4C7F6D-B17C-4C39-A731-4BA46363F777}" type="sibTrans" cxnId="{DD6A5CA3-C1F5-4258-BC95-49C6DE92836D}">
      <dgm:prSet/>
      <dgm:spPr/>
      <dgm:t>
        <a:bodyPr/>
        <a:lstStyle/>
        <a:p>
          <a:endParaRPr lang="en-US"/>
        </a:p>
      </dgm:t>
    </dgm:pt>
    <dgm:pt modelId="{69163F81-07B3-405E-8CB8-1E03A0293B9E}">
      <dgm:prSet/>
      <dgm:spPr/>
      <dgm:t>
        <a:bodyPr/>
        <a:lstStyle/>
        <a:p>
          <a:r>
            <a:rPr lang="en-US"/>
            <a:t>Outlier detection and handling</a:t>
          </a:r>
        </a:p>
      </dgm:t>
    </dgm:pt>
    <dgm:pt modelId="{436E3F3A-E344-4693-AFFF-79692FE2588B}" type="parTrans" cxnId="{6A31BE4C-2D14-47CF-B932-EF588342140F}">
      <dgm:prSet/>
      <dgm:spPr/>
      <dgm:t>
        <a:bodyPr/>
        <a:lstStyle/>
        <a:p>
          <a:endParaRPr lang="en-US"/>
        </a:p>
      </dgm:t>
    </dgm:pt>
    <dgm:pt modelId="{BB478487-BFE3-408B-BF55-383ACF38DDB7}" type="sibTrans" cxnId="{6A31BE4C-2D14-47CF-B932-EF588342140F}">
      <dgm:prSet/>
      <dgm:spPr/>
      <dgm:t>
        <a:bodyPr/>
        <a:lstStyle/>
        <a:p>
          <a:endParaRPr lang="en-US"/>
        </a:p>
      </dgm:t>
    </dgm:pt>
    <dgm:pt modelId="{D6836683-3933-4C3B-B05E-EA58953ACCFB}">
      <dgm:prSet/>
      <dgm:spPr/>
      <dgm:t>
        <a:bodyPr/>
        <a:lstStyle/>
        <a:p>
          <a:r>
            <a:rPr lang="en-US"/>
            <a:t>Standardization and format validation</a:t>
          </a:r>
        </a:p>
      </dgm:t>
    </dgm:pt>
    <dgm:pt modelId="{BA9EBA9A-E030-45EA-A3FD-C88D493801C4}" type="parTrans" cxnId="{CC88EE0A-A684-4D73-A4B3-00CE08EF4E83}">
      <dgm:prSet/>
      <dgm:spPr/>
      <dgm:t>
        <a:bodyPr/>
        <a:lstStyle/>
        <a:p>
          <a:endParaRPr lang="en-US"/>
        </a:p>
      </dgm:t>
    </dgm:pt>
    <dgm:pt modelId="{AF46808C-2144-412B-81BA-A33857B997F8}" type="sibTrans" cxnId="{CC88EE0A-A684-4D73-A4B3-00CE08EF4E83}">
      <dgm:prSet/>
      <dgm:spPr/>
      <dgm:t>
        <a:bodyPr/>
        <a:lstStyle/>
        <a:p>
          <a:endParaRPr lang="en-US"/>
        </a:p>
      </dgm:t>
    </dgm:pt>
    <dgm:pt modelId="{CCBD5BFB-AD78-46EE-8C6C-0494AD7A92C1}">
      <dgm:prSet/>
      <dgm:spPr/>
      <dgm:t>
        <a:bodyPr/>
        <a:lstStyle/>
        <a:p>
          <a:r>
            <a:rPr lang="en-US"/>
            <a:t>Data type conversion</a:t>
          </a:r>
        </a:p>
      </dgm:t>
    </dgm:pt>
    <dgm:pt modelId="{DCBE5BBB-BBAB-41A0-B13B-98619205D841}" type="parTrans" cxnId="{C2EDC735-B1CA-4A68-8BA3-D2E588CF3F82}">
      <dgm:prSet/>
      <dgm:spPr/>
      <dgm:t>
        <a:bodyPr/>
        <a:lstStyle/>
        <a:p>
          <a:endParaRPr lang="en-US"/>
        </a:p>
      </dgm:t>
    </dgm:pt>
    <dgm:pt modelId="{92052C79-8BCF-4586-B7FD-7BB327A21C6F}" type="sibTrans" cxnId="{C2EDC735-B1CA-4A68-8BA3-D2E588CF3F82}">
      <dgm:prSet/>
      <dgm:spPr/>
      <dgm:t>
        <a:bodyPr/>
        <a:lstStyle/>
        <a:p>
          <a:endParaRPr lang="en-US"/>
        </a:p>
      </dgm:t>
    </dgm:pt>
    <dgm:pt modelId="{7CE3211F-85D8-46EF-B323-A09C5DF7E6FC}">
      <dgm:prSet/>
      <dgm:spPr/>
      <dgm:t>
        <a:bodyPr/>
        <a:lstStyle/>
        <a:p>
          <a:r>
            <a:rPr lang="en-US"/>
            <a:t>Process:</a:t>
          </a:r>
        </a:p>
      </dgm:t>
    </dgm:pt>
    <dgm:pt modelId="{F9A72DA6-8EE4-4F4C-AFE5-72B247BF5426}" type="parTrans" cxnId="{60A91A0B-1521-4F31-AB15-DD2CAD5FC0EF}">
      <dgm:prSet/>
      <dgm:spPr/>
      <dgm:t>
        <a:bodyPr/>
        <a:lstStyle/>
        <a:p>
          <a:endParaRPr lang="en-US"/>
        </a:p>
      </dgm:t>
    </dgm:pt>
    <dgm:pt modelId="{27FEAAA7-242C-4721-8599-D0D5EECA430F}" type="sibTrans" cxnId="{60A91A0B-1521-4F31-AB15-DD2CAD5FC0EF}">
      <dgm:prSet/>
      <dgm:spPr/>
      <dgm:t>
        <a:bodyPr/>
        <a:lstStyle/>
        <a:p>
          <a:endParaRPr lang="en-US"/>
        </a:p>
      </dgm:t>
    </dgm:pt>
    <dgm:pt modelId="{F21C6E78-B8E7-4640-866B-6D6ECE90C1C8}">
      <dgm:prSet/>
      <dgm:spPr/>
      <dgm:t>
        <a:bodyPr/>
        <a:lstStyle/>
        <a:p>
          <a:r>
            <a:rPr lang="en-US"/>
            <a:t>Data cleansing typically involves a systematic process of inspection, correction, and validation, often using automated tools and manual review to ensure data accuracy.</a:t>
          </a:r>
        </a:p>
      </dgm:t>
    </dgm:pt>
    <dgm:pt modelId="{5D4879FF-ADEA-46F0-9C4F-FE0AB25CA94F}" type="parTrans" cxnId="{C00698F8-930D-4E32-AE84-10630B76557B}">
      <dgm:prSet/>
      <dgm:spPr/>
      <dgm:t>
        <a:bodyPr/>
        <a:lstStyle/>
        <a:p>
          <a:endParaRPr lang="en-US"/>
        </a:p>
      </dgm:t>
    </dgm:pt>
    <dgm:pt modelId="{75AFFDEE-94D8-4257-93F3-D548920290C2}" type="sibTrans" cxnId="{C00698F8-930D-4E32-AE84-10630B76557B}">
      <dgm:prSet/>
      <dgm:spPr/>
      <dgm:t>
        <a:bodyPr/>
        <a:lstStyle/>
        <a:p>
          <a:endParaRPr lang="en-US"/>
        </a:p>
      </dgm:t>
    </dgm:pt>
    <dgm:pt modelId="{9DA0E7C7-AE21-4D56-8AF8-12B1B2D470B1}" type="pres">
      <dgm:prSet presAssocID="{1752274D-88B1-4A3E-9D11-CBA37E0A5512}" presName="linear" presStyleCnt="0">
        <dgm:presLayoutVars>
          <dgm:dir/>
          <dgm:animLvl val="lvl"/>
          <dgm:resizeHandles val="exact"/>
        </dgm:presLayoutVars>
      </dgm:prSet>
      <dgm:spPr/>
    </dgm:pt>
    <dgm:pt modelId="{C9135500-26B4-4C2D-B9A6-FB4C02A5AC2F}" type="pres">
      <dgm:prSet presAssocID="{2BAB3BE2-D225-4BB5-B6BF-A8C869518CBC}" presName="parentLin" presStyleCnt="0"/>
      <dgm:spPr/>
    </dgm:pt>
    <dgm:pt modelId="{7365CAF5-D8F5-4BAD-A90D-ECFCC4AC9EE4}" type="pres">
      <dgm:prSet presAssocID="{2BAB3BE2-D225-4BB5-B6BF-A8C869518CBC}" presName="parentLeftMargin" presStyleLbl="node1" presStyleIdx="0" presStyleCnt="2"/>
      <dgm:spPr/>
    </dgm:pt>
    <dgm:pt modelId="{84A30669-127D-4218-86C4-84BC13BC155C}" type="pres">
      <dgm:prSet presAssocID="{2BAB3BE2-D225-4BB5-B6BF-A8C869518CBC}" presName="parentText" presStyleLbl="node1" presStyleIdx="0" presStyleCnt="2">
        <dgm:presLayoutVars>
          <dgm:chMax val="0"/>
          <dgm:bulletEnabled val="1"/>
        </dgm:presLayoutVars>
      </dgm:prSet>
      <dgm:spPr/>
    </dgm:pt>
    <dgm:pt modelId="{404AC4DB-668E-4815-933C-DB79E65A7675}" type="pres">
      <dgm:prSet presAssocID="{2BAB3BE2-D225-4BB5-B6BF-A8C869518CBC}" presName="negativeSpace" presStyleCnt="0"/>
      <dgm:spPr/>
    </dgm:pt>
    <dgm:pt modelId="{1C120109-1DF2-47C9-A99C-D59AAF7E9789}" type="pres">
      <dgm:prSet presAssocID="{2BAB3BE2-D225-4BB5-B6BF-A8C869518CBC}" presName="childText" presStyleLbl="conFgAcc1" presStyleIdx="0" presStyleCnt="2">
        <dgm:presLayoutVars>
          <dgm:bulletEnabled val="1"/>
        </dgm:presLayoutVars>
      </dgm:prSet>
      <dgm:spPr/>
    </dgm:pt>
    <dgm:pt modelId="{CC5671C8-355A-4701-88DB-240E4E558FB5}" type="pres">
      <dgm:prSet presAssocID="{D8F75236-34E6-4B82-95F2-B7579AEF0413}" presName="spaceBetweenRectangles" presStyleCnt="0"/>
      <dgm:spPr/>
    </dgm:pt>
    <dgm:pt modelId="{3BBBC8A9-499E-4B37-AEF6-4CE3824E16DB}" type="pres">
      <dgm:prSet presAssocID="{7CE3211F-85D8-46EF-B323-A09C5DF7E6FC}" presName="parentLin" presStyleCnt="0"/>
      <dgm:spPr/>
    </dgm:pt>
    <dgm:pt modelId="{E03896C8-D3DA-4FF8-8287-28AB8BFDD835}" type="pres">
      <dgm:prSet presAssocID="{7CE3211F-85D8-46EF-B323-A09C5DF7E6FC}" presName="parentLeftMargin" presStyleLbl="node1" presStyleIdx="0" presStyleCnt="2"/>
      <dgm:spPr/>
    </dgm:pt>
    <dgm:pt modelId="{E06C28AB-D30E-461D-839A-58B2AEAF74AF}" type="pres">
      <dgm:prSet presAssocID="{7CE3211F-85D8-46EF-B323-A09C5DF7E6FC}" presName="parentText" presStyleLbl="node1" presStyleIdx="1" presStyleCnt="2">
        <dgm:presLayoutVars>
          <dgm:chMax val="0"/>
          <dgm:bulletEnabled val="1"/>
        </dgm:presLayoutVars>
      </dgm:prSet>
      <dgm:spPr/>
    </dgm:pt>
    <dgm:pt modelId="{2EAFAA78-94EC-45A6-9930-3F3E3D71DAB0}" type="pres">
      <dgm:prSet presAssocID="{7CE3211F-85D8-46EF-B323-A09C5DF7E6FC}" presName="negativeSpace" presStyleCnt="0"/>
      <dgm:spPr/>
    </dgm:pt>
    <dgm:pt modelId="{71E340B3-A580-4925-8C76-5FC52ED2CF0C}" type="pres">
      <dgm:prSet presAssocID="{7CE3211F-85D8-46EF-B323-A09C5DF7E6FC}" presName="childText" presStyleLbl="conFgAcc1" presStyleIdx="1" presStyleCnt="2">
        <dgm:presLayoutVars>
          <dgm:bulletEnabled val="1"/>
        </dgm:presLayoutVars>
      </dgm:prSet>
      <dgm:spPr/>
    </dgm:pt>
  </dgm:ptLst>
  <dgm:cxnLst>
    <dgm:cxn modelId="{B83C3303-22AC-41C6-9E35-F690E127C19B}" type="presOf" srcId="{CCBD5BFB-AD78-46EE-8C6C-0494AD7A92C1}" destId="{1C120109-1DF2-47C9-A99C-D59AAF7E9789}" srcOrd="0" destOrd="4" presId="urn:microsoft.com/office/officeart/2005/8/layout/list1"/>
    <dgm:cxn modelId="{CC88EE0A-A684-4D73-A4B3-00CE08EF4E83}" srcId="{2BAB3BE2-D225-4BB5-B6BF-A8C869518CBC}" destId="{D6836683-3933-4C3B-B05E-EA58953ACCFB}" srcOrd="3" destOrd="0" parTransId="{BA9EBA9A-E030-45EA-A3FD-C88D493801C4}" sibTransId="{AF46808C-2144-412B-81BA-A33857B997F8}"/>
    <dgm:cxn modelId="{60A91A0B-1521-4F31-AB15-DD2CAD5FC0EF}" srcId="{1752274D-88B1-4A3E-9D11-CBA37E0A5512}" destId="{7CE3211F-85D8-46EF-B323-A09C5DF7E6FC}" srcOrd="1" destOrd="0" parTransId="{F9A72DA6-8EE4-4F4C-AFE5-72B247BF5426}" sibTransId="{27FEAAA7-242C-4721-8599-D0D5EECA430F}"/>
    <dgm:cxn modelId="{2E4F4515-DBAE-4D70-AA42-21492A6BF16D}" type="presOf" srcId="{7CE3211F-85D8-46EF-B323-A09C5DF7E6FC}" destId="{E06C28AB-D30E-461D-839A-58B2AEAF74AF}" srcOrd="1" destOrd="0" presId="urn:microsoft.com/office/officeart/2005/8/layout/list1"/>
    <dgm:cxn modelId="{46315818-434A-4001-84E7-728E1D9C6849}" type="presOf" srcId="{2BAB3BE2-D225-4BB5-B6BF-A8C869518CBC}" destId="{84A30669-127D-4218-86C4-84BC13BC155C}" srcOrd="1" destOrd="0" presId="urn:microsoft.com/office/officeart/2005/8/layout/list1"/>
    <dgm:cxn modelId="{DF698819-414C-42C7-9DB3-92FB1F38D305}" srcId="{1752274D-88B1-4A3E-9D11-CBA37E0A5512}" destId="{2BAB3BE2-D225-4BB5-B6BF-A8C869518CBC}" srcOrd="0" destOrd="0" parTransId="{DB152149-1531-4755-A4E4-3102DF148936}" sibTransId="{D8F75236-34E6-4B82-95F2-B7579AEF0413}"/>
    <dgm:cxn modelId="{C2EDC735-B1CA-4A68-8BA3-D2E588CF3F82}" srcId="{2BAB3BE2-D225-4BB5-B6BF-A8C869518CBC}" destId="{CCBD5BFB-AD78-46EE-8C6C-0494AD7A92C1}" srcOrd="4" destOrd="0" parTransId="{DCBE5BBB-BBAB-41A0-B13B-98619205D841}" sibTransId="{92052C79-8BCF-4586-B7FD-7BB327A21C6F}"/>
    <dgm:cxn modelId="{FA33376C-E7EE-4542-9A6D-EC76F6A42E90}" type="presOf" srcId="{B30BDAEF-B2B1-4A68-BC48-051FDC83499C}" destId="{1C120109-1DF2-47C9-A99C-D59AAF7E9789}" srcOrd="0" destOrd="0" presId="urn:microsoft.com/office/officeart/2005/8/layout/list1"/>
    <dgm:cxn modelId="{6A31BE4C-2D14-47CF-B932-EF588342140F}" srcId="{2BAB3BE2-D225-4BB5-B6BF-A8C869518CBC}" destId="{69163F81-07B3-405E-8CB8-1E03A0293B9E}" srcOrd="2" destOrd="0" parTransId="{436E3F3A-E344-4693-AFFF-79692FE2588B}" sibTransId="{BB478487-BFE3-408B-BF55-383ACF38DDB7}"/>
    <dgm:cxn modelId="{5556837D-3F56-468F-B12E-71E87C35AD19}" type="presOf" srcId="{69163F81-07B3-405E-8CB8-1E03A0293B9E}" destId="{1C120109-1DF2-47C9-A99C-D59AAF7E9789}" srcOrd="0" destOrd="2" presId="urn:microsoft.com/office/officeart/2005/8/layout/list1"/>
    <dgm:cxn modelId="{E9C98E8A-9E58-4DBA-8796-70757A6C9B76}" type="presOf" srcId="{2BAB3BE2-D225-4BB5-B6BF-A8C869518CBC}" destId="{7365CAF5-D8F5-4BAD-A90D-ECFCC4AC9EE4}" srcOrd="0" destOrd="0" presId="urn:microsoft.com/office/officeart/2005/8/layout/list1"/>
    <dgm:cxn modelId="{1EDEA2A0-0C54-41D1-A2DB-2310B6DF96CB}" type="presOf" srcId="{A7820E8D-A839-4195-BC6F-76009D20859B}" destId="{1C120109-1DF2-47C9-A99C-D59AAF7E9789}" srcOrd="0" destOrd="1" presId="urn:microsoft.com/office/officeart/2005/8/layout/list1"/>
    <dgm:cxn modelId="{DD6A5CA3-C1F5-4258-BC95-49C6DE92836D}" srcId="{2BAB3BE2-D225-4BB5-B6BF-A8C869518CBC}" destId="{A7820E8D-A839-4195-BC6F-76009D20859B}" srcOrd="1" destOrd="0" parTransId="{A37B432E-F642-4BC5-A726-1EF10B4A1E3D}" sibTransId="{3F4C7F6D-B17C-4C39-A731-4BA46363F777}"/>
    <dgm:cxn modelId="{3DAE31A6-F33B-4703-93B5-9CE15A666FFD}" type="presOf" srcId="{1752274D-88B1-4A3E-9D11-CBA37E0A5512}" destId="{9DA0E7C7-AE21-4D56-8AF8-12B1B2D470B1}" srcOrd="0" destOrd="0" presId="urn:microsoft.com/office/officeart/2005/8/layout/list1"/>
    <dgm:cxn modelId="{288E47C0-2FD5-4FCC-AC78-6D8BCDD86C6B}" type="presOf" srcId="{7CE3211F-85D8-46EF-B323-A09C5DF7E6FC}" destId="{E03896C8-D3DA-4FF8-8287-28AB8BFDD835}" srcOrd="0" destOrd="0" presId="urn:microsoft.com/office/officeart/2005/8/layout/list1"/>
    <dgm:cxn modelId="{98FC45C2-8980-4B8B-91FA-84F4940120F1}" type="presOf" srcId="{D6836683-3933-4C3B-B05E-EA58953ACCFB}" destId="{1C120109-1DF2-47C9-A99C-D59AAF7E9789}" srcOrd="0" destOrd="3" presId="urn:microsoft.com/office/officeart/2005/8/layout/list1"/>
    <dgm:cxn modelId="{C61671E4-340B-45A4-BFC9-2226C0D0DED2}" type="presOf" srcId="{F21C6E78-B8E7-4640-866B-6D6ECE90C1C8}" destId="{71E340B3-A580-4925-8C76-5FC52ED2CF0C}" srcOrd="0" destOrd="0" presId="urn:microsoft.com/office/officeart/2005/8/layout/list1"/>
    <dgm:cxn modelId="{C00698F8-930D-4E32-AE84-10630B76557B}" srcId="{7CE3211F-85D8-46EF-B323-A09C5DF7E6FC}" destId="{F21C6E78-B8E7-4640-866B-6D6ECE90C1C8}" srcOrd="0" destOrd="0" parTransId="{5D4879FF-ADEA-46F0-9C4F-FE0AB25CA94F}" sibTransId="{75AFFDEE-94D8-4257-93F3-D548920290C2}"/>
    <dgm:cxn modelId="{9A20F8FE-FAE8-4BAA-86EF-203D2469BC9E}" srcId="{2BAB3BE2-D225-4BB5-B6BF-A8C869518CBC}" destId="{B30BDAEF-B2B1-4A68-BC48-051FDC83499C}" srcOrd="0" destOrd="0" parTransId="{B82C1B04-B199-4BCB-8C70-753F537C1738}" sibTransId="{50FA1F7E-1A89-41B0-BE4B-5C8EA102AF5E}"/>
    <dgm:cxn modelId="{1630AD48-0DD6-447E-BCC1-73E0114CDBCF}" type="presParOf" srcId="{9DA0E7C7-AE21-4D56-8AF8-12B1B2D470B1}" destId="{C9135500-26B4-4C2D-B9A6-FB4C02A5AC2F}" srcOrd="0" destOrd="0" presId="urn:microsoft.com/office/officeart/2005/8/layout/list1"/>
    <dgm:cxn modelId="{E5268138-7535-4E5C-A185-B2C92DD260F0}" type="presParOf" srcId="{C9135500-26B4-4C2D-B9A6-FB4C02A5AC2F}" destId="{7365CAF5-D8F5-4BAD-A90D-ECFCC4AC9EE4}" srcOrd="0" destOrd="0" presId="urn:microsoft.com/office/officeart/2005/8/layout/list1"/>
    <dgm:cxn modelId="{A39AB3A1-050A-408B-BC06-140700753B77}" type="presParOf" srcId="{C9135500-26B4-4C2D-B9A6-FB4C02A5AC2F}" destId="{84A30669-127D-4218-86C4-84BC13BC155C}" srcOrd="1" destOrd="0" presId="urn:microsoft.com/office/officeart/2005/8/layout/list1"/>
    <dgm:cxn modelId="{D1307B98-A6FC-436B-8F2E-FF848E7CDDEC}" type="presParOf" srcId="{9DA0E7C7-AE21-4D56-8AF8-12B1B2D470B1}" destId="{404AC4DB-668E-4815-933C-DB79E65A7675}" srcOrd="1" destOrd="0" presId="urn:microsoft.com/office/officeart/2005/8/layout/list1"/>
    <dgm:cxn modelId="{B8CFE87F-D44A-4476-92BC-785EE965CDAB}" type="presParOf" srcId="{9DA0E7C7-AE21-4D56-8AF8-12B1B2D470B1}" destId="{1C120109-1DF2-47C9-A99C-D59AAF7E9789}" srcOrd="2" destOrd="0" presId="urn:microsoft.com/office/officeart/2005/8/layout/list1"/>
    <dgm:cxn modelId="{4B2404B2-59D8-4A51-9E8A-0787749C9DD1}" type="presParOf" srcId="{9DA0E7C7-AE21-4D56-8AF8-12B1B2D470B1}" destId="{CC5671C8-355A-4701-88DB-240E4E558FB5}" srcOrd="3" destOrd="0" presId="urn:microsoft.com/office/officeart/2005/8/layout/list1"/>
    <dgm:cxn modelId="{C76BF779-4A56-4295-AE19-7C4F6E4C0DE3}" type="presParOf" srcId="{9DA0E7C7-AE21-4D56-8AF8-12B1B2D470B1}" destId="{3BBBC8A9-499E-4B37-AEF6-4CE3824E16DB}" srcOrd="4" destOrd="0" presId="urn:microsoft.com/office/officeart/2005/8/layout/list1"/>
    <dgm:cxn modelId="{00F5971B-60B1-46C2-AFE1-05B47E033CF3}" type="presParOf" srcId="{3BBBC8A9-499E-4B37-AEF6-4CE3824E16DB}" destId="{E03896C8-D3DA-4FF8-8287-28AB8BFDD835}" srcOrd="0" destOrd="0" presId="urn:microsoft.com/office/officeart/2005/8/layout/list1"/>
    <dgm:cxn modelId="{D6A8A257-129F-49C9-B00F-75CF639D0142}" type="presParOf" srcId="{3BBBC8A9-499E-4B37-AEF6-4CE3824E16DB}" destId="{E06C28AB-D30E-461D-839A-58B2AEAF74AF}" srcOrd="1" destOrd="0" presId="urn:microsoft.com/office/officeart/2005/8/layout/list1"/>
    <dgm:cxn modelId="{699856B3-463B-4454-98ED-F85F330849D2}" type="presParOf" srcId="{9DA0E7C7-AE21-4D56-8AF8-12B1B2D470B1}" destId="{2EAFAA78-94EC-45A6-9930-3F3E3D71DAB0}" srcOrd="5" destOrd="0" presId="urn:microsoft.com/office/officeart/2005/8/layout/list1"/>
    <dgm:cxn modelId="{46E129D7-06FE-4161-94CF-D5D0D2F062C1}" type="presParOf" srcId="{9DA0E7C7-AE21-4D56-8AF8-12B1B2D470B1}" destId="{71E340B3-A580-4925-8C76-5FC52ED2CF0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33A70765-3218-4657-820B-9A3B07D699BB}"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581374AF-420B-458B-A5DD-84D004D824C1}">
      <dgm:prSet/>
      <dgm:spPr/>
      <dgm:t>
        <a:bodyPr/>
        <a:lstStyle/>
        <a:p>
          <a:r>
            <a:rPr lang="en-US"/>
            <a:t>Benefits:</a:t>
          </a:r>
        </a:p>
      </dgm:t>
    </dgm:pt>
    <dgm:pt modelId="{60EB2A1D-5739-4B5E-8982-4AC36F57EFC2}" type="parTrans" cxnId="{2DFCCE86-AE5F-4C9D-BB00-20A190093678}">
      <dgm:prSet/>
      <dgm:spPr/>
      <dgm:t>
        <a:bodyPr/>
        <a:lstStyle/>
        <a:p>
          <a:endParaRPr lang="en-US"/>
        </a:p>
      </dgm:t>
    </dgm:pt>
    <dgm:pt modelId="{D8ED83C3-5066-4B67-BA10-50211F295802}" type="sibTrans" cxnId="{2DFCCE86-AE5F-4C9D-BB00-20A190093678}">
      <dgm:prSet/>
      <dgm:spPr/>
      <dgm:t>
        <a:bodyPr/>
        <a:lstStyle/>
        <a:p>
          <a:endParaRPr lang="en-US"/>
        </a:p>
      </dgm:t>
    </dgm:pt>
    <dgm:pt modelId="{7A53AFE6-A3EA-4228-98EB-4715B648F343}">
      <dgm:prSet/>
      <dgm:spPr/>
      <dgm:t>
        <a:bodyPr/>
        <a:lstStyle/>
        <a:p>
          <a:r>
            <a:rPr lang="en-US" b="1"/>
            <a:t>Accurate Analysis</a:t>
          </a:r>
          <a:r>
            <a:rPr lang="en-US"/>
            <a:t>: Clean data enhances the accuracy of analytical models and decision-making.</a:t>
          </a:r>
        </a:p>
      </dgm:t>
    </dgm:pt>
    <dgm:pt modelId="{45DA3C9D-8837-4928-96FC-14F7313C184C}" type="parTrans" cxnId="{13E25064-15A3-4924-9715-FFDC91583CCC}">
      <dgm:prSet/>
      <dgm:spPr/>
      <dgm:t>
        <a:bodyPr/>
        <a:lstStyle/>
        <a:p>
          <a:endParaRPr lang="en-US"/>
        </a:p>
      </dgm:t>
    </dgm:pt>
    <dgm:pt modelId="{86E70BFE-B264-42E5-8C97-AFE8453ED43C}" type="sibTrans" cxnId="{13E25064-15A3-4924-9715-FFDC91583CCC}">
      <dgm:prSet/>
      <dgm:spPr/>
      <dgm:t>
        <a:bodyPr/>
        <a:lstStyle/>
        <a:p>
          <a:endParaRPr lang="en-US"/>
        </a:p>
      </dgm:t>
    </dgm:pt>
    <dgm:pt modelId="{565D94CD-0F7F-42E6-A6AF-0C86462C97F8}">
      <dgm:prSet/>
      <dgm:spPr/>
      <dgm:t>
        <a:bodyPr/>
        <a:lstStyle/>
        <a:p>
          <a:r>
            <a:rPr lang="en-US" b="1"/>
            <a:t>Reduced Errors: </a:t>
          </a:r>
          <a:r>
            <a:rPr lang="en-US"/>
            <a:t>Minimizing errors and inconsistencies reduces the risk of misinformation.</a:t>
          </a:r>
        </a:p>
      </dgm:t>
    </dgm:pt>
    <dgm:pt modelId="{C7A2EB89-AB72-4AC4-8E6C-1D4E8BD638A1}" type="parTrans" cxnId="{737598A2-DC90-435F-B545-6192F797CB24}">
      <dgm:prSet/>
      <dgm:spPr/>
      <dgm:t>
        <a:bodyPr/>
        <a:lstStyle/>
        <a:p>
          <a:endParaRPr lang="en-US"/>
        </a:p>
      </dgm:t>
    </dgm:pt>
    <dgm:pt modelId="{D095D0D1-9B2B-4378-B917-91017EF256BB}" type="sibTrans" cxnId="{737598A2-DC90-435F-B545-6192F797CB24}">
      <dgm:prSet/>
      <dgm:spPr/>
      <dgm:t>
        <a:bodyPr/>
        <a:lstStyle/>
        <a:p>
          <a:endParaRPr lang="en-US"/>
        </a:p>
      </dgm:t>
    </dgm:pt>
    <dgm:pt modelId="{987BD0B5-CFF3-4437-BFA1-8376DED2A2FD}">
      <dgm:prSet/>
      <dgm:spPr/>
      <dgm:t>
        <a:bodyPr/>
        <a:lstStyle/>
        <a:p>
          <a:r>
            <a:rPr lang="en-US" b="1"/>
            <a:t>Improved Data Integrity: </a:t>
          </a:r>
          <a:r>
            <a:rPr lang="en-US"/>
            <a:t>High-quality data is essential for maintaining trust in data-driven applications.</a:t>
          </a:r>
        </a:p>
      </dgm:t>
    </dgm:pt>
    <dgm:pt modelId="{A4D7BFDD-945A-475E-99DD-E69F4C038208}" type="parTrans" cxnId="{E2973BEC-F922-46FD-938E-19F09B6684E8}">
      <dgm:prSet/>
      <dgm:spPr/>
      <dgm:t>
        <a:bodyPr/>
        <a:lstStyle/>
        <a:p>
          <a:endParaRPr lang="en-US"/>
        </a:p>
      </dgm:t>
    </dgm:pt>
    <dgm:pt modelId="{43A7ADE6-8E9E-4956-93A0-F2731444258F}" type="sibTrans" cxnId="{E2973BEC-F922-46FD-938E-19F09B6684E8}">
      <dgm:prSet/>
      <dgm:spPr/>
      <dgm:t>
        <a:bodyPr/>
        <a:lstStyle/>
        <a:p>
          <a:endParaRPr lang="en-US"/>
        </a:p>
      </dgm:t>
    </dgm:pt>
    <dgm:pt modelId="{3160BA26-7827-40C0-BE51-6DA30203CC99}">
      <dgm:prSet/>
      <dgm:spPr/>
      <dgm:t>
        <a:bodyPr/>
        <a:lstStyle/>
        <a:p>
          <a:r>
            <a:rPr lang="en-US"/>
            <a:t>Challenges:</a:t>
          </a:r>
        </a:p>
      </dgm:t>
    </dgm:pt>
    <dgm:pt modelId="{6078F751-8144-4166-A157-131BA828DB8F}" type="parTrans" cxnId="{66C0529A-54E6-4AE3-932B-A663179F1367}">
      <dgm:prSet/>
      <dgm:spPr/>
      <dgm:t>
        <a:bodyPr/>
        <a:lstStyle/>
        <a:p>
          <a:endParaRPr lang="en-US"/>
        </a:p>
      </dgm:t>
    </dgm:pt>
    <dgm:pt modelId="{5E60759A-9254-419F-BBEB-6B8FF7A93089}" type="sibTrans" cxnId="{66C0529A-54E6-4AE3-932B-A663179F1367}">
      <dgm:prSet/>
      <dgm:spPr/>
      <dgm:t>
        <a:bodyPr/>
        <a:lstStyle/>
        <a:p>
          <a:endParaRPr lang="en-US"/>
        </a:p>
      </dgm:t>
    </dgm:pt>
    <dgm:pt modelId="{1DCCE9C5-AF5E-4E29-A6EF-78942F969A6E}">
      <dgm:prSet/>
      <dgm:spPr/>
      <dgm:t>
        <a:bodyPr/>
        <a:lstStyle/>
        <a:p>
          <a:pPr algn="just"/>
          <a:r>
            <a:rPr lang="en-US"/>
            <a:t>Data cleansing can be time-consuming, especially with large datasets. It may require domain knowledge for effective correction.</a:t>
          </a:r>
        </a:p>
      </dgm:t>
    </dgm:pt>
    <dgm:pt modelId="{37F512D7-4CC4-47F9-BE48-4AEEBF453B89}" type="parTrans" cxnId="{68E0194B-B873-4896-877B-DBB7BA5FEFFD}">
      <dgm:prSet/>
      <dgm:spPr/>
      <dgm:t>
        <a:bodyPr/>
        <a:lstStyle/>
        <a:p>
          <a:endParaRPr lang="en-US"/>
        </a:p>
      </dgm:t>
    </dgm:pt>
    <dgm:pt modelId="{D281CB2D-87D8-4B91-9DBF-7A2E8174DBEC}" type="sibTrans" cxnId="{68E0194B-B873-4896-877B-DBB7BA5FEFFD}">
      <dgm:prSet/>
      <dgm:spPr/>
      <dgm:t>
        <a:bodyPr/>
        <a:lstStyle/>
        <a:p>
          <a:endParaRPr lang="en-US"/>
        </a:p>
      </dgm:t>
    </dgm:pt>
    <dgm:pt modelId="{7BFEC3CE-08E1-4891-A94E-9F75E26B4895}">
      <dgm:prSet/>
      <dgm:spPr/>
      <dgm:t>
        <a:bodyPr/>
        <a:lstStyle/>
        <a:p>
          <a:endParaRPr lang="en-US"/>
        </a:p>
      </dgm:t>
    </dgm:pt>
    <dgm:pt modelId="{1D066356-AE65-4F4A-8E2A-CB01D4834CCD}" type="parTrans" cxnId="{838A399E-B373-45E4-BE2F-BA7898AA5BB3}">
      <dgm:prSet/>
      <dgm:spPr/>
      <dgm:t>
        <a:bodyPr/>
        <a:lstStyle/>
        <a:p>
          <a:endParaRPr lang="en-US"/>
        </a:p>
      </dgm:t>
    </dgm:pt>
    <dgm:pt modelId="{43E3AA8B-2D29-45E0-B2CE-6E0830F1BEBF}" type="sibTrans" cxnId="{838A399E-B373-45E4-BE2F-BA7898AA5BB3}">
      <dgm:prSet/>
      <dgm:spPr/>
      <dgm:t>
        <a:bodyPr/>
        <a:lstStyle/>
        <a:p>
          <a:endParaRPr lang="en-US"/>
        </a:p>
      </dgm:t>
    </dgm:pt>
    <dgm:pt modelId="{918235D4-9E14-420A-93CD-974D0534F1F7}">
      <dgm:prSet/>
      <dgm:spPr/>
      <dgm:t>
        <a:bodyPr/>
        <a:lstStyle/>
        <a:p>
          <a:endParaRPr lang="en-US"/>
        </a:p>
      </dgm:t>
    </dgm:pt>
    <dgm:pt modelId="{981ED83D-F33D-4F78-BA9D-177A3B076811}" type="parTrans" cxnId="{07FB5871-EAE3-41C0-8411-EE6C07BB8660}">
      <dgm:prSet/>
      <dgm:spPr/>
      <dgm:t>
        <a:bodyPr/>
        <a:lstStyle/>
        <a:p>
          <a:endParaRPr lang="en-US"/>
        </a:p>
      </dgm:t>
    </dgm:pt>
    <dgm:pt modelId="{862D75ED-A86A-448D-AFD3-E52C342DAAA7}" type="sibTrans" cxnId="{07FB5871-EAE3-41C0-8411-EE6C07BB8660}">
      <dgm:prSet/>
      <dgm:spPr/>
      <dgm:t>
        <a:bodyPr/>
        <a:lstStyle/>
        <a:p>
          <a:endParaRPr lang="en-US"/>
        </a:p>
      </dgm:t>
    </dgm:pt>
    <dgm:pt modelId="{CD8F7F01-477B-47D5-8EA6-D9BA15A6C589}" type="pres">
      <dgm:prSet presAssocID="{33A70765-3218-4657-820B-9A3B07D699BB}" presName="Name0" presStyleCnt="0">
        <dgm:presLayoutVars>
          <dgm:dir/>
          <dgm:animLvl val="lvl"/>
          <dgm:resizeHandles val="exact"/>
        </dgm:presLayoutVars>
      </dgm:prSet>
      <dgm:spPr/>
    </dgm:pt>
    <dgm:pt modelId="{68B1C896-6DE6-47AF-82B2-25F91D567F59}" type="pres">
      <dgm:prSet presAssocID="{581374AF-420B-458B-A5DD-84D004D824C1}" presName="composite" presStyleCnt="0"/>
      <dgm:spPr/>
    </dgm:pt>
    <dgm:pt modelId="{C2C603FC-1417-4657-872E-42BA6D67C3DE}" type="pres">
      <dgm:prSet presAssocID="{581374AF-420B-458B-A5DD-84D004D824C1}" presName="parTx" presStyleLbl="alignNode1" presStyleIdx="0" presStyleCnt="2">
        <dgm:presLayoutVars>
          <dgm:chMax val="0"/>
          <dgm:chPref val="0"/>
          <dgm:bulletEnabled val="1"/>
        </dgm:presLayoutVars>
      </dgm:prSet>
      <dgm:spPr/>
    </dgm:pt>
    <dgm:pt modelId="{05554089-F3DC-4335-8F36-102475CA4F34}" type="pres">
      <dgm:prSet presAssocID="{581374AF-420B-458B-A5DD-84D004D824C1}" presName="desTx" presStyleLbl="alignAccFollowNode1" presStyleIdx="0" presStyleCnt="2">
        <dgm:presLayoutVars>
          <dgm:bulletEnabled val="1"/>
        </dgm:presLayoutVars>
      </dgm:prSet>
      <dgm:spPr/>
    </dgm:pt>
    <dgm:pt modelId="{764E4998-B4A0-4CE2-B180-731807C70157}" type="pres">
      <dgm:prSet presAssocID="{D8ED83C3-5066-4B67-BA10-50211F295802}" presName="space" presStyleCnt="0"/>
      <dgm:spPr/>
    </dgm:pt>
    <dgm:pt modelId="{1072C14B-B8B3-4FE6-A4D1-8CA2BAC933C8}" type="pres">
      <dgm:prSet presAssocID="{3160BA26-7827-40C0-BE51-6DA30203CC99}" presName="composite" presStyleCnt="0"/>
      <dgm:spPr/>
    </dgm:pt>
    <dgm:pt modelId="{9B040CE5-0593-4215-A03C-6A091AB8C210}" type="pres">
      <dgm:prSet presAssocID="{3160BA26-7827-40C0-BE51-6DA30203CC99}" presName="parTx" presStyleLbl="alignNode1" presStyleIdx="1" presStyleCnt="2">
        <dgm:presLayoutVars>
          <dgm:chMax val="0"/>
          <dgm:chPref val="0"/>
          <dgm:bulletEnabled val="1"/>
        </dgm:presLayoutVars>
      </dgm:prSet>
      <dgm:spPr/>
    </dgm:pt>
    <dgm:pt modelId="{F3629311-0912-48C9-BBE0-0EDC2A9B4CC2}" type="pres">
      <dgm:prSet presAssocID="{3160BA26-7827-40C0-BE51-6DA30203CC99}" presName="desTx" presStyleLbl="alignAccFollowNode1" presStyleIdx="1" presStyleCnt="2">
        <dgm:presLayoutVars>
          <dgm:bulletEnabled val="1"/>
        </dgm:presLayoutVars>
      </dgm:prSet>
      <dgm:spPr/>
    </dgm:pt>
  </dgm:ptLst>
  <dgm:cxnLst>
    <dgm:cxn modelId="{3C07E712-1BBA-4903-BE10-EE50D2C51CD6}" type="presOf" srcId="{33A70765-3218-4657-820B-9A3B07D699BB}" destId="{CD8F7F01-477B-47D5-8EA6-D9BA15A6C589}" srcOrd="0" destOrd="0" presId="urn:microsoft.com/office/officeart/2005/8/layout/hList1"/>
    <dgm:cxn modelId="{D32F5A27-5C1C-40C8-9F7D-CFFE6E072040}" type="presOf" srcId="{3160BA26-7827-40C0-BE51-6DA30203CC99}" destId="{9B040CE5-0593-4215-A03C-6A091AB8C210}" srcOrd="0" destOrd="0" presId="urn:microsoft.com/office/officeart/2005/8/layout/hList1"/>
    <dgm:cxn modelId="{5B1BDA2A-D5D3-40CD-A8AA-6C82E36D9431}" type="presOf" srcId="{565D94CD-0F7F-42E6-A6AF-0C86462C97F8}" destId="{05554089-F3DC-4335-8F36-102475CA4F34}" srcOrd="0" destOrd="2" presId="urn:microsoft.com/office/officeart/2005/8/layout/hList1"/>
    <dgm:cxn modelId="{13E25064-15A3-4924-9715-FFDC91583CCC}" srcId="{581374AF-420B-458B-A5DD-84D004D824C1}" destId="{7A53AFE6-A3EA-4228-98EB-4715B648F343}" srcOrd="0" destOrd="0" parTransId="{45DA3C9D-8837-4928-96FC-14F7313C184C}" sibTransId="{86E70BFE-B264-42E5-8C97-AFE8453ED43C}"/>
    <dgm:cxn modelId="{91E49D4A-5358-47C8-8735-1482F9288746}" type="presOf" srcId="{7BFEC3CE-08E1-4891-A94E-9F75E26B4895}" destId="{05554089-F3DC-4335-8F36-102475CA4F34}" srcOrd="0" destOrd="1" presId="urn:microsoft.com/office/officeart/2005/8/layout/hList1"/>
    <dgm:cxn modelId="{7B48146B-8F9A-4E78-BE3D-890082BF4888}" type="presOf" srcId="{918235D4-9E14-420A-93CD-974D0534F1F7}" destId="{05554089-F3DC-4335-8F36-102475CA4F34}" srcOrd="0" destOrd="3" presId="urn:microsoft.com/office/officeart/2005/8/layout/hList1"/>
    <dgm:cxn modelId="{68E0194B-B873-4896-877B-DBB7BA5FEFFD}" srcId="{3160BA26-7827-40C0-BE51-6DA30203CC99}" destId="{1DCCE9C5-AF5E-4E29-A6EF-78942F969A6E}" srcOrd="0" destOrd="0" parTransId="{37F512D7-4CC4-47F9-BE48-4AEEBF453B89}" sibTransId="{D281CB2D-87D8-4B91-9DBF-7A2E8174DBEC}"/>
    <dgm:cxn modelId="{E1F7DB50-0D8B-440F-B16B-4059EA023E01}" type="presOf" srcId="{581374AF-420B-458B-A5DD-84D004D824C1}" destId="{C2C603FC-1417-4657-872E-42BA6D67C3DE}" srcOrd="0" destOrd="0" presId="urn:microsoft.com/office/officeart/2005/8/layout/hList1"/>
    <dgm:cxn modelId="{07FB5871-EAE3-41C0-8411-EE6C07BB8660}" srcId="{581374AF-420B-458B-A5DD-84D004D824C1}" destId="{918235D4-9E14-420A-93CD-974D0534F1F7}" srcOrd="3" destOrd="0" parTransId="{981ED83D-F33D-4F78-BA9D-177A3B076811}" sibTransId="{862D75ED-A86A-448D-AFD3-E52C342DAAA7}"/>
    <dgm:cxn modelId="{2DFCCE86-AE5F-4C9D-BB00-20A190093678}" srcId="{33A70765-3218-4657-820B-9A3B07D699BB}" destId="{581374AF-420B-458B-A5DD-84D004D824C1}" srcOrd="0" destOrd="0" parTransId="{60EB2A1D-5739-4B5E-8982-4AC36F57EFC2}" sibTransId="{D8ED83C3-5066-4B67-BA10-50211F295802}"/>
    <dgm:cxn modelId="{66C0529A-54E6-4AE3-932B-A663179F1367}" srcId="{33A70765-3218-4657-820B-9A3B07D699BB}" destId="{3160BA26-7827-40C0-BE51-6DA30203CC99}" srcOrd="1" destOrd="0" parTransId="{6078F751-8144-4166-A157-131BA828DB8F}" sibTransId="{5E60759A-9254-419F-BBEB-6B8FF7A93089}"/>
    <dgm:cxn modelId="{838A399E-B373-45E4-BE2F-BA7898AA5BB3}" srcId="{581374AF-420B-458B-A5DD-84D004D824C1}" destId="{7BFEC3CE-08E1-4891-A94E-9F75E26B4895}" srcOrd="1" destOrd="0" parTransId="{1D066356-AE65-4F4A-8E2A-CB01D4834CCD}" sibTransId="{43E3AA8B-2D29-45E0-B2CE-6E0830F1BEBF}"/>
    <dgm:cxn modelId="{737598A2-DC90-435F-B545-6192F797CB24}" srcId="{581374AF-420B-458B-A5DD-84D004D824C1}" destId="{565D94CD-0F7F-42E6-A6AF-0C86462C97F8}" srcOrd="2" destOrd="0" parTransId="{C7A2EB89-AB72-4AC4-8E6C-1D4E8BD638A1}" sibTransId="{D095D0D1-9B2B-4378-B917-91017EF256BB}"/>
    <dgm:cxn modelId="{2DD03CBE-59BE-46B9-A202-BAC9C00C5D84}" type="presOf" srcId="{7A53AFE6-A3EA-4228-98EB-4715B648F343}" destId="{05554089-F3DC-4335-8F36-102475CA4F34}" srcOrd="0" destOrd="0" presId="urn:microsoft.com/office/officeart/2005/8/layout/hList1"/>
    <dgm:cxn modelId="{E6236CDE-086E-4E26-8634-76744DCBD8AE}" type="presOf" srcId="{987BD0B5-CFF3-4437-BFA1-8376DED2A2FD}" destId="{05554089-F3DC-4335-8F36-102475CA4F34}" srcOrd="0" destOrd="4" presId="urn:microsoft.com/office/officeart/2005/8/layout/hList1"/>
    <dgm:cxn modelId="{E2973BEC-F922-46FD-938E-19F09B6684E8}" srcId="{581374AF-420B-458B-A5DD-84D004D824C1}" destId="{987BD0B5-CFF3-4437-BFA1-8376DED2A2FD}" srcOrd="4" destOrd="0" parTransId="{A4D7BFDD-945A-475E-99DD-E69F4C038208}" sibTransId="{43A7ADE6-8E9E-4956-93A0-F2731444258F}"/>
    <dgm:cxn modelId="{9CFEBAEF-F4DD-4F32-A8D1-3B3BD7DCA32B}" type="presOf" srcId="{1DCCE9C5-AF5E-4E29-A6EF-78942F969A6E}" destId="{F3629311-0912-48C9-BBE0-0EDC2A9B4CC2}" srcOrd="0" destOrd="0" presId="urn:microsoft.com/office/officeart/2005/8/layout/hList1"/>
    <dgm:cxn modelId="{5767430B-7E7F-4A1E-BB22-C9A7A5BEB6ED}" type="presParOf" srcId="{CD8F7F01-477B-47D5-8EA6-D9BA15A6C589}" destId="{68B1C896-6DE6-47AF-82B2-25F91D567F59}" srcOrd="0" destOrd="0" presId="urn:microsoft.com/office/officeart/2005/8/layout/hList1"/>
    <dgm:cxn modelId="{7A3603B1-E707-4D8B-9F45-A6C32D90B490}" type="presParOf" srcId="{68B1C896-6DE6-47AF-82B2-25F91D567F59}" destId="{C2C603FC-1417-4657-872E-42BA6D67C3DE}" srcOrd="0" destOrd="0" presId="urn:microsoft.com/office/officeart/2005/8/layout/hList1"/>
    <dgm:cxn modelId="{575A619E-3503-4BFE-B3ED-3833AC83F93E}" type="presParOf" srcId="{68B1C896-6DE6-47AF-82B2-25F91D567F59}" destId="{05554089-F3DC-4335-8F36-102475CA4F34}" srcOrd="1" destOrd="0" presId="urn:microsoft.com/office/officeart/2005/8/layout/hList1"/>
    <dgm:cxn modelId="{EEC8C4C7-3C73-417B-9C6A-54475CED750C}" type="presParOf" srcId="{CD8F7F01-477B-47D5-8EA6-D9BA15A6C589}" destId="{764E4998-B4A0-4CE2-B180-731807C70157}" srcOrd="1" destOrd="0" presId="urn:microsoft.com/office/officeart/2005/8/layout/hList1"/>
    <dgm:cxn modelId="{C2D96C2A-4C4C-46CD-935E-51C67FC8AFB7}" type="presParOf" srcId="{CD8F7F01-477B-47D5-8EA6-D9BA15A6C589}" destId="{1072C14B-B8B3-4FE6-A4D1-8CA2BAC933C8}" srcOrd="2" destOrd="0" presId="urn:microsoft.com/office/officeart/2005/8/layout/hList1"/>
    <dgm:cxn modelId="{CBEC5E8D-FAA9-48D4-B506-DECA70DBC77D}" type="presParOf" srcId="{1072C14B-B8B3-4FE6-A4D1-8CA2BAC933C8}" destId="{9B040CE5-0593-4215-A03C-6A091AB8C210}" srcOrd="0" destOrd="0" presId="urn:microsoft.com/office/officeart/2005/8/layout/hList1"/>
    <dgm:cxn modelId="{05349C32-C9E7-4569-9FC8-D73A8D546464}" type="presParOf" srcId="{1072C14B-B8B3-4FE6-A4D1-8CA2BAC933C8}" destId="{F3629311-0912-48C9-BBE0-0EDC2A9B4CC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627BE627-70B5-4E64-87C6-584D81BF47C8}" type="doc">
      <dgm:prSet loTypeId="urn:microsoft.com/office/officeart/2005/8/layout/list1" loCatId="list" qsTypeId="urn:microsoft.com/office/officeart/2005/8/quickstyle/simple4" qsCatId="simple" csTypeId="urn:microsoft.com/office/officeart/2005/8/colors/accent0_3" csCatId="mainScheme"/>
      <dgm:spPr/>
      <dgm:t>
        <a:bodyPr/>
        <a:lstStyle/>
        <a:p>
          <a:endParaRPr lang="en-US"/>
        </a:p>
      </dgm:t>
    </dgm:pt>
    <dgm:pt modelId="{0810F901-9C36-40C3-8B1A-97BBDE0F7B39}">
      <dgm:prSet/>
      <dgm:spPr/>
      <dgm:t>
        <a:bodyPr/>
        <a:lstStyle/>
        <a:p>
          <a:r>
            <a:rPr lang="en-US"/>
            <a:t>Imputation</a:t>
          </a:r>
        </a:p>
      </dgm:t>
    </dgm:pt>
    <dgm:pt modelId="{EA4C7305-282E-4484-945F-7E19E6EB3AA9}" type="parTrans" cxnId="{028B6877-9843-4182-A076-55A0DA4FBC6F}">
      <dgm:prSet/>
      <dgm:spPr/>
      <dgm:t>
        <a:bodyPr/>
        <a:lstStyle/>
        <a:p>
          <a:endParaRPr lang="en-US"/>
        </a:p>
      </dgm:t>
    </dgm:pt>
    <dgm:pt modelId="{9D8AB571-D043-4399-8A5B-B41BB63430D0}" type="sibTrans" cxnId="{028B6877-9843-4182-A076-55A0DA4FBC6F}">
      <dgm:prSet/>
      <dgm:spPr/>
      <dgm:t>
        <a:bodyPr/>
        <a:lstStyle/>
        <a:p>
          <a:endParaRPr lang="en-US"/>
        </a:p>
      </dgm:t>
    </dgm:pt>
    <dgm:pt modelId="{B3FBBA9F-9806-4954-9280-C4CF017FF637}">
      <dgm:prSet/>
      <dgm:spPr/>
      <dgm:t>
        <a:bodyPr/>
        <a:lstStyle/>
        <a:p>
          <a:r>
            <a:rPr lang="en-US"/>
            <a:t>Handling Outliers</a:t>
          </a:r>
        </a:p>
      </dgm:t>
    </dgm:pt>
    <dgm:pt modelId="{640E41A0-4F15-4FB7-8639-7BA05BFBC368}" type="parTrans" cxnId="{72902AED-70D5-4B53-A79B-A36AE2326A96}">
      <dgm:prSet/>
      <dgm:spPr/>
      <dgm:t>
        <a:bodyPr/>
        <a:lstStyle/>
        <a:p>
          <a:endParaRPr lang="en-US"/>
        </a:p>
      </dgm:t>
    </dgm:pt>
    <dgm:pt modelId="{E3BFCA05-7426-49DA-9B69-4C48ED159362}" type="sibTrans" cxnId="{72902AED-70D5-4B53-A79B-A36AE2326A96}">
      <dgm:prSet/>
      <dgm:spPr/>
      <dgm:t>
        <a:bodyPr/>
        <a:lstStyle/>
        <a:p>
          <a:endParaRPr lang="en-US"/>
        </a:p>
      </dgm:t>
    </dgm:pt>
    <dgm:pt modelId="{FD0459CC-085B-4636-B0CA-4C92004E3CF3}">
      <dgm:prSet/>
      <dgm:spPr/>
      <dgm:t>
        <a:bodyPr/>
        <a:lstStyle/>
        <a:p>
          <a:r>
            <a:rPr lang="en-US"/>
            <a:t>Log Transformation</a:t>
          </a:r>
        </a:p>
      </dgm:t>
    </dgm:pt>
    <dgm:pt modelId="{F4C97572-B506-460C-93E6-C449C4B11400}" type="parTrans" cxnId="{7A7AD70D-6D2B-4A31-911F-955309FDDF7A}">
      <dgm:prSet/>
      <dgm:spPr/>
      <dgm:t>
        <a:bodyPr/>
        <a:lstStyle/>
        <a:p>
          <a:endParaRPr lang="en-US"/>
        </a:p>
      </dgm:t>
    </dgm:pt>
    <dgm:pt modelId="{42E9BA35-CAAB-442A-B99C-78A8B1744844}" type="sibTrans" cxnId="{7A7AD70D-6D2B-4A31-911F-955309FDDF7A}">
      <dgm:prSet/>
      <dgm:spPr/>
      <dgm:t>
        <a:bodyPr/>
        <a:lstStyle/>
        <a:p>
          <a:endParaRPr lang="en-US"/>
        </a:p>
      </dgm:t>
    </dgm:pt>
    <dgm:pt modelId="{B0648F04-FEDA-4697-8CD2-E4DC55D1A86E}">
      <dgm:prSet/>
      <dgm:spPr/>
      <dgm:t>
        <a:bodyPr/>
        <a:lstStyle/>
        <a:p>
          <a:r>
            <a:rPr lang="en-US"/>
            <a:t>Binning</a:t>
          </a:r>
        </a:p>
      </dgm:t>
    </dgm:pt>
    <dgm:pt modelId="{40FD8AA0-0D20-486C-8593-78CA9DFF4F97}" type="parTrans" cxnId="{71584ACC-B52E-4C5F-9BC3-B0A2621623E0}">
      <dgm:prSet/>
      <dgm:spPr/>
      <dgm:t>
        <a:bodyPr/>
        <a:lstStyle/>
        <a:p>
          <a:endParaRPr lang="en-US"/>
        </a:p>
      </dgm:t>
    </dgm:pt>
    <dgm:pt modelId="{F06BA006-9DEA-4C12-BE06-679BAD0E1267}" type="sibTrans" cxnId="{71584ACC-B52E-4C5F-9BC3-B0A2621623E0}">
      <dgm:prSet/>
      <dgm:spPr/>
      <dgm:t>
        <a:bodyPr/>
        <a:lstStyle/>
        <a:p>
          <a:endParaRPr lang="en-US"/>
        </a:p>
      </dgm:t>
    </dgm:pt>
    <dgm:pt modelId="{B1D4239D-B073-4B31-A2F6-D636AB87E130}">
      <dgm:prSet/>
      <dgm:spPr/>
      <dgm:t>
        <a:bodyPr/>
        <a:lstStyle/>
        <a:p>
          <a:r>
            <a:rPr lang="en-US"/>
            <a:t>Text Data Preprocessing</a:t>
          </a:r>
        </a:p>
      </dgm:t>
    </dgm:pt>
    <dgm:pt modelId="{5A21C69A-EE84-46A9-A892-4BE970A3F246}" type="parTrans" cxnId="{4E71A0A1-AAA9-436E-A0D2-CA9393175277}">
      <dgm:prSet/>
      <dgm:spPr/>
      <dgm:t>
        <a:bodyPr/>
        <a:lstStyle/>
        <a:p>
          <a:endParaRPr lang="en-US"/>
        </a:p>
      </dgm:t>
    </dgm:pt>
    <dgm:pt modelId="{B57752E6-2292-4E28-9DE3-CA8445F8FE40}" type="sibTrans" cxnId="{4E71A0A1-AAA9-436E-A0D2-CA9393175277}">
      <dgm:prSet/>
      <dgm:spPr/>
      <dgm:t>
        <a:bodyPr/>
        <a:lstStyle/>
        <a:p>
          <a:endParaRPr lang="en-US"/>
        </a:p>
      </dgm:t>
    </dgm:pt>
    <dgm:pt modelId="{9A5DC90F-8FA2-4786-825B-EEA8288F5BB6}">
      <dgm:prSet/>
      <dgm:spPr/>
      <dgm:t>
        <a:bodyPr/>
        <a:lstStyle/>
        <a:p>
          <a:r>
            <a:rPr lang="en-US"/>
            <a:t>One Hot Encoding</a:t>
          </a:r>
        </a:p>
      </dgm:t>
    </dgm:pt>
    <dgm:pt modelId="{9462F756-5640-45A3-8481-71BD46659483}" type="parTrans" cxnId="{79C1E794-1DBA-426F-900E-57ED65AD2E1C}">
      <dgm:prSet/>
      <dgm:spPr/>
      <dgm:t>
        <a:bodyPr/>
        <a:lstStyle/>
        <a:p>
          <a:endParaRPr lang="en-US"/>
        </a:p>
      </dgm:t>
    </dgm:pt>
    <dgm:pt modelId="{D3BEE0F2-FFBC-4C20-B41D-AE95EEA9AE9B}" type="sibTrans" cxnId="{79C1E794-1DBA-426F-900E-57ED65AD2E1C}">
      <dgm:prSet/>
      <dgm:spPr/>
      <dgm:t>
        <a:bodyPr/>
        <a:lstStyle/>
        <a:p>
          <a:endParaRPr lang="en-US"/>
        </a:p>
      </dgm:t>
    </dgm:pt>
    <dgm:pt modelId="{575D7B58-27D4-4927-B15B-E087D184B18E}" type="pres">
      <dgm:prSet presAssocID="{627BE627-70B5-4E64-87C6-584D81BF47C8}" presName="linear" presStyleCnt="0">
        <dgm:presLayoutVars>
          <dgm:dir/>
          <dgm:animLvl val="lvl"/>
          <dgm:resizeHandles val="exact"/>
        </dgm:presLayoutVars>
      </dgm:prSet>
      <dgm:spPr/>
    </dgm:pt>
    <dgm:pt modelId="{5BE4442D-E206-4ED9-BFF2-8AF2E74C1C0E}" type="pres">
      <dgm:prSet presAssocID="{0810F901-9C36-40C3-8B1A-97BBDE0F7B39}" presName="parentLin" presStyleCnt="0"/>
      <dgm:spPr/>
    </dgm:pt>
    <dgm:pt modelId="{92D54C29-B451-47BF-849A-7F037DDED4C4}" type="pres">
      <dgm:prSet presAssocID="{0810F901-9C36-40C3-8B1A-97BBDE0F7B39}" presName="parentLeftMargin" presStyleLbl="node1" presStyleIdx="0" presStyleCnt="6"/>
      <dgm:spPr/>
    </dgm:pt>
    <dgm:pt modelId="{031A742D-5DA8-4BAF-8B0C-30944E1E8CA0}" type="pres">
      <dgm:prSet presAssocID="{0810F901-9C36-40C3-8B1A-97BBDE0F7B39}" presName="parentText" presStyleLbl="node1" presStyleIdx="0" presStyleCnt="6">
        <dgm:presLayoutVars>
          <dgm:chMax val="0"/>
          <dgm:bulletEnabled val="1"/>
        </dgm:presLayoutVars>
      </dgm:prSet>
      <dgm:spPr/>
    </dgm:pt>
    <dgm:pt modelId="{46FC9027-3242-4664-B57C-A5A03C521CF3}" type="pres">
      <dgm:prSet presAssocID="{0810F901-9C36-40C3-8B1A-97BBDE0F7B39}" presName="negativeSpace" presStyleCnt="0"/>
      <dgm:spPr/>
    </dgm:pt>
    <dgm:pt modelId="{DC91AB35-173B-4840-BDFE-6D2E06341295}" type="pres">
      <dgm:prSet presAssocID="{0810F901-9C36-40C3-8B1A-97BBDE0F7B39}" presName="childText" presStyleLbl="conFgAcc1" presStyleIdx="0" presStyleCnt="6">
        <dgm:presLayoutVars>
          <dgm:bulletEnabled val="1"/>
        </dgm:presLayoutVars>
      </dgm:prSet>
      <dgm:spPr/>
    </dgm:pt>
    <dgm:pt modelId="{59AD6B15-FF01-4119-8DBC-786895F4FDC2}" type="pres">
      <dgm:prSet presAssocID="{9D8AB571-D043-4399-8A5B-B41BB63430D0}" presName="spaceBetweenRectangles" presStyleCnt="0"/>
      <dgm:spPr/>
    </dgm:pt>
    <dgm:pt modelId="{4291F3E2-B3F9-4AB8-87C0-8FD9390F6F72}" type="pres">
      <dgm:prSet presAssocID="{B3FBBA9F-9806-4954-9280-C4CF017FF637}" presName="parentLin" presStyleCnt="0"/>
      <dgm:spPr/>
    </dgm:pt>
    <dgm:pt modelId="{4C2DFACA-0D15-4F6D-A609-5E3EDB061B13}" type="pres">
      <dgm:prSet presAssocID="{B3FBBA9F-9806-4954-9280-C4CF017FF637}" presName="parentLeftMargin" presStyleLbl="node1" presStyleIdx="0" presStyleCnt="6"/>
      <dgm:spPr/>
    </dgm:pt>
    <dgm:pt modelId="{492E0AF0-3535-4BD6-8A35-C54776F20B06}" type="pres">
      <dgm:prSet presAssocID="{B3FBBA9F-9806-4954-9280-C4CF017FF637}" presName="parentText" presStyleLbl="node1" presStyleIdx="1" presStyleCnt="6">
        <dgm:presLayoutVars>
          <dgm:chMax val="0"/>
          <dgm:bulletEnabled val="1"/>
        </dgm:presLayoutVars>
      </dgm:prSet>
      <dgm:spPr/>
    </dgm:pt>
    <dgm:pt modelId="{F8F062EC-6524-4CF0-A937-2F703E6382FB}" type="pres">
      <dgm:prSet presAssocID="{B3FBBA9F-9806-4954-9280-C4CF017FF637}" presName="negativeSpace" presStyleCnt="0"/>
      <dgm:spPr/>
    </dgm:pt>
    <dgm:pt modelId="{73096A75-06B9-4574-B093-01F5FC7797CA}" type="pres">
      <dgm:prSet presAssocID="{B3FBBA9F-9806-4954-9280-C4CF017FF637}" presName="childText" presStyleLbl="conFgAcc1" presStyleIdx="1" presStyleCnt="6">
        <dgm:presLayoutVars>
          <dgm:bulletEnabled val="1"/>
        </dgm:presLayoutVars>
      </dgm:prSet>
      <dgm:spPr/>
    </dgm:pt>
    <dgm:pt modelId="{6861D8B9-B7B4-4D33-AF9F-D234C7A6F411}" type="pres">
      <dgm:prSet presAssocID="{E3BFCA05-7426-49DA-9B69-4C48ED159362}" presName="spaceBetweenRectangles" presStyleCnt="0"/>
      <dgm:spPr/>
    </dgm:pt>
    <dgm:pt modelId="{07E76F76-36BD-46DE-B408-769CD34CC93E}" type="pres">
      <dgm:prSet presAssocID="{FD0459CC-085B-4636-B0CA-4C92004E3CF3}" presName="parentLin" presStyleCnt="0"/>
      <dgm:spPr/>
    </dgm:pt>
    <dgm:pt modelId="{286F9AEF-E244-4A36-A245-30A7D41C502D}" type="pres">
      <dgm:prSet presAssocID="{FD0459CC-085B-4636-B0CA-4C92004E3CF3}" presName="parentLeftMargin" presStyleLbl="node1" presStyleIdx="1" presStyleCnt="6"/>
      <dgm:spPr/>
    </dgm:pt>
    <dgm:pt modelId="{D6C61726-00C7-47FD-9B5E-3B4E2C579126}" type="pres">
      <dgm:prSet presAssocID="{FD0459CC-085B-4636-B0CA-4C92004E3CF3}" presName="parentText" presStyleLbl="node1" presStyleIdx="2" presStyleCnt="6">
        <dgm:presLayoutVars>
          <dgm:chMax val="0"/>
          <dgm:bulletEnabled val="1"/>
        </dgm:presLayoutVars>
      </dgm:prSet>
      <dgm:spPr/>
    </dgm:pt>
    <dgm:pt modelId="{7FF50896-19CE-4971-9F6E-D50856767E52}" type="pres">
      <dgm:prSet presAssocID="{FD0459CC-085B-4636-B0CA-4C92004E3CF3}" presName="negativeSpace" presStyleCnt="0"/>
      <dgm:spPr/>
    </dgm:pt>
    <dgm:pt modelId="{B58D364A-45E6-439C-AB55-8192DC360138}" type="pres">
      <dgm:prSet presAssocID="{FD0459CC-085B-4636-B0CA-4C92004E3CF3}" presName="childText" presStyleLbl="conFgAcc1" presStyleIdx="2" presStyleCnt="6">
        <dgm:presLayoutVars>
          <dgm:bulletEnabled val="1"/>
        </dgm:presLayoutVars>
      </dgm:prSet>
      <dgm:spPr/>
    </dgm:pt>
    <dgm:pt modelId="{CA4B4426-96E9-4FAB-9145-1A3D414626C4}" type="pres">
      <dgm:prSet presAssocID="{42E9BA35-CAAB-442A-B99C-78A8B1744844}" presName="spaceBetweenRectangles" presStyleCnt="0"/>
      <dgm:spPr/>
    </dgm:pt>
    <dgm:pt modelId="{B1B22755-9E41-4607-9F60-570C68E3C0B9}" type="pres">
      <dgm:prSet presAssocID="{B0648F04-FEDA-4697-8CD2-E4DC55D1A86E}" presName="parentLin" presStyleCnt="0"/>
      <dgm:spPr/>
    </dgm:pt>
    <dgm:pt modelId="{ADEE7D41-09BE-4CE9-BA86-0EE4DF610701}" type="pres">
      <dgm:prSet presAssocID="{B0648F04-FEDA-4697-8CD2-E4DC55D1A86E}" presName="parentLeftMargin" presStyleLbl="node1" presStyleIdx="2" presStyleCnt="6"/>
      <dgm:spPr/>
    </dgm:pt>
    <dgm:pt modelId="{8BF6C9B3-8808-41FF-9489-1D46FF3C141E}" type="pres">
      <dgm:prSet presAssocID="{B0648F04-FEDA-4697-8CD2-E4DC55D1A86E}" presName="parentText" presStyleLbl="node1" presStyleIdx="3" presStyleCnt="6">
        <dgm:presLayoutVars>
          <dgm:chMax val="0"/>
          <dgm:bulletEnabled val="1"/>
        </dgm:presLayoutVars>
      </dgm:prSet>
      <dgm:spPr/>
    </dgm:pt>
    <dgm:pt modelId="{98DAD21D-72C2-4644-ACE8-0C943A35BF82}" type="pres">
      <dgm:prSet presAssocID="{B0648F04-FEDA-4697-8CD2-E4DC55D1A86E}" presName="negativeSpace" presStyleCnt="0"/>
      <dgm:spPr/>
    </dgm:pt>
    <dgm:pt modelId="{77B57D9D-F5F8-4F97-91FD-292DA76B3AA7}" type="pres">
      <dgm:prSet presAssocID="{B0648F04-FEDA-4697-8CD2-E4DC55D1A86E}" presName="childText" presStyleLbl="conFgAcc1" presStyleIdx="3" presStyleCnt="6">
        <dgm:presLayoutVars>
          <dgm:bulletEnabled val="1"/>
        </dgm:presLayoutVars>
      </dgm:prSet>
      <dgm:spPr/>
    </dgm:pt>
    <dgm:pt modelId="{8BD05137-7F08-4A69-A54B-19506FD5FB89}" type="pres">
      <dgm:prSet presAssocID="{F06BA006-9DEA-4C12-BE06-679BAD0E1267}" presName="spaceBetweenRectangles" presStyleCnt="0"/>
      <dgm:spPr/>
    </dgm:pt>
    <dgm:pt modelId="{FE640E59-526B-4EF9-9156-81F331D003CD}" type="pres">
      <dgm:prSet presAssocID="{B1D4239D-B073-4B31-A2F6-D636AB87E130}" presName="parentLin" presStyleCnt="0"/>
      <dgm:spPr/>
    </dgm:pt>
    <dgm:pt modelId="{A0FE2F51-8224-4989-A298-ECEA8CA523CA}" type="pres">
      <dgm:prSet presAssocID="{B1D4239D-B073-4B31-A2F6-D636AB87E130}" presName="parentLeftMargin" presStyleLbl="node1" presStyleIdx="3" presStyleCnt="6"/>
      <dgm:spPr/>
    </dgm:pt>
    <dgm:pt modelId="{25E7F644-CA9F-477C-A636-A6565A786630}" type="pres">
      <dgm:prSet presAssocID="{B1D4239D-B073-4B31-A2F6-D636AB87E130}" presName="parentText" presStyleLbl="node1" presStyleIdx="4" presStyleCnt="6">
        <dgm:presLayoutVars>
          <dgm:chMax val="0"/>
          <dgm:bulletEnabled val="1"/>
        </dgm:presLayoutVars>
      </dgm:prSet>
      <dgm:spPr/>
    </dgm:pt>
    <dgm:pt modelId="{62294DD7-4677-4B69-BBA1-887F040E98C2}" type="pres">
      <dgm:prSet presAssocID="{B1D4239D-B073-4B31-A2F6-D636AB87E130}" presName="negativeSpace" presStyleCnt="0"/>
      <dgm:spPr/>
    </dgm:pt>
    <dgm:pt modelId="{8B1F75B0-9C11-42EA-8406-F70ACC30FEED}" type="pres">
      <dgm:prSet presAssocID="{B1D4239D-B073-4B31-A2F6-D636AB87E130}" presName="childText" presStyleLbl="conFgAcc1" presStyleIdx="4" presStyleCnt="6">
        <dgm:presLayoutVars>
          <dgm:bulletEnabled val="1"/>
        </dgm:presLayoutVars>
      </dgm:prSet>
      <dgm:spPr/>
    </dgm:pt>
    <dgm:pt modelId="{08D5D76A-14A8-4B50-BEE2-2AC8C418AF43}" type="pres">
      <dgm:prSet presAssocID="{B57752E6-2292-4E28-9DE3-CA8445F8FE40}" presName="spaceBetweenRectangles" presStyleCnt="0"/>
      <dgm:spPr/>
    </dgm:pt>
    <dgm:pt modelId="{609F90A3-A01A-48D0-B7DA-3E36CA7EA773}" type="pres">
      <dgm:prSet presAssocID="{9A5DC90F-8FA2-4786-825B-EEA8288F5BB6}" presName="parentLin" presStyleCnt="0"/>
      <dgm:spPr/>
    </dgm:pt>
    <dgm:pt modelId="{5D017D66-975E-4503-906D-8A2DB025B5A8}" type="pres">
      <dgm:prSet presAssocID="{9A5DC90F-8FA2-4786-825B-EEA8288F5BB6}" presName="parentLeftMargin" presStyleLbl="node1" presStyleIdx="4" presStyleCnt="6"/>
      <dgm:spPr/>
    </dgm:pt>
    <dgm:pt modelId="{ABFA68A7-5CAB-4DE7-AF24-6F7D85A8CF1C}" type="pres">
      <dgm:prSet presAssocID="{9A5DC90F-8FA2-4786-825B-EEA8288F5BB6}" presName="parentText" presStyleLbl="node1" presStyleIdx="5" presStyleCnt="6">
        <dgm:presLayoutVars>
          <dgm:chMax val="0"/>
          <dgm:bulletEnabled val="1"/>
        </dgm:presLayoutVars>
      </dgm:prSet>
      <dgm:spPr/>
    </dgm:pt>
    <dgm:pt modelId="{7BAC99D1-D38A-4B80-9E99-082666469D09}" type="pres">
      <dgm:prSet presAssocID="{9A5DC90F-8FA2-4786-825B-EEA8288F5BB6}" presName="negativeSpace" presStyleCnt="0"/>
      <dgm:spPr/>
    </dgm:pt>
    <dgm:pt modelId="{4904CD34-B025-48E2-9E74-EF1DE4C157A1}" type="pres">
      <dgm:prSet presAssocID="{9A5DC90F-8FA2-4786-825B-EEA8288F5BB6}" presName="childText" presStyleLbl="conFgAcc1" presStyleIdx="5" presStyleCnt="6">
        <dgm:presLayoutVars>
          <dgm:bulletEnabled val="1"/>
        </dgm:presLayoutVars>
      </dgm:prSet>
      <dgm:spPr/>
    </dgm:pt>
  </dgm:ptLst>
  <dgm:cxnLst>
    <dgm:cxn modelId="{9C9B2D04-467B-4304-A6AA-2C6364A0118E}" type="presOf" srcId="{FD0459CC-085B-4636-B0CA-4C92004E3CF3}" destId="{286F9AEF-E244-4A36-A245-30A7D41C502D}" srcOrd="0" destOrd="0" presId="urn:microsoft.com/office/officeart/2005/8/layout/list1"/>
    <dgm:cxn modelId="{B50F7D05-7FCF-4B69-98C1-B5DF6C9F9CEE}" type="presOf" srcId="{B3FBBA9F-9806-4954-9280-C4CF017FF637}" destId="{492E0AF0-3535-4BD6-8A35-C54776F20B06}" srcOrd="1" destOrd="0" presId="urn:microsoft.com/office/officeart/2005/8/layout/list1"/>
    <dgm:cxn modelId="{0E190B08-14AB-4EAE-A939-602AB98E456F}" type="presOf" srcId="{627BE627-70B5-4E64-87C6-584D81BF47C8}" destId="{575D7B58-27D4-4927-B15B-E087D184B18E}" srcOrd="0" destOrd="0" presId="urn:microsoft.com/office/officeart/2005/8/layout/list1"/>
    <dgm:cxn modelId="{7A7AD70D-6D2B-4A31-911F-955309FDDF7A}" srcId="{627BE627-70B5-4E64-87C6-584D81BF47C8}" destId="{FD0459CC-085B-4636-B0CA-4C92004E3CF3}" srcOrd="2" destOrd="0" parTransId="{F4C97572-B506-460C-93E6-C449C4B11400}" sibTransId="{42E9BA35-CAAB-442A-B99C-78A8B1744844}"/>
    <dgm:cxn modelId="{7530B61C-180E-4FC5-B72E-97ED8641892F}" type="presOf" srcId="{B3FBBA9F-9806-4954-9280-C4CF017FF637}" destId="{4C2DFACA-0D15-4F6D-A609-5E3EDB061B13}" srcOrd="0" destOrd="0" presId="urn:microsoft.com/office/officeart/2005/8/layout/list1"/>
    <dgm:cxn modelId="{8CDD9461-0915-4BB2-B310-E009E122B9D7}" type="presOf" srcId="{B0648F04-FEDA-4697-8CD2-E4DC55D1A86E}" destId="{8BF6C9B3-8808-41FF-9489-1D46FF3C141E}" srcOrd="1" destOrd="0" presId="urn:microsoft.com/office/officeart/2005/8/layout/list1"/>
    <dgm:cxn modelId="{AE2DF04B-E1DC-429B-A059-9E45B2970A36}" type="presOf" srcId="{0810F901-9C36-40C3-8B1A-97BBDE0F7B39}" destId="{031A742D-5DA8-4BAF-8B0C-30944E1E8CA0}" srcOrd="1" destOrd="0" presId="urn:microsoft.com/office/officeart/2005/8/layout/list1"/>
    <dgm:cxn modelId="{C6C7C271-F7A7-478F-8BEC-7DE8B5F9A0DC}" type="presOf" srcId="{9A5DC90F-8FA2-4786-825B-EEA8288F5BB6}" destId="{5D017D66-975E-4503-906D-8A2DB025B5A8}" srcOrd="0" destOrd="0" presId="urn:microsoft.com/office/officeart/2005/8/layout/list1"/>
    <dgm:cxn modelId="{6EBB3854-4107-4181-8735-F961F160BAF2}" type="presOf" srcId="{FD0459CC-085B-4636-B0CA-4C92004E3CF3}" destId="{D6C61726-00C7-47FD-9B5E-3B4E2C579126}" srcOrd="1" destOrd="0" presId="urn:microsoft.com/office/officeart/2005/8/layout/list1"/>
    <dgm:cxn modelId="{ADFC1355-FA52-46E5-90C6-4E7EF5908E20}" type="presOf" srcId="{B0648F04-FEDA-4697-8CD2-E4DC55D1A86E}" destId="{ADEE7D41-09BE-4CE9-BA86-0EE4DF610701}" srcOrd="0" destOrd="0" presId="urn:microsoft.com/office/officeart/2005/8/layout/list1"/>
    <dgm:cxn modelId="{028B6877-9843-4182-A076-55A0DA4FBC6F}" srcId="{627BE627-70B5-4E64-87C6-584D81BF47C8}" destId="{0810F901-9C36-40C3-8B1A-97BBDE0F7B39}" srcOrd="0" destOrd="0" parTransId="{EA4C7305-282E-4484-945F-7E19E6EB3AA9}" sibTransId="{9D8AB571-D043-4399-8A5B-B41BB63430D0}"/>
    <dgm:cxn modelId="{1ED61C88-CDAD-443C-83B0-3D051591E662}" type="presOf" srcId="{9A5DC90F-8FA2-4786-825B-EEA8288F5BB6}" destId="{ABFA68A7-5CAB-4DE7-AF24-6F7D85A8CF1C}" srcOrd="1" destOrd="0" presId="urn:microsoft.com/office/officeart/2005/8/layout/list1"/>
    <dgm:cxn modelId="{5A9FFE91-06EF-4F2E-8C1D-CC848F381953}" type="presOf" srcId="{B1D4239D-B073-4B31-A2F6-D636AB87E130}" destId="{A0FE2F51-8224-4989-A298-ECEA8CA523CA}" srcOrd="0" destOrd="0" presId="urn:microsoft.com/office/officeart/2005/8/layout/list1"/>
    <dgm:cxn modelId="{79C1E794-1DBA-426F-900E-57ED65AD2E1C}" srcId="{627BE627-70B5-4E64-87C6-584D81BF47C8}" destId="{9A5DC90F-8FA2-4786-825B-EEA8288F5BB6}" srcOrd="5" destOrd="0" parTransId="{9462F756-5640-45A3-8481-71BD46659483}" sibTransId="{D3BEE0F2-FFBC-4C20-B41D-AE95EEA9AE9B}"/>
    <dgm:cxn modelId="{4E71A0A1-AAA9-436E-A0D2-CA9393175277}" srcId="{627BE627-70B5-4E64-87C6-584D81BF47C8}" destId="{B1D4239D-B073-4B31-A2F6-D636AB87E130}" srcOrd="4" destOrd="0" parTransId="{5A21C69A-EE84-46A9-A892-4BE970A3F246}" sibTransId="{B57752E6-2292-4E28-9DE3-CA8445F8FE40}"/>
    <dgm:cxn modelId="{9BADCDA6-E2DB-4AC0-94AE-9D656FD8361C}" type="presOf" srcId="{0810F901-9C36-40C3-8B1A-97BBDE0F7B39}" destId="{92D54C29-B451-47BF-849A-7F037DDED4C4}" srcOrd="0" destOrd="0" presId="urn:microsoft.com/office/officeart/2005/8/layout/list1"/>
    <dgm:cxn modelId="{71584ACC-B52E-4C5F-9BC3-B0A2621623E0}" srcId="{627BE627-70B5-4E64-87C6-584D81BF47C8}" destId="{B0648F04-FEDA-4697-8CD2-E4DC55D1A86E}" srcOrd="3" destOrd="0" parTransId="{40FD8AA0-0D20-486C-8593-78CA9DFF4F97}" sibTransId="{F06BA006-9DEA-4C12-BE06-679BAD0E1267}"/>
    <dgm:cxn modelId="{72902AED-70D5-4B53-A79B-A36AE2326A96}" srcId="{627BE627-70B5-4E64-87C6-584D81BF47C8}" destId="{B3FBBA9F-9806-4954-9280-C4CF017FF637}" srcOrd="1" destOrd="0" parTransId="{640E41A0-4F15-4FB7-8639-7BA05BFBC368}" sibTransId="{E3BFCA05-7426-49DA-9B69-4C48ED159362}"/>
    <dgm:cxn modelId="{746E8AF2-580F-400D-9F9F-A1F44373F62B}" type="presOf" srcId="{B1D4239D-B073-4B31-A2F6-D636AB87E130}" destId="{25E7F644-CA9F-477C-A636-A6565A786630}" srcOrd="1" destOrd="0" presId="urn:microsoft.com/office/officeart/2005/8/layout/list1"/>
    <dgm:cxn modelId="{1EBEF19E-A79E-49DB-8E3A-395539404598}" type="presParOf" srcId="{575D7B58-27D4-4927-B15B-E087D184B18E}" destId="{5BE4442D-E206-4ED9-BFF2-8AF2E74C1C0E}" srcOrd="0" destOrd="0" presId="urn:microsoft.com/office/officeart/2005/8/layout/list1"/>
    <dgm:cxn modelId="{EC24B83A-465C-4E09-8E67-4A57E24235B7}" type="presParOf" srcId="{5BE4442D-E206-4ED9-BFF2-8AF2E74C1C0E}" destId="{92D54C29-B451-47BF-849A-7F037DDED4C4}" srcOrd="0" destOrd="0" presId="urn:microsoft.com/office/officeart/2005/8/layout/list1"/>
    <dgm:cxn modelId="{30840C3D-0CFE-4617-BA88-862A08CD4290}" type="presParOf" srcId="{5BE4442D-E206-4ED9-BFF2-8AF2E74C1C0E}" destId="{031A742D-5DA8-4BAF-8B0C-30944E1E8CA0}" srcOrd="1" destOrd="0" presId="urn:microsoft.com/office/officeart/2005/8/layout/list1"/>
    <dgm:cxn modelId="{2CE48D5F-4E1C-469E-855E-969CBD2135C7}" type="presParOf" srcId="{575D7B58-27D4-4927-B15B-E087D184B18E}" destId="{46FC9027-3242-4664-B57C-A5A03C521CF3}" srcOrd="1" destOrd="0" presId="urn:microsoft.com/office/officeart/2005/8/layout/list1"/>
    <dgm:cxn modelId="{0080B11B-222D-4CE2-8890-91B0F84A8CC5}" type="presParOf" srcId="{575D7B58-27D4-4927-B15B-E087D184B18E}" destId="{DC91AB35-173B-4840-BDFE-6D2E06341295}" srcOrd="2" destOrd="0" presId="urn:microsoft.com/office/officeart/2005/8/layout/list1"/>
    <dgm:cxn modelId="{3CE9B1D9-FD7A-446F-BA38-6846B53BC6E9}" type="presParOf" srcId="{575D7B58-27D4-4927-B15B-E087D184B18E}" destId="{59AD6B15-FF01-4119-8DBC-786895F4FDC2}" srcOrd="3" destOrd="0" presId="urn:microsoft.com/office/officeart/2005/8/layout/list1"/>
    <dgm:cxn modelId="{CC3D40F4-712C-49C6-BDDD-25D8C7CBA573}" type="presParOf" srcId="{575D7B58-27D4-4927-B15B-E087D184B18E}" destId="{4291F3E2-B3F9-4AB8-87C0-8FD9390F6F72}" srcOrd="4" destOrd="0" presId="urn:microsoft.com/office/officeart/2005/8/layout/list1"/>
    <dgm:cxn modelId="{F0E97924-B424-42E5-A402-88A89C8271E6}" type="presParOf" srcId="{4291F3E2-B3F9-4AB8-87C0-8FD9390F6F72}" destId="{4C2DFACA-0D15-4F6D-A609-5E3EDB061B13}" srcOrd="0" destOrd="0" presId="urn:microsoft.com/office/officeart/2005/8/layout/list1"/>
    <dgm:cxn modelId="{8977AF44-C41C-48F3-AAF7-666AE1CD16FC}" type="presParOf" srcId="{4291F3E2-B3F9-4AB8-87C0-8FD9390F6F72}" destId="{492E0AF0-3535-4BD6-8A35-C54776F20B06}" srcOrd="1" destOrd="0" presId="urn:microsoft.com/office/officeart/2005/8/layout/list1"/>
    <dgm:cxn modelId="{2F9B01D7-F26D-4EFB-8908-538DB2D197EC}" type="presParOf" srcId="{575D7B58-27D4-4927-B15B-E087D184B18E}" destId="{F8F062EC-6524-4CF0-A937-2F703E6382FB}" srcOrd="5" destOrd="0" presId="urn:microsoft.com/office/officeart/2005/8/layout/list1"/>
    <dgm:cxn modelId="{0F1163D8-164B-4594-8540-F439AE874D2D}" type="presParOf" srcId="{575D7B58-27D4-4927-B15B-E087D184B18E}" destId="{73096A75-06B9-4574-B093-01F5FC7797CA}" srcOrd="6" destOrd="0" presId="urn:microsoft.com/office/officeart/2005/8/layout/list1"/>
    <dgm:cxn modelId="{53410EAE-6F09-4926-88DB-4C08DF08F2A9}" type="presParOf" srcId="{575D7B58-27D4-4927-B15B-E087D184B18E}" destId="{6861D8B9-B7B4-4D33-AF9F-D234C7A6F411}" srcOrd="7" destOrd="0" presId="urn:microsoft.com/office/officeart/2005/8/layout/list1"/>
    <dgm:cxn modelId="{96D9B667-CBD9-438E-BB1A-838F275BFCEB}" type="presParOf" srcId="{575D7B58-27D4-4927-B15B-E087D184B18E}" destId="{07E76F76-36BD-46DE-B408-769CD34CC93E}" srcOrd="8" destOrd="0" presId="urn:microsoft.com/office/officeart/2005/8/layout/list1"/>
    <dgm:cxn modelId="{4A1DE7C1-2558-4B5C-B8F4-9064E7E001C4}" type="presParOf" srcId="{07E76F76-36BD-46DE-B408-769CD34CC93E}" destId="{286F9AEF-E244-4A36-A245-30A7D41C502D}" srcOrd="0" destOrd="0" presId="urn:microsoft.com/office/officeart/2005/8/layout/list1"/>
    <dgm:cxn modelId="{AD836FE9-4E2E-4A0C-9AB8-47ECD515778B}" type="presParOf" srcId="{07E76F76-36BD-46DE-B408-769CD34CC93E}" destId="{D6C61726-00C7-47FD-9B5E-3B4E2C579126}" srcOrd="1" destOrd="0" presId="urn:microsoft.com/office/officeart/2005/8/layout/list1"/>
    <dgm:cxn modelId="{EE81A717-D042-4674-9050-0666C47BFF6F}" type="presParOf" srcId="{575D7B58-27D4-4927-B15B-E087D184B18E}" destId="{7FF50896-19CE-4971-9F6E-D50856767E52}" srcOrd="9" destOrd="0" presId="urn:microsoft.com/office/officeart/2005/8/layout/list1"/>
    <dgm:cxn modelId="{B82CCEBE-A3AC-4B83-A62E-6156E60F37B6}" type="presParOf" srcId="{575D7B58-27D4-4927-B15B-E087D184B18E}" destId="{B58D364A-45E6-439C-AB55-8192DC360138}" srcOrd="10" destOrd="0" presId="urn:microsoft.com/office/officeart/2005/8/layout/list1"/>
    <dgm:cxn modelId="{B726B4E8-D294-4A8A-9EEB-745340590198}" type="presParOf" srcId="{575D7B58-27D4-4927-B15B-E087D184B18E}" destId="{CA4B4426-96E9-4FAB-9145-1A3D414626C4}" srcOrd="11" destOrd="0" presId="urn:microsoft.com/office/officeart/2005/8/layout/list1"/>
    <dgm:cxn modelId="{B4905A3C-98FC-4751-8AA2-A1318C00C9CE}" type="presParOf" srcId="{575D7B58-27D4-4927-B15B-E087D184B18E}" destId="{B1B22755-9E41-4607-9F60-570C68E3C0B9}" srcOrd="12" destOrd="0" presId="urn:microsoft.com/office/officeart/2005/8/layout/list1"/>
    <dgm:cxn modelId="{E50B5248-A766-40D9-8455-87737C5FAD9C}" type="presParOf" srcId="{B1B22755-9E41-4607-9F60-570C68E3C0B9}" destId="{ADEE7D41-09BE-4CE9-BA86-0EE4DF610701}" srcOrd="0" destOrd="0" presId="urn:microsoft.com/office/officeart/2005/8/layout/list1"/>
    <dgm:cxn modelId="{58AB0498-B33B-44FE-B24D-AC191722CE2E}" type="presParOf" srcId="{B1B22755-9E41-4607-9F60-570C68E3C0B9}" destId="{8BF6C9B3-8808-41FF-9489-1D46FF3C141E}" srcOrd="1" destOrd="0" presId="urn:microsoft.com/office/officeart/2005/8/layout/list1"/>
    <dgm:cxn modelId="{F14B4818-952F-4507-B2A5-A608A1820869}" type="presParOf" srcId="{575D7B58-27D4-4927-B15B-E087D184B18E}" destId="{98DAD21D-72C2-4644-ACE8-0C943A35BF82}" srcOrd="13" destOrd="0" presId="urn:microsoft.com/office/officeart/2005/8/layout/list1"/>
    <dgm:cxn modelId="{D0A24E34-056C-4308-819E-A4D1E93AAA2A}" type="presParOf" srcId="{575D7B58-27D4-4927-B15B-E087D184B18E}" destId="{77B57D9D-F5F8-4F97-91FD-292DA76B3AA7}" srcOrd="14" destOrd="0" presId="urn:microsoft.com/office/officeart/2005/8/layout/list1"/>
    <dgm:cxn modelId="{9D8D2882-1894-4015-A11D-E4C93D3759E2}" type="presParOf" srcId="{575D7B58-27D4-4927-B15B-E087D184B18E}" destId="{8BD05137-7F08-4A69-A54B-19506FD5FB89}" srcOrd="15" destOrd="0" presId="urn:microsoft.com/office/officeart/2005/8/layout/list1"/>
    <dgm:cxn modelId="{3FA306FD-ADBA-49B7-99DB-371183B94AB2}" type="presParOf" srcId="{575D7B58-27D4-4927-B15B-E087D184B18E}" destId="{FE640E59-526B-4EF9-9156-81F331D003CD}" srcOrd="16" destOrd="0" presId="urn:microsoft.com/office/officeart/2005/8/layout/list1"/>
    <dgm:cxn modelId="{8DA12672-7A0B-4F81-89C2-9C55ECCBCD3D}" type="presParOf" srcId="{FE640E59-526B-4EF9-9156-81F331D003CD}" destId="{A0FE2F51-8224-4989-A298-ECEA8CA523CA}" srcOrd="0" destOrd="0" presId="urn:microsoft.com/office/officeart/2005/8/layout/list1"/>
    <dgm:cxn modelId="{0BDBB16E-9C2A-4C33-843C-759915BE7A1C}" type="presParOf" srcId="{FE640E59-526B-4EF9-9156-81F331D003CD}" destId="{25E7F644-CA9F-477C-A636-A6565A786630}" srcOrd="1" destOrd="0" presId="urn:microsoft.com/office/officeart/2005/8/layout/list1"/>
    <dgm:cxn modelId="{2C3F6519-9DEC-4219-AAB8-87931AAB5575}" type="presParOf" srcId="{575D7B58-27D4-4927-B15B-E087D184B18E}" destId="{62294DD7-4677-4B69-BBA1-887F040E98C2}" srcOrd="17" destOrd="0" presId="urn:microsoft.com/office/officeart/2005/8/layout/list1"/>
    <dgm:cxn modelId="{3BAF13FD-5C31-4C04-9A80-023123FDF34F}" type="presParOf" srcId="{575D7B58-27D4-4927-B15B-E087D184B18E}" destId="{8B1F75B0-9C11-42EA-8406-F70ACC30FEED}" srcOrd="18" destOrd="0" presId="urn:microsoft.com/office/officeart/2005/8/layout/list1"/>
    <dgm:cxn modelId="{B13747DA-E7F1-4B49-B2BF-BEE032A3068D}" type="presParOf" srcId="{575D7B58-27D4-4927-B15B-E087D184B18E}" destId="{08D5D76A-14A8-4B50-BEE2-2AC8C418AF43}" srcOrd="19" destOrd="0" presId="urn:microsoft.com/office/officeart/2005/8/layout/list1"/>
    <dgm:cxn modelId="{94F8F955-208F-43D6-A60B-30FA91E2393E}" type="presParOf" srcId="{575D7B58-27D4-4927-B15B-E087D184B18E}" destId="{609F90A3-A01A-48D0-B7DA-3E36CA7EA773}" srcOrd="20" destOrd="0" presId="urn:microsoft.com/office/officeart/2005/8/layout/list1"/>
    <dgm:cxn modelId="{103F25C5-A4B1-429D-AA05-5103C8C8E685}" type="presParOf" srcId="{609F90A3-A01A-48D0-B7DA-3E36CA7EA773}" destId="{5D017D66-975E-4503-906D-8A2DB025B5A8}" srcOrd="0" destOrd="0" presId="urn:microsoft.com/office/officeart/2005/8/layout/list1"/>
    <dgm:cxn modelId="{6E8F2FDA-03E5-4F2A-B954-F33B9ACD5FB6}" type="presParOf" srcId="{609F90A3-A01A-48D0-B7DA-3E36CA7EA773}" destId="{ABFA68A7-5CAB-4DE7-AF24-6F7D85A8CF1C}" srcOrd="1" destOrd="0" presId="urn:microsoft.com/office/officeart/2005/8/layout/list1"/>
    <dgm:cxn modelId="{6397900F-E3BA-4E5C-B542-1F09D5B047C8}" type="presParOf" srcId="{575D7B58-27D4-4927-B15B-E087D184B18E}" destId="{7BAC99D1-D38A-4B80-9E99-082666469D09}" srcOrd="21" destOrd="0" presId="urn:microsoft.com/office/officeart/2005/8/layout/list1"/>
    <dgm:cxn modelId="{A358A3FF-88C0-452E-BE10-1C6F92A79687}" type="presParOf" srcId="{575D7B58-27D4-4927-B15B-E087D184B18E}" destId="{4904CD34-B025-48E2-9E74-EF1DE4C157A1}"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33E1396-64F9-4EF7-AEF2-323430533728}" type="doc">
      <dgm:prSet loTypeId="urn:microsoft.com/office/officeart/2005/8/layout/hList1" loCatId="list" qsTypeId="urn:microsoft.com/office/officeart/2005/8/quickstyle/simple5" qsCatId="simple" csTypeId="urn:microsoft.com/office/officeart/2005/8/colors/accent5_2" csCatId="accent5" phldr="1"/>
      <dgm:spPr/>
      <dgm:t>
        <a:bodyPr/>
        <a:lstStyle/>
        <a:p>
          <a:endParaRPr lang="en-US"/>
        </a:p>
      </dgm:t>
    </dgm:pt>
    <dgm:pt modelId="{658AC718-0C42-4197-934D-C4924C315E16}">
      <dgm:prSet/>
      <dgm:spPr>
        <a:solidFill>
          <a:srgbClr val="162743"/>
        </a:solidFill>
      </dgm:spPr>
      <dgm:t>
        <a:bodyPr/>
        <a:lstStyle/>
        <a:p>
          <a:r>
            <a:rPr lang="en-US"/>
            <a:t>Removal:</a:t>
          </a:r>
        </a:p>
      </dgm:t>
    </dgm:pt>
    <dgm:pt modelId="{44088216-1130-4DA1-B428-D057041FDAC5}" type="parTrans" cxnId="{36DD9017-C8B8-4FD7-8F44-79432072EEE1}">
      <dgm:prSet/>
      <dgm:spPr/>
      <dgm:t>
        <a:bodyPr/>
        <a:lstStyle/>
        <a:p>
          <a:endParaRPr lang="en-US"/>
        </a:p>
      </dgm:t>
    </dgm:pt>
    <dgm:pt modelId="{A215A8B7-D5D3-41A6-9EDE-2F497AEA5294}" type="sibTrans" cxnId="{36DD9017-C8B8-4FD7-8F44-79432072EEE1}">
      <dgm:prSet/>
      <dgm:spPr/>
      <dgm:t>
        <a:bodyPr/>
        <a:lstStyle/>
        <a:p>
          <a:endParaRPr lang="en-US"/>
        </a:p>
      </dgm:t>
    </dgm:pt>
    <dgm:pt modelId="{892C595F-EA5C-41F9-AB20-01C60D435B84}">
      <dgm:prSet/>
      <dgm:spPr>
        <a:solidFill>
          <a:srgbClr val="29477A">
            <a:alpha val="90000"/>
          </a:srgbClr>
        </a:solidFill>
      </dgm:spPr>
      <dgm:t>
        <a:bodyPr/>
        <a:lstStyle/>
        <a:p>
          <a:pPr algn="just"/>
          <a:r>
            <a:rPr lang="en-US">
              <a:solidFill>
                <a:schemeClr val="bg1"/>
              </a:solidFill>
            </a:rPr>
            <a:t>One approach to handling outliers is to remove them from the dataset.</a:t>
          </a:r>
        </a:p>
      </dgm:t>
    </dgm:pt>
    <dgm:pt modelId="{03172079-27EC-445A-9A84-B630A3E5D414}" type="parTrans" cxnId="{1DD02500-58DF-49D5-A9CA-70255617873D}">
      <dgm:prSet/>
      <dgm:spPr/>
      <dgm:t>
        <a:bodyPr/>
        <a:lstStyle/>
        <a:p>
          <a:endParaRPr lang="en-US"/>
        </a:p>
      </dgm:t>
    </dgm:pt>
    <dgm:pt modelId="{AD4F35C4-FEBA-4078-806F-450E48359148}" type="sibTrans" cxnId="{1DD02500-58DF-49D5-A9CA-70255617873D}">
      <dgm:prSet/>
      <dgm:spPr/>
      <dgm:t>
        <a:bodyPr/>
        <a:lstStyle/>
        <a:p>
          <a:endParaRPr lang="en-US"/>
        </a:p>
      </dgm:t>
    </dgm:pt>
    <dgm:pt modelId="{6A699CB9-07FF-428A-8192-736E3F5D12FE}">
      <dgm:prSet/>
      <dgm:spPr>
        <a:solidFill>
          <a:srgbClr val="29477A">
            <a:alpha val="90000"/>
          </a:srgbClr>
        </a:solidFill>
      </dgm:spPr>
      <dgm:t>
        <a:bodyPr/>
        <a:lstStyle/>
        <a:p>
          <a:pPr algn="just"/>
          <a:r>
            <a:rPr lang="en-US">
              <a:solidFill>
                <a:schemeClr val="bg1"/>
              </a:solidFill>
            </a:rPr>
            <a:t>However, this should be done cautiously, as removing too many outliers can result in a loss of valuable information.</a:t>
          </a:r>
        </a:p>
      </dgm:t>
    </dgm:pt>
    <dgm:pt modelId="{D7419A87-5A4C-4DBB-B123-325ABB35E986}" type="parTrans" cxnId="{D5EDA225-35FB-4672-8C09-DBA9A25201FB}">
      <dgm:prSet/>
      <dgm:spPr/>
      <dgm:t>
        <a:bodyPr/>
        <a:lstStyle/>
        <a:p>
          <a:endParaRPr lang="en-US"/>
        </a:p>
      </dgm:t>
    </dgm:pt>
    <dgm:pt modelId="{024BA64E-B68F-4A68-BE5C-24873412F90D}" type="sibTrans" cxnId="{D5EDA225-35FB-4672-8C09-DBA9A25201FB}">
      <dgm:prSet/>
      <dgm:spPr/>
      <dgm:t>
        <a:bodyPr/>
        <a:lstStyle/>
        <a:p>
          <a:endParaRPr lang="en-US"/>
        </a:p>
      </dgm:t>
    </dgm:pt>
    <dgm:pt modelId="{ECD23F4F-A798-4568-9291-4F1ADB579B13}">
      <dgm:prSet/>
      <dgm:spPr>
        <a:solidFill>
          <a:srgbClr val="162743"/>
        </a:solidFill>
      </dgm:spPr>
      <dgm:t>
        <a:bodyPr/>
        <a:lstStyle/>
        <a:p>
          <a:r>
            <a:rPr lang="en-US"/>
            <a:t>Transformation:</a:t>
          </a:r>
        </a:p>
      </dgm:t>
    </dgm:pt>
    <dgm:pt modelId="{04FD5D9C-DD8C-4E89-8467-4EECBC605556}" type="parTrans" cxnId="{F6A425A9-5B30-4CA0-ACA3-84B16F5CE354}">
      <dgm:prSet/>
      <dgm:spPr/>
      <dgm:t>
        <a:bodyPr/>
        <a:lstStyle/>
        <a:p>
          <a:endParaRPr lang="en-US"/>
        </a:p>
      </dgm:t>
    </dgm:pt>
    <dgm:pt modelId="{4E87F438-26A3-47A6-AF33-E2AE69286BC6}" type="sibTrans" cxnId="{F6A425A9-5B30-4CA0-ACA3-84B16F5CE354}">
      <dgm:prSet/>
      <dgm:spPr/>
      <dgm:t>
        <a:bodyPr/>
        <a:lstStyle/>
        <a:p>
          <a:endParaRPr lang="en-US"/>
        </a:p>
      </dgm:t>
    </dgm:pt>
    <dgm:pt modelId="{EDB79997-BBAD-47B1-8C4B-51DA57E6AD57}">
      <dgm:prSet/>
      <dgm:spPr>
        <a:solidFill>
          <a:srgbClr val="29477A">
            <a:alpha val="90000"/>
          </a:srgbClr>
        </a:solidFill>
      </dgm:spPr>
      <dgm:t>
        <a:bodyPr/>
        <a:lstStyle/>
        <a:p>
          <a:pPr algn="just"/>
          <a:r>
            <a:rPr lang="en-US">
              <a:solidFill>
                <a:schemeClr val="bg1"/>
              </a:solidFill>
            </a:rPr>
            <a:t>Transforming data using mathematical techniques, such as logarithmic or square root transformations, can reduce the impact of outliers.</a:t>
          </a:r>
        </a:p>
      </dgm:t>
    </dgm:pt>
    <dgm:pt modelId="{47BE7F3A-870B-4958-89BD-92410FC8B67D}" type="parTrans" cxnId="{0F692BA9-78FF-47A3-A7E9-51C14F093F89}">
      <dgm:prSet/>
      <dgm:spPr/>
      <dgm:t>
        <a:bodyPr/>
        <a:lstStyle/>
        <a:p>
          <a:endParaRPr lang="en-US"/>
        </a:p>
      </dgm:t>
    </dgm:pt>
    <dgm:pt modelId="{BDF48A70-61F3-426E-A668-1D0A6E0CBC8C}" type="sibTrans" cxnId="{0F692BA9-78FF-47A3-A7E9-51C14F093F89}">
      <dgm:prSet/>
      <dgm:spPr/>
      <dgm:t>
        <a:bodyPr/>
        <a:lstStyle/>
        <a:p>
          <a:endParaRPr lang="en-US"/>
        </a:p>
      </dgm:t>
    </dgm:pt>
    <dgm:pt modelId="{5F644531-6E41-491F-96D1-D3B1A6C0D34B}">
      <dgm:prSet/>
      <dgm:spPr>
        <a:solidFill>
          <a:srgbClr val="162743"/>
        </a:solidFill>
      </dgm:spPr>
      <dgm:t>
        <a:bodyPr/>
        <a:lstStyle/>
        <a:p>
          <a:r>
            <a:rPr lang="en-US"/>
            <a:t>Winsorization:</a:t>
          </a:r>
        </a:p>
      </dgm:t>
    </dgm:pt>
    <dgm:pt modelId="{CDC96A88-4394-4A8A-BF28-92EDA567BE3D}" type="parTrans" cxnId="{760CD254-B13E-4EAA-989A-77FB9DAF2C6B}">
      <dgm:prSet/>
      <dgm:spPr/>
      <dgm:t>
        <a:bodyPr/>
        <a:lstStyle/>
        <a:p>
          <a:endParaRPr lang="en-US"/>
        </a:p>
      </dgm:t>
    </dgm:pt>
    <dgm:pt modelId="{8F62AC4F-6CB1-485A-9492-F4F7C27F1ED4}" type="sibTrans" cxnId="{760CD254-B13E-4EAA-989A-77FB9DAF2C6B}">
      <dgm:prSet/>
      <dgm:spPr/>
      <dgm:t>
        <a:bodyPr/>
        <a:lstStyle/>
        <a:p>
          <a:endParaRPr lang="en-US"/>
        </a:p>
      </dgm:t>
    </dgm:pt>
    <dgm:pt modelId="{766B54C3-86FD-4982-A29A-042087A2E0A2}">
      <dgm:prSet/>
      <dgm:spPr>
        <a:solidFill>
          <a:srgbClr val="29477A">
            <a:alpha val="90000"/>
          </a:srgbClr>
        </a:solidFill>
      </dgm:spPr>
      <dgm:t>
        <a:bodyPr/>
        <a:lstStyle/>
        <a:p>
          <a:pPr algn="just"/>
          <a:r>
            <a:rPr lang="en-US" err="1">
              <a:solidFill>
                <a:schemeClr val="bg1"/>
              </a:solidFill>
            </a:rPr>
            <a:t>Winsorization</a:t>
          </a:r>
          <a:r>
            <a:rPr lang="en-US">
              <a:solidFill>
                <a:schemeClr val="bg1"/>
              </a:solidFill>
            </a:rPr>
            <a:t> involves capping the extreme values by replacing them with the nearest non-extreme values within a specified range.</a:t>
          </a:r>
        </a:p>
      </dgm:t>
    </dgm:pt>
    <dgm:pt modelId="{82A21A34-98F7-447E-8772-41931A5E7377}" type="parTrans" cxnId="{FDA67046-744F-4954-8CBE-551613645A2E}">
      <dgm:prSet/>
      <dgm:spPr/>
      <dgm:t>
        <a:bodyPr/>
        <a:lstStyle/>
        <a:p>
          <a:endParaRPr lang="en-US"/>
        </a:p>
      </dgm:t>
    </dgm:pt>
    <dgm:pt modelId="{31EF1806-4ED2-4B1E-A0FD-4513187203AC}" type="sibTrans" cxnId="{FDA67046-744F-4954-8CBE-551613645A2E}">
      <dgm:prSet/>
      <dgm:spPr/>
      <dgm:t>
        <a:bodyPr/>
        <a:lstStyle/>
        <a:p>
          <a:endParaRPr lang="en-US"/>
        </a:p>
      </dgm:t>
    </dgm:pt>
    <dgm:pt modelId="{A82E0CF9-3033-469D-A8CB-0561902EE9A6}">
      <dgm:prSet/>
      <dgm:spPr>
        <a:solidFill>
          <a:srgbClr val="162743"/>
        </a:solidFill>
      </dgm:spPr>
      <dgm:t>
        <a:bodyPr/>
        <a:lstStyle/>
        <a:p>
          <a:r>
            <a:rPr lang="en-US"/>
            <a:t>Robust Scaling:</a:t>
          </a:r>
        </a:p>
      </dgm:t>
    </dgm:pt>
    <dgm:pt modelId="{6D10092A-E549-4978-9DF8-65C65EE4F2FF}" type="parTrans" cxnId="{01B30D08-77B0-4F18-A4B1-14053F8EC7BD}">
      <dgm:prSet/>
      <dgm:spPr/>
      <dgm:t>
        <a:bodyPr/>
        <a:lstStyle/>
        <a:p>
          <a:endParaRPr lang="en-US"/>
        </a:p>
      </dgm:t>
    </dgm:pt>
    <dgm:pt modelId="{2A8C97A9-8D52-4873-B8E2-5D5BF7C51A4B}" type="sibTrans" cxnId="{01B30D08-77B0-4F18-A4B1-14053F8EC7BD}">
      <dgm:prSet/>
      <dgm:spPr/>
      <dgm:t>
        <a:bodyPr/>
        <a:lstStyle/>
        <a:p>
          <a:endParaRPr lang="en-US"/>
        </a:p>
      </dgm:t>
    </dgm:pt>
    <dgm:pt modelId="{F525F4F4-37CC-4605-9089-51A1AE17CD54}">
      <dgm:prSet/>
      <dgm:spPr>
        <a:solidFill>
          <a:srgbClr val="29477A">
            <a:alpha val="90000"/>
          </a:srgbClr>
        </a:solidFill>
      </dgm:spPr>
      <dgm:t>
        <a:bodyPr/>
        <a:lstStyle/>
        <a:p>
          <a:pPr algn="just"/>
          <a:r>
            <a:rPr lang="en-US">
              <a:solidFill>
                <a:schemeClr val="bg1"/>
              </a:solidFill>
            </a:rPr>
            <a:t>Robust scaling methods, like the Median Absolute Deviation (MAD), are less sensitive to outliers and can be used to scale data.</a:t>
          </a:r>
        </a:p>
      </dgm:t>
    </dgm:pt>
    <dgm:pt modelId="{42F2E0DF-D952-41C3-81D4-2F8BC3E6AEA7}" type="parTrans" cxnId="{55AF4EAF-5B86-4972-9209-472D02B2288F}">
      <dgm:prSet/>
      <dgm:spPr/>
      <dgm:t>
        <a:bodyPr/>
        <a:lstStyle/>
        <a:p>
          <a:endParaRPr lang="en-US"/>
        </a:p>
      </dgm:t>
    </dgm:pt>
    <dgm:pt modelId="{BEF96D69-84C6-43CE-B123-B4E91ADBD0C4}" type="sibTrans" cxnId="{55AF4EAF-5B86-4972-9209-472D02B2288F}">
      <dgm:prSet/>
      <dgm:spPr/>
      <dgm:t>
        <a:bodyPr/>
        <a:lstStyle/>
        <a:p>
          <a:endParaRPr lang="en-US"/>
        </a:p>
      </dgm:t>
    </dgm:pt>
    <dgm:pt modelId="{822E2DDA-C069-471D-B473-DCF314A9D827}" type="pres">
      <dgm:prSet presAssocID="{A33E1396-64F9-4EF7-AEF2-323430533728}" presName="Name0" presStyleCnt="0">
        <dgm:presLayoutVars>
          <dgm:dir/>
          <dgm:animLvl val="lvl"/>
          <dgm:resizeHandles val="exact"/>
        </dgm:presLayoutVars>
      </dgm:prSet>
      <dgm:spPr/>
    </dgm:pt>
    <dgm:pt modelId="{C1342DEF-A79E-4DA1-B3C6-1A9A66AA1E79}" type="pres">
      <dgm:prSet presAssocID="{658AC718-0C42-4197-934D-C4924C315E16}" presName="composite" presStyleCnt="0"/>
      <dgm:spPr/>
    </dgm:pt>
    <dgm:pt modelId="{9E3E2F58-580F-4BFC-A8F6-3F2125E9C16E}" type="pres">
      <dgm:prSet presAssocID="{658AC718-0C42-4197-934D-C4924C315E16}" presName="parTx" presStyleLbl="alignNode1" presStyleIdx="0" presStyleCnt="4">
        <dgm:presLayoutVars>
          <dgm:chMax val="0"/>
          <dgm:chPref val="0"/>
          <dgm:bulletEnabled val="1"/>
        </dgm:presLayoutVars>
      </dgm:prSet>
      <dgm:spPr/>
    </dgm:pt>
    <dgm:pt modelId="{49CBBC17-EC2D-4207-81EE-DD8ECBE7043C}" type="pres">
      <dgm:prSet presAssocID="{658AC718-0C42-4197-934D-C4924C315E16}" presName="desTx" presStyleLbl="alignAccFollowNode1" presStyleIdx="0" presStyleCnt="4">
        <dgm:presLayoutVars>
          <dgm:bulletEnabled val="1"/>
        </dgm:presLayoutVars>
      </dgm:prSet>
      <dgm:spPr/>
    </dgm:pt>
    <dgm:pt modelId="{7FC7C8A7-E79A-4A3E-A82E-6768BF5A6F1C}" type="pres">
      <dgm:prSet presAssocID="{A215A8B7-D5D3-41A6-9EDE-2F497AEA5294}" presName="space" presStyleCnt="0"/>
      <dgm:spPr/>
    </dgm:pt>
    <dgm:pt modelId="{B9486314-6035-4D49-AFBF-D0213100EA68}" type="pres">
      <dgm:prSet presAssocID="{ECD23F4F-A798-4568-9291-4F1ADB579B13}" presName="composite" presStyleCnt="0"/>
      <dgm:spPr/>
    </dgm:pt>
    <dgm:pt modelId="{512027AC-AB42-4409-9A8C-4DB2626118B5}" type="pres">
      <dgm:prSet presAssocID="{ECD23F4F-A798-4568-9291-4F1ADB579B13}" presName="parTx" presStyleLbl="alignNode1" presStyleIdx="1" presStyleCnt="4">
        <dgm:presLayoutVars>
          <dgm:chMax val="0"/>
          <dgm:chPref val="0"/>
          <dgm:bulletEnabled val="1"/>
        </dgm:presLayoutVars>
      </dgm:prSet>
      <dgm:spPr/>
    </dgm:pt>
    <dgm:pt modelId="{EECAE4D1-0E23-4F70-9A32-DF0FFA5B32F2}" type="pres">
      <dgm:prSet presAssocID="{ECD23F4F-A798-4568-9291-4F1ADB579B13}" presName="desTx" presStyleLbl="alignAccFollowNode1" presStyleIdx="1" presStyleCnt="4">
        <dgm:presLayoutVars>
          <dgm:bulletEnabled val="1"/>
        </dgm:presLayoutVars>
      </dgm:prSet>
      <dgm:spPr/>
    </dgm:pt>
    <dgm:pt modelId="{04DC62C3-D21C-44A1-9FD9-15569404B65A}" type="pres">
      <dgm:prSet presAssocID="{4E87F438-26A3-47A6-AF33-E2AE69286BC6}" presName="space" presStyleCnt="0"/>
      <dgm:spPr/>
    </dgm:pt>
    <dgm:pt modelId="{177D85D8-F293-4667-99A0-D9474660A8FD}" type="pres">
      <dgm:prSet presAssocID="{5F644531-6E41-491F-96D1-D3B1A6C0D34B}" presName="composite" presStyleCnt="0"/>
      <dgm:spPr/>
    </dgm:pt>
    <dgm:pt modelId="{2459E86A-9EE3-4F76-AB59-6833E6129708}" type="pres">
      <dgm:prSet presAssocID="{5F644531-6E41-491F-96D1-D3B1A6C0D34B}" presName="parTx" presStyleLbl="alignNode1" presStyleIdx="2" presStyleCnt="4">
        <dgm:presLayoutVars>
          <dgm:chMax val="0"/>
          <dgm:chPref val="0"/>
          <dgm:bulletEnabled val="1"/>
        </dgm:presLayoutVars>
      </dgm:prSet>
      <dgm:spPr/>
    </dgm:pt>
    <dgm:pt modelId="{B9D630F1-644E-4680-B8DB-1E10730B5F6E}" type="pres">
      <dgm:prSet presAssocID="{5F644531-6E41-491F-96D1-D3B1A6C0D34B}" presName="desTx" presStyleLbl="alignAccFollowNode1" presStyleIdx="2" presStyleCnt="4">
        <dgm:presLayoutVars>
          <dgm:bulletEnabled val="1"/>
        </dgm:presLayoutVars>
      </dgm:prSet>
      <dgm:spPr/>
    </dgm:pt>
    <dgm:pt modelId="{4538B759-2D44-4B1D-8E71-F772E37A9B50}" type="pres">
      <dgm:prSet presAssocID="{8F62AC4F-6CB1-485A-9492-F4F7C27F1ED4}" presName="space" presStyleCnt="0"/>
      <dgm:spPr/>
    </dgm:pt>
    <dgm:pt modelId="{95618BA3-D5A9-4463-A117-66873741DA87}" type="pres">
      <dgm:prSet presAssocID="{A82E0CF9-3033-469D-A8CB-0561902EE9A6}" presName="composite" presStyleCnt="0"/>
      <dgm:spPr/>
    </dgm:pt>
    <dgm:pt modelId="{FD7B2B43-A8CB-44C1-9D0C-C50EDC17E356}" type="pres">
      <dgm:prSet presAssocID="{A82E0CF9-3033-469D-A8CB-0561902EE9A6}" presName="parTx" presStyleLbl="alignNode1" presStyleIdx="3" presStyleCnt="4">
        <dgm:presLayoutVars>
          <dgm:chMax val="0"/>
          <dgm:chPref val="0"/>
          <dgm:bulletEnabled val="1"/>
        </dgm:presLayoutVars>
      </dgm:prSet>
      <dgm:spPr/>
    </dgm:pt>
    <dgm:pt modelId="{1998683B-0039-403B-98D6-84C36D1F3D30}" type="pres">
      <dgm:prSet presAssocID="{A82E0CF9-3033-469D-A8CB-0561902EE9A6}" presName="desTx" presStyleLbl="alignAccFollowNode1" presStyleIdx="3" presStyleCnt="4">
        <dgm:presLayoutVars>
          <dgm:bulletEnabled val="1"/>
        </dgm:presLayoutVars>
      </dgm:prSet>
      <dgm:spPr/>
    </dgm:pt>
  </dgm:ptLst>
  <dgm:cxnLst>
    <dgm:cxn modelId="{1DD02500-58DF-49D5-A9CA-70255617873D}" srcId="{658AC718-0C42-4197-934D-C4924C315E16}" destId="{892C595F-EA5C-41F9-AB20-01C60D435B84}" srcOrd="0" destOrd="0" parTransId="{03172079-27EC-445A-9A84-B630A3E5D414}" sibTransId="{AD4F35C4-FEBA-4078-806F-450E48359148}"/>
    <dgm:cxn modelId="{01B30D08-77B0-4F18-A4B1-14053F8EC7BD}" srcId="{A33E1396-64F9-4EF7-AEF2-323430533728}" destId="{A82E0CF9-3033-469D-A8CB-0561902EE9A6}" srcOrd="3" destOrd="0" parTransId="{6D10092A-E549-4978-9DF8-65C65EE4F2FF}" sibTransId="{2A8C97A9-8D52-4873-B8E2-5D5BF7C51A4B}"/>
    <dgm:cxn modelId="{F9EF2108-B80E-49FD-AA73-E8AB5B17C171}" type="presOf" srcId="{ECD23F4F-A798-4568-9291-4F1ADB579B13}" destId="{512027AC-AB42-4409-9A8C-4DB2626118B5}" srcOrd="0" destOrd="0" presId="urn:microsoft.com/office/officeart/2005/8/layout/hList1"/>
    <dgm:cxn modelId="{24073514-FC9A-442A-AB4B-79A2637A8316}" type="presOf" srcId="{A82E0CF9-3033-469D-A8CB-0561902EE9A6}" destId="{FD7B2B43-A8CB-44C1-9D0C-C50EDC17E356}" srcOrd="0" destOrd="0" presId="urn:microsoft.com/office/officeart/2005/8/layout/hList1"/>
    <dgm:cxn modelId="{36DD9017-C8B8-4FD7-8F44-79432072EEE1}" srcId="{A33E1396-64F9-4EF7-AEF2-323430533728}" destId="{658AC718-0C42-4197-934D-C4924C315E16}" srcOrd="0" destOrd="0" parTransId="{44088216-1130-4DA1-B428-D057041FDAC5}" sibTransId="{A215A8B7-D5D3-41A6-9EDE-2F497AEA5294}"/>
    <dgm:cxn modelId="{B76EEA1A-7BDF-475C-AE1D-D84CBC32C6B2}" type="presOf" srcId="{5F644531-6E41-491F-96D1-D3B1A6C0D34B}" destId="{2459E86A-9EE3-4F76-AB59-6833E6129708}" srcOrd="0" destOrd="0" presId="urn:microsoft.com/office/officeart/2005/8/layout/hList1"/>
    <dgm:cxn modelId="{D5EDA225-35FB-4672-8C09-DBA9A25201FB}" srcId="{658AC718-0C42-4197-934D-C4924C315E16}" destId="{6A699CB9-07FF-428A-8192-736E3F5D12FE}" srcOrd="1" destOrd="0" parTransId="{D7419A87-5A4C-4DBB-B123-325ABB35E986}" sibTransId="{024BA64E-B68F-4A68-BE5C-24873412F90D}"/>
    <dgm:cxn modelId="{53308F2C-4FC0-4C49-B102-E40EF8FCBBC2}" type="presOf" srcId="{6A699CB9-07FF-428A-8192-736E3F5D12FE}" destId="{49CBBC17-EC2D-4207-81EE-DD8ECBE7043C}" srcOrd="0" destOrd="1" presId="urn:microsoft.com/office/officeart/2005/8/layout/hList1"/>
    <dgm:cxn modelId="{AEE46142-3623-4923-9E29-89B828B36BA9}" type="presOf" srcId="{F525F4F4-37CC-4605-9089-51A1AE17CD54}" destId="{1998683B-0039-403B-98D6-84C36D1F3D30}" srcOrd="0" destOrd="0" presId="urn:microsoft.com/office/officeart/2005/8/layout/hList1"/>
    <dgm:cxn modelId="{E17FDF43-A48D-43E2-9693-FC94701F7E92}" type="presOf" srcId="{658AC718-0C42-4197-934D-C4924C315E16}" destId="{9E3E2F58-580F-4BFC-A8F6-3F2125E9C16E}" srcOrd="0" destOrd="0" presId="urn:microsoft.com/office/officeart/2005/8/layout/hList1"/>
    <dgm:cxn modelId="{FDA67046-744F-4954-8CBE-551613645A2E}" srcId="{5F644531-6E41-491F-96D1-D3B1A6C0D34B}" destId="{766B54C3-86FD-4982-A29A-042087A2E0A2}" srcOrd="0" destOrd="0" parTransId="{82A21A34-98F7-447E-8772-41931A5E7377}" sibTransId="{31EF1806-4ED2-4B1E-A0FD-4513187203AC}"/>
    <dgm:cxn modelId="{760CD254-B13E-4EAA-989A-77FB9DAF2C6B}" srcId="{A33E1396-64F9-4EF7-AEF2-323430533728}" destId="{5F644531-6E41-491F-96D1-D3B1A6C0D34B}" srcOrd="2" destOrd="0" parTransId="{CDC96A88-4394-4A8A-BF28-92EDA567BE3D}" sibTransId="{8F62AC4F-6CB1-485A-9492-F4F7C27F1ED4}"/>
    <dgm:cxn modelId="{87866E56-A2E0-4139-AE1B-1A9A96374783}" type="presOf" srcId="{766B54C3-86FD-4982-A29A-042087A2E0A2}" destId="{B9D630F1-644E-4680-B8DB-1E10730B5F6E}" srcOrd="0" destOrd="0" presId="urn:microsoft.com/office/officeart/2005/8/layout/hList1"/>
    <dgm:cxn modelId="{F6A425A9-5B30-4CA0-ACA3-84B16F5CE354}" srcId="{A33E1396-64F9-4EF7-AEF2-323430533728}" destId="{ECD23F4F-A798-4568-9291-4F1ADB579B13}" srcOrd="1" destOrd="0" parTransId="{04FD5D9C-DD8C-4E89-8467-4EECBC605556}" sibTransId="{4E87F438-26A3-47A6-AF33-E2AE69286BC6}"/>
    <dgm:cxn modelId="{0F692BA9-78FF-47A3-A7E9-51C14F093F89}" srcId="{ECD23F4F-A798-4568-9291-4F1ADB579B13}" destId="{EDB79997-BBAD-47B1-8C4B-51DA57E6AD57}" srcOrd="0" destOrd="0" parTransId="{47BE7F3A-870B-4958-89BD-92410FC8B67D}" sibTransId="{BDF48A70-61F3-426E-A668-1D0A6E0CBC8C}"/>
    <dgm:cxn modelId="{55AF4EAF-5B86-4972-9209-472D02B2288F}" srcId="{A82E0CF9-3033-469D-A8CB-0561902EE9A6}" destId="{F525F4F4-37CC-4605-9089-51A1AE17CD54}" srcOrd="0" destOrd="0" parTransId="{42F2E0DF-D952-41C3-81D4-2F8BC3E6AEA7}" sibTransId="{BEF96D69-84C6-43CE-B123-B4E91ADBD0C4}"/>
    <dgm:cxn modelId="{1B61BAC0-4E09-48EF-8719-E3104094CDD6}" type="presOf" srcId="{892C595F-EA5C-41F9-AB20-01C60D435B84}" destId="{49CBBC17-EC2D-4207-81EE-DD8ECBE7043C}" srcOrd="0" destOrd="0" presId="urn:microsoft.com/office/officeart/2005/8/layout/hList1"/>
    <dgm:cxn modelId="{AC2DD1D9-A192-4F6C-A7C4-EB19777F057C}" type="presOf" srcId="{A33E1396-64F9-4EF7-AEF2-323430533728}" destId="{822E2DDA-C069-471D-B473-DCF314A9D827}" srcOrd="0" destOrd="0" presId="urn:microsoft.com/office/officeart/2005/8/layout/hList1"/>
    <dgm:cxn modelId="{CCFE7AE4-E16B-4E81-BBDE-CB7A4EB086B9}" type="presOf" srcId="{EDB79997-BBAD-47B1-8C4B-51DA57E6AD57}" destId="{EECAE4D1-0E23-4F70-9A32-DF0FFA5B32F2}" srcOrd="0" destOrd="0" presId="urn:microsoft.com/office/officeart/2005/8/layout/hList1"/>
    <dgm:cxn modelId="{52063ECC-C81F-42C9-8F98-5179665CDFB6}" type="presParOf" srcId="{822E2DDA-C069-471D-B473-DCF314A9D827}" destId="{C1342DEF-A79E-4DA1-B3C6-1A9A66AA1E79}" srcOrd="0" destOrd="0" presId="urn:microsoft.com/office/officeart/2005/8/layout/hList1"/>
    <dgm:cxn modelId="{6B58D6DA-7369-45D0-A0AC-F6C4FBF4AAB4}" type="presParOf" srcId="{C1342DEF-A79E-4DA1-B3C6-1A9A66AA1E79}" destId="{9E3E2F58-580F-4BFC-A8F6-3F2125E9C16E}" srcOrd="0" destOrd="0" presId="urn:microsoft.com/office/officeart/2005/8/layout/hList1"/>
    <dgm:cxn modelId="{276B6318-B71D-4D55-8DE4-C651066AF322}" type="presParOf" srcId="{C1342DEF-A79E-4DA1-B3C6-1A9A66AA1E79}" destId="{49CBBC17-EC2D-4207-81EE-DD8ECBE7043C}" srcOrd="1" destOrd="0" presId="urn:microsoft.com/office/officeart/2005/8/layout/hList1"/>
    <dgm:cxn modelId="{706D5C05-35C0-40DE-B723-44674C4398BF}" type="presParOf" srcId="{822E2DDA-C069-471D-B473-DCF314A9D827}" destId="{7FC7C8A7-E79A-4A3E-A82E-6768BF5A6F1C}" srcOrd="1" destOrd="0" presId="urn:microsoft.com/office/officeart/2005/8/layout/hList1"/>
    <dgm:cxn modelId="{A9BDE72C-BC4F-4C04-BBE8-15C5CDB327FB}" type="presParOf" srcId="{822E2DDA-C069-471D-B473-DCF314A9D827}" destId="{B9486314-6035-4D49-AFBF-D0213100EA68}" srcOrd="2" destOrd="0" presId="urn:microsoft.com/office/officeart/2005/8/layout/hList1"/>
    <dgm:cxn modelId="{4E1DDA3B-FF37-45C2-9EE1-36A185F3E4B3}" type="presParOf" srcId="{B9486314-6035-4D49-AFBF-D0213100EA68}" destId="{512027AC-AB42-4409-9A8C-4DB2626118B5}" srcOrd="0" destOrd="0" presId="urn:microsoft.com/office/officeart/2005/8/layout/hList1"/>
    <dgm:cxn modelId="{63EE2098-9AAB-4C12-AFAC-B723AD2674C1}" type="presParOf" srcId="{B9486314-6035-4D49-AFBF-D0213100EA68}" destId="{EECAE4D1-0E23-4F70-9A32-DF0FFA5B32F2}" srcOrd="1" destOrd="0" presId="urn:microsoft.com/office/officeart/2005/8/layout/hList1"/>
    <dgm:cxn modelId="{D81E0AE7-ACA6-4C67-95F6-AA4E37E2A81F}" type="presParOf" srcId="{822E2DDA-C069-471D-B473-DCF314A9D827}" destId="{04DC62C3-D21C-44A1-9FD9-15569404B65A}" srcOrd="3" destOrd="0" presId="urn:microsoft.com/office/officeart/2005/8/layout/hList1"/>
    <dgm:cxn modelId="{0CF3FA06-B1B4-489D-9B85-32A0614FDF95}" type="presParOf" srcId="{822E2DDA-C069-471D-B473-DCF314A9D827}" destId="{177D85D8-F293-4667-99A0-D9474660A8FD}" srcOrd="4" destOrd="0" presId="urn:microsoft.com/office/officeart/2005/8/layout/hList1"/>
    <dgm:cxn modelId="{2CB82855-353C-4406-8AFE-EF0BB05A1E5D}" type="presParOf" srcId="{177D85D8-F293-4667-99A0-D9474660A8FD}" destId="{2459E86A-9EE3-4F76-AB59-6833E6129708}" srcOrd="0" destOrd="0" presId="urn:microsoft.com/office/officeart/2005/8/layout/hList1"/>
    <dgm:cxn modelId="{59864516-ED2D-47D9-81D4-2BFBC426DC5E}" type="presParOf" srcId="{177D85D8-F293-4667-99A0-D9474660A8FD}" destId="{B9D630F1-644E-4680-B8DB-1E10730B5F6E}" srcOrd="1" destOrd="0" presId="urn:microsoft.com/office/officeart/2005/8/layout/hList1"/>
    <dgm:cxn modelId="{EAD60143-EEDC-4447-83F0-444018DA87AD}" type="presParOf" srcId="{822E2DDA-C069-471D-B473-DCF314A9D827}" destId="{4538B759-2D44-4B1D-8E71-F772E37A9B50}" srcOrd="5" destOrd="0" presId="urn:microsoft.com/office/officeart/2005/8/layout/hList1"/>
    <dgm:cxn modelId="{CD1A4C08-809B-4904-A4F1-766103D57C9D}" type="presParOf" srcId="{822E2DDA-C069-471D-B473-DCF314A9D827}" destId="{95618BA3-D5A9-4463-A117-66873741DA87}" srcOrd="6" destOrd="0" presId="urn:microsoft.com/office/officeart/2005/8/layout/hList1"/>
    <dgm:cxn modelId="{608730DA-3FE4-4B0A-A978-05F2083650BC}" type="presParOf" srcId="{95618BA3-D5A9-4463-A117-66873741DA87}" destId="{FD7B2B43-A8CB-44C1-9D0C-C50EDC17E356}" srcOrd="0" destOrd="0" presId="urn:microsoft.com/office/officeart/2005/8/layout/hList1"/>
    <dgm:cxn modelId="{6D677F3C-E805-4B59-AF77-2F9BE6C6DD51}" type="presParOf" srcId="{95618BA3-D5A9-4463-A117-66873741DA87}" destId="{1998683B-0039-403B-98D6-84C36D1F3D30}" srcOrd="1" destOrd="0" presId="urn:microsoft.com/office/officeart/2005/8/layout/h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FD74B47-6733-46DF-BF70-CFBD49C5903D}" type="doc">
      <dgm:prSet loTypeId="urn:microsoft.com/office/officeart/2005/8/layout/list1" loCatId="list" qsTypeId="urn:microsoft.com/office/officeart/2005/8/quickstyle/simple1" qsCatId="simple" csTypeId="urn:microsoft.com/office/officeart/2018/5/colors/Iconchunking_neutralbg_accent0_3" csCatId="mainScheme" phldr="1"/>
      <dgm:spPr/>
      <dgm:t>
        <a:bodyPr/>
        <a:lstStyle/>
        <a:p>
          <a:endParaRPr lang="en-US"/>
        </a:p>
      </dgm:t>
    </dgm:pt>
    <dgm:pt modelId="{C44C9A89-FCBC-4F17-8507-EB143F6BA0C9}">
      <dgm:prSet/>
      <dgm:spPr/>
      <dgm:t>
        <a:bodyPr/>
        <a:lstStyle/>
        <a:p>
          <a:pPr>
            <a:lnSpc>
              <a:spcPct val="100000"/>
            </a:lnSpc>
            <a:defRPr b="1"/>
          </a:pPr>
          <a:r>
            <a:rPr lang="en-US"/>
            <a:t>Process:</a:t>
          </a:r>
        </a:p>
      </dgm:t>
    </dgm:pt>
    <dgm:pt modelId="{AF0F772A-3843-4EC6-9439-2D7E4C932AA4}" type="parTrans" cxnId="{54409DD8-5D8F-4E08-AB19-9ACF0C0EF40D}">
      <dgm:prSet/>
      <dgm:spPr/>
      <dgm:t>
        <a:bodyPr/>
        <a:lstStyle/>
        <a:p>
          <a:endParaRPr lang="en-US"/>
        </a:p>
      </dgm:t>
    </dgm:pt>
    <dgm:pt modelId="{75F68C43-3B8D-4937-860A-CB3570D2C0FD}" type="sibTrans" cxnId="{54409DD8-5D8F-4E08-AB19-9ACF0C0EF40D}">
      <dgm:prSet/>
      <dgm:spPr/>
      <dgm:t>
        <a:bodyPr/>
        <a:lstStyle/>
        <a:p>
          <a:endParaRPr lang="en-US"/>
        </a:p>
      </dgm:t>
    </dgm:pt>
    <dgm:pt modelId="{89584E9A-3406-46B0-8B96-1458736A7ECC}">
      <dgm:prSet custT="1"/>
      <dgm:spPr/>
      <dgm:t>
        <a:bodyPr/>
        <a:lstStyle/>
        <a:p>
          <a:pPr algn="just">
            <a:lnSpc>
              <a:spcPct val="100000"/>
            </a:lnSpc>
          </a:pPr>
          <a:r>
            <a:rPr lang="en-US" sz="1600" b="1"/>
            <a:t>Dividing Data into Bins:</a:t>
          </a:r>
        </a:p>
      </dgm:t>
    </dgm:pt>
    <dgm:pt modelId="{EA9DBFFF-C92F-4E5E-A971-994FF46DAAB0}" type="parTrans" cxnId="{472B773C-F2EF-41FC-87A2-808F6E388032}">
      <dgm:prSet/>
      <dgm:spPr/>
      <dgm:t>
        <a:bodyPr/>
        <a:lstStyle/>
        <a:p>
          <a:endParaRPr lang="en-US"/>
        </a:p>
      </dgm:t>
    </dgm:pt>
    <dgm:pt modelId="{7C2E5FA5-B2C3-490E-B2A4-D7E4E2CFDC90}" type="sibTrans" cxnId="{472B773C-F2EF-41FC-87A2-808F6E388032}">
      <dgm:prSet/>
      <dgm:spPr/>
      <dgm:t>
        <a:bodyPr/>
        <a:lstStyle/>
        <a:p>
          <a:endParaRPr lang="en-US"/>
        </a:p>
      </dgm:t>
    </dgm:pt>
    <dgm:pt modelId="{F110A54D-0CE2-491B-9D88-52A030C7FF3C}">
      <dgm:prSet custT="1"/>
      <dgm:spPr/>
      <dgm:t>
        <a:bodyPr/>
        <a:lstStyle/>
        <a:p>
          <a:pPr algn="just"/>
          <a:r>
            <a:rPr lang="en-US" sz="1600"/>
            <a:t>Data points are divided into multiple bins, where each bin represents a specific range or interval of values. </a:t>
          </a:r>
        </a:p>
      </dgm:t>
    </dgm:pt>
    <dgm:pt modelId="{19EBC3F2-55C9-44EE-8FD7-4576065812D5}" type="parTrans" cxnId="{9D0A4233-5147-4285-8A2A-43806E24ADBE}">
      <dgm:prSet/>
      <dgm:spPr/>
      <dgm:t>
        <a:bodyPr/>
        <a:lstStyle/>
        <a:p>
          <a:endParaRPr lang="en-US"/>
        </a:p>
      </dgm:t>
    </dgm:pt>
    <dgm:pt modelId="{01CF8BBC-64E3-4577-A9A8-76396F885F58}" type="sibTrans" cxnId="{9D0A4233-5147-4285-8A2A-43806E24ADBE}">
      <dgm:prSet/>
      <dgm:spPr/>
      <dgm:t>
        <a:bodyPr/>
        <a:lstStyle/>
        <a:p>
          <a:endParaRPr lang="en-US"/>
        </a:p>
      </dgm:t>
    </dgm:pt>
    <dgm:pt modelId="{86621C4B-95A4-4308-9E39-8D23E8773BF8}">
      <dgm:prSet custT="1"/>
      <dgm:spPr/>
      <dgm:t>
        <a:bodyPr/>
        <a:lstStyle/>
        <a:p>
          <a:pPr algn="just">
            <a:lnSpc>
              <a:spcPct val="100000"/>
            </a:lnSpc>
          </a:pPr>
          <a:r>
            <a:rPr lang="en-US" sz="1600" b="1"/>
            <a:t>Assigning Data Points:</a:t>
          </a:r>
        </a:p>
      </dgm:t>
    </dgm:pt>
    <dgm:pt modelId="{7099409F-D7D8-4DE6-8EF9-6B1BEE421FB1}" type="parTrans" cxnId="{653AD95D-CD50-4D7D-B104-BFD8700CCE70}">
      <dgm:prSet/>
      <dgm:spPr/>
      <dgm:t>
        <a:bodyPr/>
        <a:lstStyle/>
        <a:p>
          <a:endParaRPr lang="en-US"/>
        </a:p>
      </dgm:t>
    </dgm:pt>
    <dgm:pt modelId="{300264C9-C2A6-43A8-B626-691399D9DDF9}" type="sibTrans" cxnId="{653AD95D-CD50-4D7D-B104-BFD8700CCE70}">
      <dgm:prSet/>
      <dgm:spPr/>
      <dgm:t>
        <a:bodyPr/>
        <a:lstStyle/>
        <a:p>
          <a:endParaRPr lang="en-US"/>
        </a:p>
      </dgm:t>
    </dgm:pt>
    <dgm:pt modelId="{D28EE773-A608-48A5-B5EF-5B77A0927B82}">
      <dgm:prSet custT="1"/>
      <dgm:spPr/>
      <dgm:t>
        <a:bodyPr/>
        <a:lstStyle/>
        <a:p>
          <a:pPr algn="just"/>
          <a:r>
            <a:rPr lang="en-US" sz="1600"/>
            <a:t>Each data point is then assigned to the appropriate bin based on its value within the feature.</a:t>
          </a:r>
        </a:p>
      </dgm:t>
    </dgm:pt>
    <dgm:pt modelId="{4FA47B2A-BEC2-492E-A7D9-1332F1B3DDD2}" type="parTrans" cxnId="{1C6411C8-496C-44FB-B71B-3FD720FA4A0A}">
      <dgm:prSet/>
      <dgm:spPr/>
      <dgm:t>
        <a:bodyPr/>
        <a:lstStyle/>
        <a:p>
          <a:endParaRPr lang="en-US"/>
        </a:p>
      </dgm:t>
    </dgm:pt>
    <dgm:pt modelId="{3947EF32-2E13-42C2-8B36-56F937DD51AA}" type="sibTrans" cxnId="{1C6411C8-496C-44FB-B71B-3FD720FA4A0A}">
      <dgm:prSet/>
      <dgm:spPr/>
      <dgm:t>
        <a:bodyPr/>
        <a:lstStyle/>
        <a:p>
          <a:endParaRPr lang="en-US"/>
        </a:p>
      </dgm:t>
    </dgm:pt>
    <dgm:pt modelId="{B70AC62F-FF01-4F9A-A123-9511D83A82EB}">
      <dgm:prSet custT="1"/>
      <dgm:spPr/>
      <dgm:t>
        <a:bodyPr/>
        <a:lstStyle/>
        <a:p>
          <a:pPr algn="just">
            <a:lnSpc>
              <a:spcPct val="100000"/>
            </a:lnSpc>
          </a:pPr>
          <a:r>
            <a:rPr lang="en-US" sz="1600" b="1"/>
            <a:t>Categorical Representation:</a:t>
          </a:r>
        </a:p>
      </dgm:t>
    </dgm:pt>
    <dgm:pt modelId="{781D3EA6-7280-4AFA-B842-D006F1631863}" type="parTrans" cxnId="{AC95A82E-00FE-4D63-8C34-C8A72900EF0F}">
      <dgm:prSet/>
      <dgm:spPr/>
      <dgm:t>
        <a:bodyPr/>
        <a:lstStyle/>
        <a:p>
          <a:endParaRPr lang="en-US"/>
        </a:p>
      </dgm:t>
    </dgm:pt>
    <dgm:pt modelId="{5B12C53A-1D0E-465E-A77B-7A5BAE43889D}" type="sibTrans" cxnId="{AC95A82E-00FE-4D63-8C34-C8A72900EF0F}">
      <dgm:prSet/>
      <dgm:spPr/>
      <dgm:t>
        <a:bodyPr/>
        <a:lstStyle/>
        <a:p>
          <a:endParaRPr lang="en-US"/>
        </a:p>
      </dgm:t>
    </dgm:pt>
    <dgm:pt modelId="{07D3B0F1-13C1-4828-BCB9-9E1E6D5A9E48}">
      <dgm:prSet custT="1"/>
      <dgm:spPr/>
      <dgm:t>
        <a:bodyPr/>
        <a:lstStyle/>
        <a:p>
          <a:pPr algn="just"/>
          <a:r>
            <a:rPr lang="en-US" sz="1600"/>
            <a:t>The data points are represented in a categorical or discrete format, making it easier to analyze and model.</a:t>
          </a:r>
        </a:p>
      </dgm:t>
    </dgm:pt>
    <dgm:pt modelId="{FB837D14-1811-4BC0-8EE3-11DC351F13B1}" type="parTrans" cxnId="{8E7F70B1-05CA-464D-AFE0-C7010BFB589B}">
      <dgm:prSet/>
      <dgm:spPr/>
      <dgm:t>
        <a:bodyPr/>
        <a:lstStyle/>
        <a:p>
          <a:endParaRPr lang="en-US"/>
        </a:p>
      </dgm:t>
    </dgm:pt>
    <dgm:pt modelId="{A9280C26-70A0-4383-947E-606F1FD7E127}" type="sibTrans" cxnId="{8E7F70B1-05CA-464D-AFE0-C7010BFB589B}">
      <dgm:prSet/>
      <dgm:spPr/>
      <dgm:t>
        <a:bodyPr/>
        <a:lstStyle/>
        <a:p>
          <a:endParaRPr lang="en-US"/>
        </a:p>
      </dgm:t>
    </dgm:pt>
    <dgm:pt modelId="{454DC029-491A-4DB5-8EB1-55BA459915D9}">
      <dgm:prSet/>
      <dgm:spPr/>
      <dgm:t>
        <a:bodyPr/>
        <a:lstStyle/>
        <a:p>
          <a:pPr>
            <a:lnSpc>
              <a:spcPct val="100000"/>
            </a:lnSpc>
            <a:defRPr b="1"/>
          </a:pPr>
          <a:r>
            <a:rPr lang="en-US"/>
            <a:t>Example:</a:t>
          </a:r>
        </a:p>
      </dgm:t>
    </dgm:pt>
    <dgm:pt modelId="{D416112D-10DF-4071-A0B5-5443A97F44AE}" type="parTrans" cxnId="{E1B68F6D-425F-463A-9F41-C922D8CBBE84}">
      <dgm:prSet/>
      <dgm:spPr/>
      <dgm:t>
        <a:bodyPr/>
        <a:lstStyle/>
        <a:p>
          <a:endParaRPr lang="en-US"/>
        </a:p>
      </dgm:t>
    </dgm:pt>
    <dgm:pt modelId="{A5D33425-475B-497D-B99E-02B8F01957E4}" type="sibTrans" cxnId="{E1B68F6D-425F-463A-9F41-C922D8CBBE84}">
      <dgm:prSet/>
      <dgm:spPr/>
      <dgm:t>
        <a:bodyPr/>
        <a:lstStyle/>
        <a:p>
          <a:endParaRPr lang="en-US"/>
        </a:p>
      </dgm:t>
    </dgm:pt>
    <dgm:pt modelId="{DB590CA9-361E-4101-B16E-C2838DC8FA28}">
      <dgm:prSet/>
      <dgm:spPr/>
      <dgm:t>
        <a:bodyPr/>
        <a:lstStyle/>
        <a:p>
          <a:pPr algn="just">
            <a:lnSpc>
              <a:spcPct val="100000"/>
            </a:lnSpc>
          </a:pPr>
          <a:r>
            <a:rPr lang="en-US"/>
            <a:t>Consider a dataset of customer ages. To address overfitting and noise, the ages can be binned into categories:</a:t>
          </a:r>
        </a:p>
      </dgm:t>
    </dgm:pt>
    <dgm:pt modelId="{867EA633-1C51-4735-81CC-0302874C47CA}" type="parTrans" cxnId="{F2C4C525-F8A7-438A-8D52-7F55E9690DD6}">
      <dgm:prSet/>
      <dgm:spPr/>
      <dgm:t>
        <a:bodyPr/>
        <a:lstStyle/>
        <a:p>
          <a:endParaRPr lang="en-US"/>
        </a:p>
      </dgm:t>
    </dgm:pt>
    <dgm:pt modelId="{6CE3C9A8-0572-4D68-B7F6-25ED7365E600}" type="sibTrans" cxnId="{F2C4C525-F8A7-438A-8D52-7F55E9690DD6}">
      <dgm:prSet/>
      <dgm:spPr/>
      <dgm:t>
        <a:bodyPr/>
        <a:lstStyle/>
        <a:p>
          <a:endParaRPr lang="en-US"/>
        </a:p>
      </dgm:t>
    </dgm:pt>
    <dgm:pt modelId="{D775AE72-9FF9-446E-BDFA-102333C535AF}">
      <dgm:prSet/>
      <dgm:spPr/>
      <dgm:t>
        <a:bodyPr/>
        <a:lstStyle/>
        <a:p>
          <a:pPr algn="just"/>
          <a:r>
            <a:rPr lang="en-US"/>
            <a:t>Young (0-18 years)</a:t>
          </a:r>
        </a:p>
      </dgm:t>
    </dgm:pt>
    <dgm:pt modelId="{F336068A-C8D4-459C-BE60-91169EDC35DE}" type="parTrans" cxnId="{E5FF8991-917D-464A-8240-5D5DD79EF4CA}">
      <dgm:prSet/>
      <dgm:spPr/>
      <dgm:t>
        <a:bodyPr/>
        <a:lstStyle/>
        <a:p>
          <a:endParaRPr lang="en-US"/>
        </a:p>
      </dgm:t>
    </dgm:pt>
    <dgm:pt modelId="{4D2015A2-5927-4035-9996-411415FD2E70}" type="sibTrans" cxnId="{E5FF8991-917D-464A-8240-5D5DD79EF4CA}">
      <dgm:prSet/>
      <dgm:spPr/>
      <dgm:t>
        <a:bodyPr/>
        <a:lstStyle/>
        <a:p>
          <a:endParaRPr lang="en-US"/>
        </a:p>
      </dgm:t>
    </dgm:pt>
    <dgm:pt modelId="{17CDF001-1B76-4DD2-86F3-A322775AA012}">
      <dgm:prSet/>
      <dgm:spPr/>
      <dgm:t>
        <a:bodyPr/>
        <a:lstStyle/>
        <a:p>
          <a:pPr algn="just"/>
          <a:r>
            <a:rPr lang="en-US"/>
            <a:t>Adult (19-64 years)</a:t>
          </a:r>
        </a:p>
      </dgm:t>
    </dgm:pt>
    <dgm:pt modelId="{71F7E41F-F735-432F-A159-4F02D5D652C8}" type="parTrans" cxnId="{97B205B7-E250-4BC5-8324-F6E1D1FD2C21}">
      <dgm:prSet/>
      <dgm:spPr/>
      <dgm:t>
        <a:bodyPr/>
        <a:lstStyle/>
        <a:p>
          <a:endParaRPr lang="en-US"/>
        </a:p>
      </dgm:t>
    </dgm:pt>
    <dgm:pt modelId="{EBA22A30-2525-4BC7-963A-CDD936EDAE88}" type="sibTrans" cxnId="{97B205B7-E250-4BC5-8324-F6E1D1FD2C21}">
      <dgm:prSet/>
      <dgm:spPr/>
      <dgm:t>
        <a:bodyPr/>
        <a:lstStyle/>
        <a:p>
          <a:endParaRPr lang="en-US"/>
        </a:p>
      </dgm:t>
    </dgm:pt>
    <dgm:pt modelId="{B4FCD937-1AAC-41BB-AF90-8528630D8A59}">
      <dgm:prSet/>
      <dgm:spPr/>
      <dgm:t>
        <a:bodyPr/>
        <a:lstStyle/>
        <a:p>
          <a:pPr algn="just"/>
          <a:r>
            <a:rPr lang="en-US"/>
            <a:t>Senior (65+ years)</a:t>
          </a:r>
        </a:p>
      </dgm:t>
    </dgm:pt>
    <dgm:pt modelId="{2B4D2AD4-73DB-4CDF-91A7-4BCD5834962E}" type="parTrans" cxnId="{2271EA83-2809-47E4-BFD8-B3B84BF0DDCE}">
      <dgm:prSet/>
      <dgm:spPr/>
      <dgm:t>
        <a:bodyPr/>
        <a:lstStyle/>
        <a:p>
          <a:endParaRPr lang="en-US"/>
        </a:p>
      </dgm:t>
    </dgm:pt>
    <dgm:pt modelId="{601FCAB8-BABA-46F2-9959-E9F0351C13D8}" type="sibTrans" cxnId="{2271EA83-2809-47E4-BFD8-B3B84BF0DDCE}">
      <dgm:prSet/>
      <dgm:spPr/>
      <dgm:t>
        <a:bodyPr/>
        <a:lstStyle/>
        <a:p>
          <a:endParaRPr lang="en-US"/>
        </a:p>
      </dgm:t>
    </dgm:pt>
    <dgm:pt modelId="{35B017E9-8674-4467-9100-9FE46344E7D7}">
      <dgm:prSet custT="1"/>
      <dgm:spPr/>
      <dgm:t>
        <a:bodyPr/>
        <a:lstStyle/>
        <a:p>
          <a:pPr algn="just"/>
          <a:r>
            <a:rPr lang="en-US" sz="1600"/>
            <a:t>This is often done based on the feature's statistical properties or domain knowledge.</a:t>
          </a:r>
        </a:p>
      </dgm:t>
    </dgm:pt>
    <dgm:pt modelId="{1FE1A2F5-BDCD-4586-926E-B88B9204D1E3}" type="sibTrans" cxnId="{729F80CB-BB3A-4FEF-8856-FBA8652CB69E}">
      <dgm:prSet/>
      <dgm:spPr/>
      <dgm:t>
        <a:bodyPr/>
        <a:lstStyle/>
        <a:p>
          <a:endParaRPr lang="en-US"/>
        </a:p>
      </dgm:t>
    </dgm:pt>
    <dgm:pt modelId="{AF71067F-94DE-4A64-8D8F-37CC2D393597}" type="parTrans" cxnId="{729F80CB-BB3A-4FEF-8856-FBA8652CB69E}">
      <dgm:prSet/>
      <dgm:spPr/>
      <dgm:t>
        <a:bodyPr/>
        <a:lstStyle/>
        <a:p>
          <a:endParaRPr lang="en-US"/>
        </a:p>
      </dgm:t>
    </dgm:pt>
    <dgm:pt modelId="{F7AEE4E1-1763-43F6-A1D5-E7085C554CED}" type="pres">
      <dgm:prSet presAssocID="{2FD74B47-6733-46DF-BF70-CFBD49C5903D}" presName="linear" presStyleCnt="0">
        <dgm:presLayoutVars>
          <dgm:dir/>
          <dgm:animLvl val="lvl"/>
          <dgm:resizeHandles val="exact"/>
        </dgm:presLayoutVars>
      </dgm:prSet>
      <dgm:spPr/>
    </dgm:pt>
    <dgm:pt modelId="{793ED40A-143D-40DE-B463-754F17DF2D74}" type="pres">
      <dgm:prSet presAssocID="{C44C9A89-FCBC-4F17-8507-EB143F6BA0C9}" presName="parentLin" presStyleCnt="0"/>
      <dgm:spPr/>
    </dgm:pt>
    <dgm:pt modelId="{B9460929-08A6-4EEC-95C3-565217274352}" type="pres">
      <dgm:prSet presAssocID="{C44C9A89-FCBC-4F17-8507-EB143F6BA0C9}" presName="parentLeftMargin" presStyleLbl="node1" presStyleIdx="0" presStyleCnt="2"/>
      <dgm:spPr/>
    </dgm:pt>
    <dgm:pt modelId="{29E4EB3A-3754-49E4-A46E-2B0C84FA434E}" type="pres">
      <dgm:prSet presAssocID="{C44C9A89-FCBC-4F17-8507-EB143F6BA0C9}" presName="parentText" presStyleLbl="node1" presStyleIdx="0" presStyleCnt="2">
        <dgm:presLayoutVars>
          <dgm:chMax val="0"/>
          <dgm:bulletEnabled val="1"/>
        </dgm:presLayoutVars>
      </dgm:prSet>
      <dgm:spPr/>
    </dgm:pt>
    <dgm:pt modelId="{C2841451-30CD-4C3D-9504-97730FFAD28D}" type="pres">
      <dgm:prSet presAssocID="{C44C9A89-FCBC-4F17-8507-EB143F6BA0C9}" presName="negativeSpace" presStyleCnt="0"/>
      <dgm:spPr/>
    </dgm:pt>
    <dgm:pt modelId="{D6B8E265-6D5B-49F3-A0C6-A2A2D7C9AF1E}" type="pres">
      <dgm:prSet presAssocID="{C44C9A89-FCBC-4F17-8507-EB143F6BA0C9}" presName="childText" presStyleLbl="conFgAcc1" presStyleIdx="0" presStyleCnt="2">
        <dgm:presLayoutVars>
          <dgm:bulletEnabled val="1"/>
        </dgm:presLayoutVars>
      </dgm:prSet>
      <dgm:spPr/>
    </dgm:pt>
    <dgm:pt modelId="{B384E6B6-1130-4341-87B1-D79719BC70B3}" type="pres">
      <dgm:prSet presAssocID="{75F68C43-3B8D-4937-860A-CB3570D2C0FD}" presName="spaceBetweenRectangles" presStyleCnt="0"/>
      <dgm:spPr/>
    </dgm:pt>
    <dgm:pt modelId="{182E6FD4-0FB5-49FA-8960-3EB5E50F7EC2}" type="pres">
      <dgm:prSet presAssocID="{454DC029-491A-4DB5-8EB1-55BA459915D9}" presName="parentLin" presStyleCnt="0"/>
      <dgm:spPr/>
    </dgm:pt>
    <dgm:pt modelId="{D96F7ADD-9BF8-4FE4-80E0-EF6407004C3D}" type="pres">
      <dgm:prSet presAssocID="{454DC029-491A-4DB5-8EB1-55BA459915D9}" presName="parentLeftMargin" presStyleLbl="node1" presStyleIdx="0" presStyleCnt="2"/>
      <dgm:spPr/>
    </dgm:pt>
    <dgm:pt modelId="{0A95448A-6670-4F9E-8E34-119FFAE625F3}" type="pres">
      <dgm:prSet presAssocID="{454DC029-491A-4DB5-8EB1-55BA459915D9}" presName="parentText" presStyleLbl="node1" presStyleIdx="1" presStyleCnt="2">
        <dgm:presLayoutVars>
          <dgm:chMax val="0"/>
          <dgm:bulletEnabled val="1"/>
        </dgm:presLayoutVars>
      </dgm:prSet>
      <dgm:spPr/>
    </dgm:pt>
    <dgm:pt modelId="{731EF1F3-2976-46F3-9BFC-4FDD65A3A28C}" type="pres">
      <dgm:prSet presAssocID="{454DC029-491A-4DB5-8EB1-55BA459915D9}" presName="negativeSpace" presStyleCnt="0"/>
      <dgm:spPr/>
    </dgm:pt>
    <dgm:pt modelId="{BB8E9410-94F9-4B3F-9E7A-5221B0F8BABF}" type="pres">
      <dgm:prSet presAssocID="{454DC029-491A-4DB5-8EB1-55BA459915D9}" presName="childText" presStyleLbl="conFgAcc1" presStyleIdx="1" presStyleCnt="2">
        <dgm:presLayoutVars>
          <dgm:bulletEnabled val="1"/>
        </dgm:presLayoutVars>
      </dgm:prSet>
      <dgm:spPr/>
    </dgm:pt>
  </dgm:ptLst>
  <dgm:cxnLst>
    <dgm:cxn modelId="{285C4702-6E06-472A-8B4D-93F2793366E5}" type="presOf" srcId="{B70AC62F-FF01-4F9A-A123-9511D83A82EB}" destId="{D6B8E265-6D5B-49F3-A0C6-A2A2D7C9AF1E}" srcOrd="0" destOrd="5" presId="urn:microsoft.com/office/officeart/2005/8/layout/list1"/>
    <dgm:cxn modelId="{355EBE0B-E889-4BA5-8A26-08CDB66DEBE2}" type="presOf" srcId="{D28EE773-A608-48A5-B5EF-5B77A0927B82}" destId="{D6B8E265-6D5B-49F3-A0C6-A2A2D7C9AF1E}" srcOrd="0" destOrd="4" presId="urn:microsoft.com/office/officeart/2005/8/layout/list1"/>
    <dgm:cxn modelId="{F2C4C525-F8A7-438A-8D52-7F55E9690DD6}" srcId="{454DC029-491A-4DB5-8EB1-55BA459915D9}" destId="{DB590CA9-361E-4101-B16E-C2838DC8FA28}" srcOrd="0" destOrd="0" parTransId="{867EA633-1C51-4735-81CC-0302874C47CA}" sibTransId="{6CE3C9A8-0572-4D68-B7F6-25ED7365E600}"/>
    <dgm:cxn modelId="{A152092A-9DC5-461B-AB43-D9E62F6D1562}" type="presOf" srcId="{89584E9A-3406-46B0-8B96-1458736A7ECC}" destId="{D6B8E265-6D5B-49F3-A0C6-A2A2D7C9AF1E}" srcOrd="0" destOrd="0" presId="urn:microsoft.com/office/officeart/2005/8/layout/list1"/>
    <dgm:cxn modelId="{AC95A82E-00FE-4D63-8C34-C8A72900EF0F}" srcId="{C44C9A89-FCBC-4F17-8507-EB143F6BA0C9}" destId="{B70AC62F-FF01-4F9A-A123-9511D83A82EB}" srcOrd="2" destOrd="0" parTransId="{781D3EA6-7280-4AFA-B842-D006F1631863}" sibTransId="{5B12C53A-1D0E-465E-A77B-7A5BAE43889D}"/>
    <dgm:cxn modelId="{9D0A4233-5147-4285-8A2A-43806E24ADBE}" srcId="{89584E9A-3406-46B0-8B96-1458736A7ECC}" destId="{F110A54D-0CE2-491B-9D88-52A030C7FF3C}" srcOrd="0" destOrd="0" parTransId="{19EBC3F2-55C9-44EE-8FD7-4576065812D5}" sibTransId="{01CF8BBC-64E3-4577-A9A8-76396F885F58}"/>
    <dgm:cxn modelId="{EC202D3C-37F3-4C8D-A2DD-C22E23A42F82}" type="presOf" srcId="{D775AE72-9FF9-446E-BDFA-102333C535AF}" destId="{BB8E9410-94F9-4B3F-9E7A-5221B0F8BABF}" srcOrd="0" destOrd="1" presId="urn:microsoft.com/office/officeart/2005/8/layout/list1"/>
    <dgm:cxn modelId="{472B773C-F2EF-41FC-87A2-808F6E388032}" srcId="{C44C9A89-FCBC-4F17-8507-EB143F6BA0C9}" destId="{89584E9A-3406-46B0-8B96-1458736A7ECC}" srcOrd="0" destOrd="0" parTransId="{EA9DBFFF-C92F-4E5E-A971-994FF46DAAB0}" sibTransId="{7C2E5FA5-B2C3-490E-B2A4-D7E4E2CFDC90}"/>
    <dgm:cxn modelId="{653AD95D-CD50-4D7D-B104-BFD8700CCE70}" srcId="{C44C9A89-FCBC-4F17-8507-EB143F6BA0C9}" destId="{86621C4B-95A4-4308-9E39-8D23E8773BF8}" srcOrd="1" destOrd="0" parTransId="{7099409F-D7D8-4DE6-8EF9-6B1BEE421FB1}" sibTransId="{300264C9-C2A6-43A8-B626-691399D9DDF9}"/>
    <dgm:cxn modelId="{E1B68F6D-425F-463A-9F41-C922D8CBBE84}" srcId="{2FD74B47-6733-46DF-BF70-CFBD49C5903D}" destId="{454DC029-491A-4DB5-8EB1-55BA459915D9}" srcOrd="1" destOrd="0" parTransId="{D416112D-10DF-4071-A0B5-5443A97F44AE}" sibTransId="{A5D33425-475B-497D-B99E-02B8F01957E4}"/>
    <dgm:cxn modelId="{305F6672-F1C6-47BE-A322-CCCE3336F015}" type="presOf" srcId="{F110A54D-0CE2-491B-9D88-52A030C7FF3C}" destId="{D6B8E265-6D5B-49F3-A0C6-A2A2D7C9AF1E}" srcOrd="0" destOrd="1" presId="urn:microsoft.com/office/officeart/2005/8/layout/list1"/>
    <dgm:cxn modelId="{F6ED9254-BF0D-4300-9556-2D6E10E33BAB}" type="presOf" srcId="{2FD74B47-6733-46DF-BF70-CFBD49C5903D}" destId="{F7AEE4E1-1763-43F6-A1D5-E7085C554CED}" srcOrd="0" destOrd="0" presId="urn:microsoft.com/office/officeart/2005/8/layout/list1"/>
    <dgm:cxn modelId="{44AE467B-FFE6-426E-8226-41DB610A69D8}" type="presOf" srcId="{07D3B0F1-13C1-4828-BCB9-9E1E6D5A9E48}" destId="{D6B8E265-6D5B-49F3-A0C6-A2A2D7C9AF1E}" srcOrd="0" destOrd="6" presId="urn:microsoft.com/office/officeart/2005/8/layout/list1"/>
    <dgm:cxn modelId="{47CDC17E-71A6-4F6F-A982-45376996B70B}" type="presOf" srcId="{C44C9A89-FCBC-4F17-8507-EB143F6BA0C9}" destId="{29E4EB3A-3754-49E4-A46E-2B0C84FA434E}" srcOrd="1" destOrd="0" presId="urn:microsoft.com/office/officeart/2005/8/layout/list1"/>
    <dgm:cxn modelId="{2271EA83-2809-47E4-BFD8-B3B84BF0DDCE}" srcId="{DB590CA9-361E-4101-B16E-C2838DC8FA28}" destId="{B4FCD937-1AAC-41BB-AF90-8528630D8A59}" srcOrd="2" destOrd="0" parTransId="{2B4D2AD4-73DB-4CDF-91A7-4BCD5834962E}" sibTransId="{601FCAB8-BABA-46F2-9959-E9F0351C13D8}"/>
    <dgm:cxn modelId="{8FC46484-5CCD-4259-A747-3EC6DB53EA43}" type="presOf" srcId="{B4FCD937-1AAC-41BB-AF90-8528630D8A59}" destId="{BB8E9410-94F9-4B3F-9E7A-5221B0F8BABF}" srcOrd="0" destOrd="3" presId="urn:microsoft.com/office/officeart/2005/8/layout/list1"/>
    <dgm:cxn modelId="{D978CB8A-B228-4DF3-89FC-10F35AEA9499}" type="presOf" srcId="{454DC029-491A-4DB5-8EB1-55BA459915D9}" destId="{D96F7ADD-9BF8-4FE4-80E0-EF6407004C3D}" srcOrd="0" destOrd="0" presId="urn:microsoft.com/office/officeart/2005/8/layout/list1"/>
    <dgm:cxn modelId="{E5FF8991-917D-464A-8240-5D5DD79EF4CA}" srcId="{DB590CA9-361E-4101-B16E-C2838DC8FA28}" destId="{D775AE72-9FF9-446E-BDFA-102333C535AF}" srcOrd="0" destOrd="0" parTransId="{F336068A-C8D4-459C-BE60-91169EDC35DE}" sibTransId="{4D2015A2-5927-4035-9996-411415FD2E70}"/>
    <dgm:cxn modelId="{DD737B92-3280-4EAA-A6ED-E519039C2198}" type="presOf" srcId="{86621C4B-95A4-4308-9E39-8D23E8773BF8}" destId="{D6B8E265-6D5B-49F3-A0C6-A2A2D7C9AF1E}" srcOrd="0" destOrd="3" presId="urn:microsoft.com/office/officeart/2005/8/layout/list1"/>
    <dgm:cxn modelId="{5840A69E-CEF9-45F6-899F-E96646C527E4}" type="presOf" srcId="{454DC029-491A-4DB5-8EB1-55BA459915D9}" destId="{0A95448A-6670-4F9E-8E34-119FFAE625F3}" srcOrd="1" destOrd="0" presId="urn:microsoft.com/office/officeart/2005/8/layout/list1"/>
    <dgm:cxn modelId="{8E7F70B1-05CA-464D-AFE0-C7010BFB589B}" srcId="{B70AC62F-FF01-4F9A-A123-9511D83A82EB}" destId="{07D3B0F1-13C1-4828-BCB9-9E1E6D5A9E48}" srcOrd="0" destOrd="0" parTransId="{FB837D14-1811-4BC0-8EE3-11DC351F13B1}" sibTransId="{A9280C26-70A0-4383-947E-606F1FD7E127}"/>
    <dgm:cxn modelId="{97B205B7-E250-4BC5-8324-F6E1D1FD2C21}" srcId="{DB590CA9-361E-4101-B16E-C2838DC8FA28}" destId="{17CDF001-1B76-4DD2-86F3-A322775AA012}" srcOrd="1" destOrd="0" parTransId="{71F7E41F-F735-432F-A159-4F02D5D652C8}" sibTransId="{EBA22A30-2525-4BC7-963A-CDD936EDAE88}"/>
    <dgm:cxn modelId="{1C6411C8-496C-44FB-B71B-3FD720FA4A0A}" srcId="{86621C4B-95A4-4308-9E39-8D23E8773BF8}" destId="{D28EE773-A608-48A5-B5EF-5B77A0927B82}" srcOrd="0" destOrd="0" parTransId="{4FA47B2A-BEC2-492E-A7D9-1332F1B3DDD2}" sibTransId="{3947EF32-2E13-42C2-8B36-56F937DD51AA}"/>
    <dgm:cxn modelId="{689E2FCA-66BE-484C-9929-531585A81075}" type="presOf" srcId="{35B017E9-8674-4467-9100-9FE46344E7D7}" destId="{D6B8E265-6D5B-49F3-A0C6-A2A2D7C9AF1E}" srcOrd="0" destOrd="2" presId="urn:microsoft.com/office/officeart/2005/8/layout/list1"/>
    <dgm:cxn modelId="{729F80CB-BB3A-4FEF-8856-FBA8652CB69E}" srcId="{89584E9A-3406-46B0-8B96-1458736A7ECC}" destId="{35B017E9-8674-4467-9100-9FE46344E7D7}" srcOrd="1" destOrd="0" parTransId="{AF71067F-94DE-4A64-8D8F-37CC2D393597}" sibTransId="{1FE1A2F5-BDCD-4586-926E-B88B9204D1E3}"/>
    <dgm:cxn modelId="{9DB943D2-C713-4EC5-A33E-F0765BE8763B}" type="presOf" srcId="{C44C9A89-FCBC-4F17-8507-EB143F6BA0C9}" destId="{B9460929-08A6-4EEC-95C3-565217274352}" srcOrd="0" destOrd="0" presId="urn:microsoft.com/office/officeart/2005/8/layout/list1"/>
    <dgm:cxn modelId="{F01E37D5-14A5-490F-B120-8E06764299B1}" type="presOf" srcId="{17CDF001-1B76-4DD2-86F3-A322775AA012}" destId="{BB8E9410-94F9-4B3F-9E7A-5221B0F8BABF}" srcOrd="0" destOrd="2" presId="urn:microsoft.com/office/officeart/2005/8/layout/list1"/>
    <dgm:cxn modelId="{54409DD8-5D8F-4E08-AB19-9ACF0C0EF40D}" srcId="{2FD74B47-6733-46DF-BF70-CFBD49C5903D}" destId="{C44C9A89-FCBC-4F17-8507-EB143F6BA0C9}" srcOrd="0" destOrd="0" parTransId="{AF0F772A-3843-4EC6-9439-2D7E4C932AA4}" sibTransId="{75F68C43-3B8D-4937-860A-CB3570D2C0FD}"/>
    <dgm:cxn modelId="{BEE7E8F0-2DAD-431C-B845-219F20AA1BD4}" type="presOf" srcId="{DB590CA9-361E-4101-B16E-C2838DC8FA28}" destId="{BB8E9410-94F9-4B3F-9E7A-5221B0F8BABF}" srcOrd="0" destOrd="0" presId="urn:microsoft.com/office/officeart/2005/8/layout/list1"/>
    <dgm:cxn modelId="{A616FEAA-2836-404B-8A7A-E05E4A3B1E22}" type="presParOf" srcId="{F7AEE4E1-1763-43F6-A1D5-E7085C554CED}" destId="{793ED40A-143D-40DE-B463-754F17DF2D74}" srcOrd="0" destOrd="0" presId="urn:microsoft.com/office/officeart/2005/8/layout/list1"/>
    <dgm:cxn modelId="{710B9830-7827-4773-AC51-F520FBCF8B50}" type="presParOf" srcId="{793ED40A-143D-40DE-B463-754F17DF2D74}" destId="{B9460929-08A6-4EEC-95C3-565217274352}" srcOrd="0" destOrd="0" presId="urn:microsoft.com/office/officeart/2005/8/layout/list1"/>
    <dgm:cxn modelId="{6A4D574F-20BA-43B2-9C1B-099664084983}" type="presParOf" srcId="{793ED40A-143D-40DE-B463-754F17DF2D74}" destId="{29E4EB3A-3754-49E4-A46E-2B0C84FA434E}" srcOrd="1" destOrd="0" presId="urn:microsoft.com/office/officeart/2005/8/layout/list1"/>
    <dgm:cxn modelId="{722877B5-4169-4362-B12A-7DB873A71A7C}" type="presParOf" srcId="{F7AEE4E1-1763-43F6-A1D5-E7085C554CED}" destId="{C2841451-30CD-4C3D-9504-97730FFAD28D}" srcOrd="1" destOrd="0" presId="urn:microsoft.com/office/officeart/2005/8/layout/list1"/>
    <dgm:cxn modelId="{F51C4C72-978A-4F6A-98D0-677C59FC80CF}" type="presParOf" srcId="{F7AEE4E1-1763-43F6-A1D5-E7085C554CED}" destId="{D6B8E265-6D5B-49F3-A0C6-A2A2D7C9AF1E}" srcOrd="2" destOrd="0" presId="urn:microsoft.com/office/officeart/2005/8/layout/list1"/>
    <dgm:cxn modelId="{F354A035-C6FD-4F1C-99BB-EDC324D2588D}" type="presParOf" srcId="{F7AEE4E1-1763-43F6-A1D5-E7085C554CED}" destId="{B384E6B6-1130-4341-87B1-D79719BC70B3}" srcOrd="3" destOrd="0" presId="urn:microsoft.com/office/officeart/2005/8/layout/list1"/>
    <dgm:cxn modelId="{D68B2FC2-3C03-4A4F-98D8-31D3A26A5F3C}" type="presParOf" srcId="{F7AEE4E1-1763-43F6-A1D5-E7085C554CED}" destId="{182E6FD4-0FB5-49FA-8960-3EB5E50F7EC2}" srcOrd="4" destOrd="0" presId="urn:microsoft.com/office/officeart/2005/8/layout/list1"/>
    <dgm:cxn modelId="{6F06F078-DB85-4617-9733-01081D25B48C}" type="presParOf" srcId="{182E6FD4-0FB5-49FA-8960-3EB5E50F7EC2}" destId="{D96F7ADD-9BF8-4FE4-80E0-EF6407004C3D}" srcOrd="0" destOrd="0" presId="urn:microsoft.com/office/officeart/2005/8/layout/list1"/>
    <dgm:cxn modelId="{3750F5DD-7D31-4C4F-B1E4-AA024BA4A198}" type="presParOf" srcId="{182E6FD4-0FB5-49FA-8960-3EB5E50F7EC2}" destId="{0A95448A-6670-4F9E-8E34-119FFAE625F3}" srcOrd="1" destOrd="0" presId="urn:microsoft.com/office/officeart/2005/8/layout/list1"/>
    <dgm:cxn modelId="{C1082911-1021-4A69-8151-0854E0C2FB77}" type="presParOf" srcId="{F7AEE4E1-1763-43F6-A1D5-E7085C554CED}" destId="{731EF1F3-2976-46F3-9BFC-4FDD65A3A28C}" srcOrd="5" destOrd="0" presId="urn:microsoft.com/office/officeart/2005/8/layout/list1"/>
    <dgm:cxn modelId="{88C5F008-38F1-42B2-A96B-2F9E70935DC5}" type="presParOf" srcId="{F7AEE4E1-1763-43F6-A1D5-E7085C554CED}" destId="{BB8E9410-94F9-4B3F-9E7A-5221B0F8BAB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0596816-0D6B-4D70-BA0D-487B7583907D}"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9E4338D2-4CBC-4F7E-B63E-F70FF0312A13}">
      <dgm:prSet/>
      <dgm:spPr/>
      <dgm:t>
        <a:bodyPr/>
        <a:lstStyle/>
        <a:p>
          <a:r>
            <a:rPr lang="en-US"/>
            <a:t>Benefits:</a:t>
          </a:r>
        </a:p>
      </dgm:t>
    </dgm:pt>
    <dgm:pt modelId="{0033C0F6-D85D-4E55-AE12-0E2F978B04F1}" type="parTrans" cxnId="{A656855C-AC6B-445D-A78C-C476163AA04C}">
      <dgm:prSet/>
      <dgm:spPr/>
      <dgm:t>
        <a:bodyPr/>
        <a:lstStyle/>
        <a:p>
          <a:endParaRPr lang="en-US"/>
        </a:p>
      </dgm:t>
    </dgm:pt>
    <dgm:pt modelId="{9E6DA711-1901-4540-8E7B-2BFE80769F62}" type="sibTrans" cxnId="{A656855C-AC6B-445D-A78C-C476163AA04C}">
      <dgm:prSet/>
      <dgm:spPr/>
      <dgm:t>
        <a:bodyPr/>
        <a:lstStyle/>
        <a:p>
          <a:endParaRPr lang="en-US"/>
        </a:p>
      </dgm:t>
    </dgm:pt>
    <dgm:pt modelId="{ABD9FE64-81D2-42C9-9A4F-9000DA2D56DF}">
      <dgm:prSet/>
      <dgm:spPr/>
      <dgm:t>
        <a:bodyPr/>
        <a:lstStyle/>
        <a:p>
          <a:r>
            <a:rPr lang="en-US"/>
            <a:t>Binning reduces the complexity of the data, making it easier to model.</a:t>
          </a:r>
        </a:p>
      </dgm:t>
    </dgm:pt>
    <dgm:pt modelId="{CE738FA2-587F-4C96-AD89-F8A9A92F7811}" type="parTrans" cxnId="{89A169E2-9F4C-4A4E-B33C-C11654DCFD4F}">
      <dgm:prSet/>
      <dgm:spPr/>
      <dgm:t>
        <a:bodyPr/>
        <a:lstStyle/>
        <a:p>
          <a:endParaRPr lang="en-US"/>
        </a:p>
      </dgm:t>
    </dgm:pt>
    <dgm:pt modelId="{826FC45A-285E-4938-A4B3-9B9DD20A28E2}" type="sibTrans" cxnId="{89A169E2-9F4C-4A4E-B33C-C11654DCFD4F}">
      <dgm:prSet/>
      <dgm:spPr/>
      <dgm:t>
        <a:bodyPr/>
        <a:lstStyle/>
        <a:p>
          <a:endParaRPr lang="en-US"/>
        </a:p>
      </dgm:t>
    </dgm:pt>
    <dgm:pt modelId="{7F848A1D-6026-4FA0-8065-E64FDB269798}">
      <dgm:prSet/>
      <dgm:spPr/>
      <dgm:t>
        <a:bodyPr/>
        <a:lstStyle/>
        <a:p>
          <a:r>
            <a:rPr lang="en-US"/>
            <a:t>It can improve model generalization by grouping similar data points.</a:t>
          </a:r>
        </a:p>
      </dgm:t>
    </dgm:pt>
    <dgm:pt modelId="{A214C20A-ADE7-4BB4-9A3D-F2BC5CF8FD50}" type="parTrans" cxnId="{63C61A41-2395-477B-8469-75B83DEA2CF8}">
      <dgm:prSet/>
      <dgm:spPr/>
      <dgm:t>
        <a:bodyPr/>
        <a:lstStyle/>
        <a:p>
          <a:endParaRPr lang="en-US"/>
        </a:p>
      </dgm:t>
    </dgm:pt>
    <dgm:pt modelId="{4E376832-DF3A-4B66-B3D4-0E685254B699}" type="sibTrans" cxnId="{63C61A41-2395-477B-8469-75B83DEA2CF8}">
      <dgm:prSet/>
      <dgm:spPr/>
      <dgm:t>
        <a:bodyPr/>
        <a:lstStyle/>
        <a:p>
          <a:endParaRPr lang="en-US"/>
        </a:p>
      </dgm:t>
    </dgm:pt>
    <dgm:pt modelId="{1BA63E97-155A-4666-A567-8C1BAA9CD58E}">
      <dgm:prSet/>
      <dgm:spPr/>
      <dgm:t>
        <a:bodyPr/>
        <a:lstStyle/>
        <a:p>
          <a:r>
            <a:rPr lang="en-US"/>
            <a:t>Binned features can be used for descriptive statistics, analysis, and modeling.</a:t>
          </a:r>
        </a:p>
      </dgm:t>
    </dgm:pt>
    <dgm:pt modelId="{6953D759-5B0A-4EEE-99BF-7103ADAD2BF1}" type="parTrans" cxnId="{ED18CD23-2A96-4C17-A8A6-94C2547324A2}">
      <dgm:prSet/>
      <dgm:spPr/>
      <dgm:t>
        <a:bodyPr/>
        <a:lstStyle/>
        <a:p>
          <a:endParaRPr lang="en-US"/>
        </a:p>
      </dgm:t>
    </dgm:pt>
    <dgm:pt modelId="{5F4F97C0-A6EC-4A70-96BB-86EB95D56FE7}" type="sibTrans" cxnId="{ED18CD23-2A96-4C17-A8A6-94C2547324A2}">
      <dgm:prSet/>
      <dgm:spPr/>
      <dgm:t>
        <a:bodyPr/>
        <a:lstStyle/>
        <a:p>
          <a:endParaRPr lang="en-US"/>
        </a:p>
      </dgm:t>
    </dgm:pt>
    <dgm:pt modelId="{589E5595-7B0B-416A-9FB4-958E558105D2}">
      <dgm:prSet/>
      <dgm:spPr/>
      <dgm:t>
        <a:bodyPr/>
        <a:lstStyle/>
        <a:p>
          <a:r>
            <a:rPr lang="en-US"/>
            <a:t>Challenges:</a:t>
          </a:r>
        </a:p>
      </dgm:t>
    </dgm:pt>
    <dgm:pt modelId="{82E62550-BE5E-406A-BF8D-8BD5B37883AC}" type="parTrans" cxnId="{09DF5683-42E2-43F6-ACFB-09B51FCA8476}">
      <dgm:prSet/>
      <dgm:spPr/>
      <dgm:t>
        <a:bodyPr/>
        <a:lstStyle/>
        <a:p>
          <a:endParaRPr lang="en-US"/>
        </a:p>
      </dgm:t>
    </dgm:pt>
    <dgm:pt modelId="{F5B30AE1-2158-4D8E-BE00-C33437497FA9}" type="sibTrans" cxnId="{09DF5683-42E2-43F6-ACFB-09B51FCA8476}">
      <dgm:prSet/>
      <dgm:spPr/>
      <dgm:t>
        <a:bodyPr/>
        <a:lstStyle/>
        <a:p>
          <a:endParaRPr lang="en-US"/>
        </a:p>
      </dgm:t>
    </dgm:pt>
    <dgm:pt modelId="{3D0CE02B-8142-4ECB-AE2A-1DB237236D7B}">
      <dgm:prSet/>
      <dgm:spPr/>
      <dgm:t>
        <a:bodyPr/>
        <a:lstStyle/>
        <a:p>
          <a:r>
            <a:rPr lang="en-US"/>
            <a:t>Choosing the right bin sizes and boundaries is crucial and may require domain knowledge.</a:t>
          </a:r>
        </a:p>
      </dgm:t>
    </dgm:pt>
    <dgm:pt modelId="{BF725CFE-96B7-4FED-98D1-3F356DA80A13}" type="parTrans" cxnId="{26745420-58C9-4175-837D-06EBD0BD7874}">
      <dgm:prSet/>
      <dgm:spPr/>
      <dgm:t>
        <a:bodyPr/>
        <a:lstStyle/>
        <a:p>
          <a:endParaRPr lang="en-US"/>
        </a:p>
      </dgm:t>
    </dgm:pt>
    <dgm:pt modelId="{E7375F35-BBF5-432B-802D-41550C7F755E}" type="sibTrans" cxnId="{26745420-58C9-4175-837D-06EBD0BD7874}">
      <dgm:prSet/>
      <dgm:spPr/>
      <dgm:t>
        <a:bodyPr/>
        <a:lstStyle/>
        <a:p>
          <a:endParaRPr lang="en-US"/>
        </a:p>
      </dgm:t>
    </dgm:pt>
    <dgm:pt modelId="{CE01A990-10C4-47A4-BA68-7472F78B2905}">
      <dgm:prSet/>
      <dgm:spPr/>
      <dgm:t>
        <a:bodyPr/>
        <a:lstStyle/>
        <a:p>
          <a:r>
            <a:rPr lang="en-US"/>
            <a:t>Binning can lead to information loss, so it should be used judiciously.</a:t>
          </a:r>
        </a:p>
      </dgm:t>
    </dgm:pt>
    <dgm:pt modelId="{D035E795-6032-46C6-8904-621110ADBF4E}" type="parTrans" cxnId="{7BA73B94-47E9-499B-9711-370A31EA4801}">
      <dgm:prSet/>
      <dgm:spPr/>
      <dgm:t>
        <a:bodyPr/>
        <a:lstStyle/>
        <a:p>
          <a:endParaRPr lang="en-US"/>
        </a:p>
      </dgm:t>
    </dgm:pt>
    <dgm:pt modelId="{AF7770A4-0397-4CFB-973F-B5B7BA2AE389}" type="sibTrans" cxnId="{7BA73B94-47E9-499B-9711-370A31EA4801}">
      <dgm:prSet/>
      <dgm:spPr/>
      <dgm:t>
        <a:bodyPr/>
        <a:lstStyle/>
        <a:p>
          <a:endParaRPr lang="en-US"/>
        </a:p>
      </dgm:t>
    </dgm:pt>
    <dgm:pt modelId="{EB739E7A-76DA-4FDE-911F-A373B6AA291A}" type="pres">
      <dgm:prSet presAssocID="{90596816-0D6B-4D70-BA0D-487B7583907D}" presName="Name0" presStyleCnt="0">
        <dgm:presLayoutVars>
          <dgm:dir/>
          <dgm:animLvl val="lvl"/>
          <dgm:resizeHandles val="exact"/>
        </dgm:presLayoutVars>
      </dgm:prSet>
      <dgm:spPr/>
    </dgm:pt>
    <dgm:pt modelId="{E0DB5F0C-8FD7-4A5B-85AD-0044907B4C00}" type="pres">
      <dgm:prSet presAssocID="{9E4338D2-4CBC-4F7E-B63E-F70FF0312A13}" presName="composite" presStyleCnt="0"/>
      <dgm:spPr/>
    </dgm:pt>
    <dgm:pt modelId="{52D4DEF2-DE9B-43CC-A7F3-7E796A0588D0}" type="pres">
      <dgm:prSet presAssocID="{9E4338D2-4CBC-4F7E-B63E-F70FF0312A13}" presName="parTx" presStyleLbl="alignNode1" presStyleIdx="0" presStyleCnt="2">
        <dgm:presLayoutVars>
          <dgm:chMax val="0"/>
          <dgm:chPref val="0"/>
          <dgm:bulletEnabled val="1"/>
        </dgm:presLayoutVars>
      </dgm:prSet>
      <dgm:spPr/>
    </dgm:pt>
    <dgm:pt modelId="{90113D90-1D65-49B8-B697-B47404C9D248}" type="pres">
      <dgm:prSet presAssocID="{9E4338D2-4CBC-4F7E-B63E-F70FF0312A13}" presName="desTx" presStyleLbl="alignAccFollowNode1" presStyleIdx="0" presStyleCnt="2">
        <dgm:presLayoutVars>
          <dgm:bulletEnabled val="1"/>
        </dgm:presLayoutVars>
      </dgm:prSet>
      <dgm:spPr/>
    </dgm:pt>
    <dgm:pt modelId="{BA9B0AA1-3408-4BDD-9E1B-F3CEB745C11A}" type="pres">
      <dgm:prSet presAssocID="{9E6DA711-1901-4540-8E7B-2BFE80769F62}" presName="space" presStyleCnt="0"/>
      <dgm:spPr/>
    </dgm:pt>
    <dgm:pt modelId="{C488CE91-B52D-453A-8EBB-AED204195FC5}" type="pres">
      <dgm:prSet presAssocID="{589E5595-7B0B-416A-9FB4-958E558105D2}" presName="composite" presStyleCnt="0"/>
      <dgm:spPr/>
    </dgm:pt>
    <dgm:pt modelId="{64799A2A-40A2-41C7-ADFB-C8CB9725B9FB}" type="pres">
      <dgm:prSet presAssocID="{589E5595-7B0B-416A-9FB4-958E558105D2}" presName="parTx" presStyleLbl="alignNode1" presStyleIdx="1" presStyleCnt="2">
        <dgm:presLayoutVars>
          <dgm:chMax val="0"/>
          <dgm:chPref val="0"/>
          <dgm:bulletEnabled val="1"/>
        </dgm:presLayoutVars>
      </dgm:prSet>
      <dgm:spPr/>
    </dgm:pt>
    <dgm:pt modelId="{8B607A49-CF96-4E59-B6AC-99F29F395D63}" type="pres">
      <dgm:prSet presAssocID="{589E5595-7B0B-416A-9FB4-958E558105D2}" presName="desTx" presStyleLbl="alignAccFollowNode1" presStyleIdx="1" presStyleCnt="2">
        <dgm:presLayoutVars>
          <dgm:bulletEnabled val="1"/>
        </dgm:presLayoutVars>
      </dgm:prSet>
      <dgm:spPr/>
    </dgm:pt>
  </dgm:ptLst>
  <dgm:cxnLst>
    <dgm:cxn modelId="{73874520-B4B8-4920-88E7-E2BAB2F79E26}" type="presOf" srcId="{589E5595-7B0B-416A-9FB4-958E558105D2}" destId="{64799A2A-40A2-41C7-ADFB-C8CB9725B9FB}" srcOrd="0" destOrd="0" presId="urn:microsoft.com/office/officeart/2005/8/layout/hList1"/>
    <dgm:cxn modelId="{26745420-58C9-4175-837D-06EBD0BD7874}" srcId="{589E5595-7B0B-416A-9FB4-958E558105D2}" destId="{3D0CE02B-8142-4ECB-AE2A-1DB237236D7B}" srcOrd="0" destOrd="0" parTransId="{BF725CFE-96B7-4FED-98D1-3F356DA80A13}" sibTransId="{E7375F35-BBF5-432B-802D-41550C7F755E}"/>
    <dgm:cxn modelId="{54971821-CE60-48EA-8D47-E1611BF87565}" type="presOf" srcId="{ABD9FE64-81D2-42C9-9A4F-9000DA2D56DF}" destId="{90113D90-1D65-49B8-B697-B47404C9D248}" srcOrd="0" destOrd="0" presId="urn:microsoft.com/office/officeart/2005/8/layout/hList1"/>
    <dgm:cxn modelId="{ED18CD23-2A96-4C17-A8A6-94C2547324A2}" srcId="{9E4338D2-4CBC-4F7E-B63E-F70FF0312A13}" destId="{1BA63E97-155A-4666-A567-8C1BAA9CD58E}" srcOrd="2" destOrd="0" parTransId="{6953D759-5B0A-4EEE-99BF-7103ADAD2BF1}" sibTransId="{5F4F97C0-A6EC-4A70-96BB-86EB95D56FE7}"/>
    <dgm:cxn modelId="{A656855C-AC6B-445D-A78C-C476163AA04C}" srcId="{90596816-0D6B-4D70-BA0D-487B7583907D}" destId="{9E4338D2-4CBC-4F7E-B63E-F70FF0312A13}" srcOrd="0" destOrd="0" parTransId="{0033C0F6-D85D-4E55-AE12-0E2F978B04F1}" sibTransId="{9E6DA711-1901-4540-8E7B-2BFE80769F62}"/>
    <dgm:cxn modelId="{63C61A41-2395-477B-8469-75B83DEA2CF8}" srcId="{9E4338D2-4CBC-4F7E-B63E-F70FF0312A13}" destId="{7F848A1D-6026-4FA0-8065-E64FDB269798}" srcOrd="1" destOrd="0" parTransId="{A214C20A-ADE7-4BB4-9A3D-F2BC5CF8FD50}" sibTransId="{4E376832-DF3A-4B66-B3D4-0E685254B699}"/>
    <dgm:cxn modelId="{09DF5683-42E2-43F6-ACFB-09B51FCA8476}" srcId="{90596816-0D6B-4D70-BA0D-487B7583907D}" destId="{589E5595-7B0B-416A-9FB4-958E558105D2}" srcOrd="1" destOrd="0" parTransId="{82E62550-BE5E-406A-BF8D-8BD5B37883AC}" sibTransId="{F5B30AE1-2158-4D8E-BE00-C33437497FA9}"/>
    <dgm:cxn modelId="{2A8F3B90-F57A-4467-B137-29952B8A20C3}" type="presOf" srcId="{3D0CE02B-8142-4ECB-AE2A-1DB237236D7B}" destId="{8B607A49-CF96-4E59-B6AC-99F29F395D63}" srcOrd="0" destOrd="0" presId="urn:microsoft.com/office/officeart/2005/8/layout/hList1"/>
    <dgm:cxn modelId="{7BA73B94-47E9-499B-9711-370A31EA4801}" srcId="{589E5595-7B0B-416A-9FB4-958E558105D2}" destId="{CE01A990-10C4-47A4-BA68-7472F78B2905}" srcOrd="1" destOrd="0" parTransId="{D035E795-6032-46C6-8904-621110ADBF4E}" sibTransId="{AF7770A4-0397-4CFB-973F-B5B7BA2AE389}"/>
    <dgm:cxn modelId="{8C4ADF9B-7BBC-43DD-A6F1-360509381415}" type="presOf" srcId="{CE01A990-10C4-47A4-BA68-7472F78B2905}" destId="{8B607A49-CF96-4E59-B6AC-99F29F395D63}" srcOrd="0" destOrd="1" presId="urn:microsoft.com/office/officeart/2005/8/layout/hList1"/>
    <dgm:cxn modelId="{576D8DA8-7425-4DED-A4EE-DE5842D671A0}" type="presOf" srcId="{90596816-0D6B-4D70-BA0D-487B7583907D}" destId="{EB739E7A-76DA-4FDE-911F-A373B6AA291A}" srcOrd="0" destOrd="0" presId="urn:microsoft.com/office/officeart/2005/8/layout/hList1"/>
    <dgm:cxn modelId="{ED2AB2C6-1A6C-46EC-BA48-7D2021CAD9C2}" type="presOf" srcId="{1BA63E97-155A-4666-A567-8C1BAA9CD58E}" destId="{90113D90-1D65-49B8-B697-B47404C9D248}" srcOrd="0" destOrd="2" presId="urn:microsoft.com/office/officeart/2005/8/layout/hList1"/>
    <dgm:cxn modelId="{126AF4D2-79E0-4BB3-8929-F142265B2A56}" type="presOf" srcId="{9E4338D2-4CBC-4F7E-B63E-F70FF0312A13}" destId="{52D4DEF2-DE9B-43CC-A7F3-7E796A0588D0}" srcOrd="0" destOrd="0" presId="urn:microsoft.com/office/officeart/2005/8/layout/hList1"/>
    <dgm:cxn modelId="{89A169E2-9F4C-4A4E-B33C-C11654DCFD4F}" srcId="{9E4338D2-4CBC-4F7E-B63E-F70FF0312A13}" destId="{ABD9FE64-81D2-42C9-9A4F-9000DA2D56DF}" srcOrd="0" destOrd="0" parTransId="{CE738FA2-587F-4C96-AD89-F8A9A92F7811}" sibTransId="{826FC45A-285E-4938-A4B3-9B9DD20A28E2}"/>
    <dgm:cxn modelId="{BB5CB6EB-628F-4929-8F36-C4FCB75729E2}" type="presOf" srcId="{7F848A1D-6026-4FA0-8065-E64FDB269798}" destId="{90113D90-1D65-49B8-B697-B47404C9D248}" srcOrd="0" destOrd="1" presId="urn:microsoft.com/office/officeart/2005/8/layout/hList1"/>
    <dgm:cxn modelId="{7147D0A9-4D89-4A85-A9F9-4700E61B9F21}" type="presParOf" srcId="{EB739E7A-76DA-4FDE-911F-A373B6AA291A}" destId="{E0DB5F0C-8FD7-4A5B-85AD-0044907B4C00}" srcOrd="0" destOrd="0" presId="urn:microsoft.com/office/officeart/2005/8/layout/hList1"/>
    <dgm:cxn modelId="{110CD9E3-D044-4B69-8482-8D2F13BBD254}" type="presParOf" srcId="{E0DB5F0C-8FD7-4A5B-85AD-0044907B4C00}" destId="{52D4DEF2-DE9B-43CC-A7F3-7E796A0588D0}" srcOrd="0" destOrd="0" presId="urn:microsoft.com/office/officeart/2005/8/layout/hList1"/>
    <dgm:cxn modelId="{26F1D367-6824-46D6-B589-88D22B8852CF}" type="presParOf" srcId="{E0DB5F0C-8FD7-4A5B-85AD-0044907B4C00}" destId="{90113D90-1D65-49B8-B697-B47404C9D248}" srcOrd="1" destOrd="0" presId="urn:microsoft.com/office/officeart/2005/8/layout/hList1"/>
    <dgm:cxn modelId="{CBE09339-E054-4D4C-8166-C0E31BA2C45F}" type="presParOf" srcId="{EB739E7A-76DA-4FDE-911F-A373B6AA291A}" destId="{BA9B0AA1-3408-4BDD-9E1B-F3CEB745C11A}" srcOrd="1" destOrd="0" presId="urn:microsoft.com/office/officeart/2005/8/layout/hList1"/>
    <dgm:cxn modelId="{18101A88-4695-4101-B2C9-B1CCDD18CDD3}" type="presParOf" srcId="{EB739E7A-76DA-4FDE-911F-A373B6AA291A}" destId="{C488CE91-B52D-453A-8EBB-AED204195FC5}" srcOrd="2" destOrd="0" presId="urn:microsoft.com/office/officeart/2005/8/layout/hList1"/>
    <dgm:cxn modelId="{5B78828C-EAE6-4103-AA2C-4146F4C07C6E}" type="presParOf" srcId="{C488CE91-B52D-453A-8EBB-AED204195FC5}" destId="{64799A2A-40A2-41C7-ADFB-C8CB9725B9FB}" srcOrd="0" destOrd="0" presId="urn:microsoft.com/office/officeart/2005/8/layout/hList1"/>
    <dgm:cxn modelId="{CD326AD2-E3A5-42DE-818C-5E2B073598F8}" type="presParOf" srcId="{C488CE91-B52D-453A-8EBB-AED204195FC5}" destId="{8B607A49-CF96-4E59-B6AC-99F29F395D6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2D98BA6-BC8D-4FC7-B4CF-C267933A617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4A8A9524-BC37-440E-893E-5563E2FC37C6}">
      <dgm:prSet/>
      <dgm:spPr/>
      <dgm:t>
        <a:bodyPr/>
        <a:lstStyle/>
        <a:p>
          <a:r>
            <a:rPr lang="en-US"/>
            <a:t>Data</a:t>
          </a:r>
        </a:p>
      </dgm:t>
    </dgm:pt>
    <dgm:pt modelId="{2E5A4F4C-A319-40BD-83A8-95A85A63A135}" type="parTrans" cxnId="{AC9D5173-EEEB-4CE6-8BC6-0BD7BA60331F}">
      <dgm:prSet/>
      <dgm:spPr/>
      <dgm:t>
        <a:bodyPr/>
        <a:lstStyle/>
        <a:p>
          <a:endParaRPr lang="en-US"/>
        </a:p>
      </dgm:t>
    </dgm:pt>
    <dgm:pt modelId="{E3F1353F-E2E0-4ED8-A3EB-52A9903A0EEA}" type="sibTrans" cxnId="{AC9D5173-EEEB-4CE6-8BC6-0BD7BA60331F}">
      <dgm:prSet/>
      <dgm:spPr/>
      <dgm:t>
        <a:bodyPr/>
        <a:lstStyle/>
        <a:p>
          <a:endParaRPr lang="en-US"/>
        </a:p>
      </dgm:t>
    </dgm:pt>
    <dgm:pt modelId="{D169266F-934D-4E07-8A37-5D6C589B357E}">
      <dgm:prSet/>
      <dgm:spPr/>
      <dgm:t>
        <a:bodyPr/>
        <a:lstStyle/>
        <a:p>
          <a:r>
            <a:rPr lang="en-US"/>
            <a:t>TF-IDF</a:t>
          </a:r>
        </a:p>
      </dgm:t>
    </dgm:pt>
    <dgm:pt modelId="{2F861B01-D8D5-40AD-BDA8-C82DFE459707}" type="parTrans" cxnId="{46EF9F1D-3CBD-4D18-8F48-F20BA59C6720}">
      <dgm:prSet/>
      <dgm:spPr/>
      <dgm:t>
        <a:bodyPr/>
        <a:lstStyle/>
        <a:p>
          <a:endParaRPr lang="en-US"/>
        </a:p>
      </dgm:t>
    </dgm:pt>
    <dgm:pt modelId="{F5246A73-F6A8-4E99-A5FF-07AB1FB29976}" type="sibTrans" cxnId="{46EF9F1D-3CBD-4D18-8F48-F20BA59C6720}">
      <dgm:prSet/>
      <dgm:spPr/>
      <dgm:t>
        <a:bodyPr/>
        <a:lstStyle/>
        <a:p>
          <a:endParaRPr lang="en-US"/>
        </a:p>
      </dgm:t>
    </dgm:pt>
    <dgm:pt modelId="{8B6B6CC3-DCCC-40FA-A972-54290F134805}">
      <dgm:prSet/>
      <dgm:spPr/>
      <dgm:t>
        <a:bodyPr/>
        <a:lstStyle/>
        <a:p>
          <a:r>
            <a:rPr lang="en-US"/>
            <a:t>Word2Vec</a:t>
          </a:r>
        </a:p>
      </dgm:t>
    </dgm:pt>
    <dgm:pt modelId="{F157E665-6BCB-4BDE-A78B-7EEE239478BD}" type="parTrans" cxnId="{2D685931-CC80-4C7E-A293-3FB56F8A2649}">
      <dgm:prSet/>
      <dgm:spPr/>
      <dgm:t>
        <a:bodyPr/>
        <a:lstStyle/>
        <a:p>
          <a:endParaRPr lang="en-US"/>
        </a:p>
      </dgm:t>
    </dgm:pt>
    <dgm:pt modelId="{5EA555B7-08C9-4F95-B80E-8BB65E7B7851}" type="sibTrans" cxnId="{2D685931-CC80-4C7E-A293-3FB56F8A2649}">
      <dgm:prSet/>
      <dgm:spPr/>
      <dgm:t>
        <a:bodyPr/>
        <a:lstStyle/>
        <a:p>
          <a:endParaRPr lang="en-US"/>
        </a:p>
      </dgm:t>
    </dgm:pt>
    <dgm:pt modelId="{C0FB063E-435A-4CAB-B0A5-98029E94A1F6}">
      <dgm:prSet/>
      <dgm:spPr/>
      <dgm:t>
        <a:bodyPr/>
        <a:lstStyle/>
        <a:p>
          <a:r>
            <a:rPr lang="en-US"/>
            <a:t>Feature Engineering with Time Series Data</a:t>
          </a:r>
        </a:p>
      </dgm:t>
    </dgm:pt>
    <dgm:pt modelId="{0D25840D-BA9A-4581-81D4-D24B6AF1545F}" type="parTrans" cxnId="{99F7EB80-8297-4C93-97FA-BF8314D8E9DC}">
      <dgm:prSet/>
      <dgm:spPr/>
      <dgm:t>
        <a:bodyPr/>
        <a:lstStyle/>
        <a:p>
          <a:endParaRPr lang="en-US"/>
        </a:p>
      </dgm:t>
    </dgm:pt>
    <dgm:pt modelId="{62AA0D48-17FA-4391-B0C9-D1C1584B04B6}" type="sibTrans" cxnId="{99F7EB80-8297-4C93-97FA-BF8314D8E9DC}">
      <dgm:prSet/>
      <dgm:spPr/>
      <dgm:t>
        <a:bodyPr/>
        <a:lstStyle/>
        <a:p>
          <a:endParaRPr lang="en-US"/>
        </a:p>
      </dgm:t>
    </dgm:pt>
    <dgm:pt modelId="{D9FD1A4D-9368-41B7-AEA2-82BC92C08B4F}">
      <dgm:prSet/>
      <dgm:spPr/>
      <dgm:t>
        <a:bodyPr/>
        <a:lstStyle/>
        <a:p>
          <a:r>
            <a:rPr lang="en-US"/>
            <a:t>Feature Engineering Algorithms</a:t>
          </a:r>
        </a:p>
      </dgm:t>
    </dgm:pt>
    <dgm:pt modelId="{E8BBD686-2322-43D8-8DC9-ABDE4109CB66}" type="parTrans" cxnId="{74E03C84-C388-46EE-A19E-94FACD55A7FA}">
      <dgm:prSet/>
      <dgm:spPr/>
      <dgm:t>
        <a:bodyPr/>
        <a:lstStyle/>
        <a:p>
          <a:endParaRPr lang="en-US"/>
        </a:p>
      </dgm:t>
    </dgm:pt>
    <dgm:pt modelId="{7EE8D2F2-008F-40FC-B6E7-FDDBFBA47F2F}" type="sibTrans" cxnId="{74E03C84-C388-46EE-A19E-94FACD55A7FA}">
      <dgm:prSet/>
      <dgm:spPr/>
      <dgm:t>
        <a:bodyPr/>
        <a:lstStyle/>
        <a:p>
          <a:endParaRPr lang="en-US"/>
        </a:p>
      </dgm:t>
    </dgm:pt>
    <dgm:pt modelId="{85C4515B-770E-4309-8DDB-5418E123245F}">
      <dgm:prSet/>
      <dgm:spPr/>
      <dgm:t>
        <a:bodyPr/>
        <a:lstStyle/>
        <a:p>
          <a:r>
            <a:rPr lang="en-US"/>
            <a:t>Random Forest</a:t>
          </a:r>
        </a:p>
      </dgm:t>
    </dgm:pt>
    <dgm:pt modelId="{A49F73ED-B7FE-46B4-8F52-D1221EA8EDBF}" type="parTrans" cxnId="{F715277E-9E2B-42D1-88F6-0B3148151444}">
      <dgm:prSet/>
      <dgm:spPr/>
      <dgm:t>
        <a:bodyPr/>
        <a:lstStyle/>
        <a:p>
          <a:endParaRPr lang="en-US"/>
        </a:p>
      </dgm:t>
    </dgm:pt>
    <dgm:pt modelId="{3B8C6401-D99D-41D9-9560-56E9EB67EFE8}" type="sibTrans" cxnId="{F715277E-9E2B-42D1-88F6-0B3148151444}">
      <dgm:prSet/>
      <dgm:spPr/>
      <dgm:t>
        <a:bodyPr/>
        <a:lstStyle/>
        <a:p>
          <a:endParaRPr lang="en-US"/>
        </a:p>
      </dgm:t>
    </dgm:pt>
    <dgm:pt modelId="{FF4B28CC-94F5-411E-8C12-0694709F703F}">
      <dgm:prSet/>
      <dgm:spPr/>
      <dgm:t>
        <a:bodyPr/>
        <a:lstStyle/>
        <a:p>
          <a:r>
            <a:rPr lang="en-US" err="1"/>
            <a:t>XGBoost</a:t>
          </a:r>
          <a:endParaRPr lang="en-US"/>
        </a:p>
      </dgm:t>
    </dgm:pt>
    <dgm:pt modelId="{DE1196A5-C489-494B-9663-13B1449DB68A}" type="parTrans" cxnId="{2D35F79C-EEBA-48AD-8113-C69745355D4A}">
      <dgm:prSet/>
      <dgm:spPr/>
      <dgm:t>
        <a:bodyPr/>
        <a:lstStyle/>
        <a:p>
          <a:endParaRPr lang="en-US"/>
        </a:p>
      </dgm:t>
    </dgm:pt>
    <dgm:pt modelId="{BE2CB63A-7B2C-411A-96C8-97855FDABD24}" type="sibTrans" cxnId="{2D35F79C-EEBA-48AD-8113-C69745355D4A}">
      <dgm:prSet/>
      <dgm:spPr/>
      <dgm:t>
        <a:bodyPr/>
        <a:lstStyle/>
        <a:p>
          <a:endParaRPr lang="en-US"/>
        </a:p>
      </dgm:t>
    </dgm:pt>
    <dgm:pt modelId="{D3842068-0B4C-48CA-B41D-C6906CBCFB41}">
      <dgm:prSet/>
      <dgm:spPr/>
      <dgm:t>
        <a:bodyPr/>
        <a:lstStyle/>
        <a:p>
          <a:r>
            <a:rPr lang="en-US"/>
            <a:t>Feature Engineering Tools</a:t>
          </a:r>
        </a:p>
      </dgm:t>
    </dgm:pt>
    <dgm:pt modelId="{08E8E454-7F18-4C0F-B7D3-5C994C8BB6F3}" type="parTrans" cxnId="{D9E4E16C-A808-4956-8449-6A1244D10BE0}">
      <dgm:prSet/>
      <dgm:spPr/>
      <dgm:t>
        <a:bodyPr/>
        <a:lstStyle/>
        <a:p>
          <a:endParaRPr lang="en-US"/>
        </a:p>
      </dgm:t>
    </dgm:pt>
    <dgm:pt modelId="{AFB893F3-6C61-4677-AFB3-96A7F1241D7E}" type="sibTrans" cxnId="{D9E4E16C-A808-4956-8449-6A1244D10BE0}">
      <dgm:prSet/>
      <dgm:spPr/>
      <dgm:t>
        <a:bodyPr/>
        <a:lstStyle/>
        <a:p>
          <a:endParaRPr lang="en-US"/>
        </a:p>
      </dgm:t>
    </dgm:pt>
    <dgm:pt modelId="{4255551E-E266-4721-9A9A-ADFD7C0DF86A}">
      <dgm:prSet/>
      <dgm:spPr/>
      <dgm:t>
        <a:bodyPr/>
        <a:lstStyle/>
        <a:p>
          <a:r>
            <a:rPr lang="en-US"/>
            <a:t>Feature Engineering Best </a:t>
          </a:r>
          <a:r>
            <a:rPr lang="en-US" err="1"/>
            <a:t>Practises</a:t>
          </a:r>
          <a:endParaRPr lang="en-US"/>
        </a:p>
      </dgm:t>
    </dgm:pt>
    <dgm:pt modelId="{1FE0583C-198F-4D0A-B32D-0A0A4D03B459}" type="parTrans" cxnId="{05762D72-10FB-4553-99F9-B8DF8D4534A8}">
      <dgm:prSet/>
      <dgm:spPr/>
      <dgm:t>
        <a:bodyPr/>
        <a:lstStyle/>
        <a:p>
          <a:endParaRPr lang="en-US"/>
        </a:p>
      </dgm:t>
    </dgm:pt>
    <dgm:pt modelId="{C93A7F9B-0D3B-4015-90CC-8F8A6F6AFA4B}" type="sibTrans" cxnId="{05762D72-10FB-4553-99F9-B8DF8D4534A8}">
      <dgm:prSet/>
      <dgm:spPr/>
      <dgm:t>
        <a:bodyPr/>
        <a:lstStyle/>
        <a:p>
          <a:endParaRPr lang="en-US"/>
        </a:p>
      </dgm:t>
    </dgm:pt>
    <dgm:pt modelId="{A0A04FF7-F795-410B-86D0-70375DC15F86}">
      <dgm:prSet/>
      <dgm:spPr/>
      <dgm:t>
        <a:bodyPr/>
        <a:lstStyle/>
        <a:p>
          <a:r>
            <a:rPr lang="en-US"/>
            <a:t>Conclusion</a:t>
          </a:r>
        </a:p>
      </dgm:t>
    </dgm:pt>
    <dgm:pt modelId="{86FE5FB0-2431-4FB1-A435-50AD3BB47376}" type="parTrans" cxnId="{4D98B39B-A995-4B30-854D-F1854BFE79B7}">
      <dgm:prSet/>
      <dgm:spPr/>
      <dgm:t>
        <a:bodyPr/>
        <a:lstStyle/>
        <a:p>
          <a:endParaRPr lang="en-US"/>
        </a:p>
      </dgm:t>
    </dgm:pt>
    <dgm:pt modelId="{F2CFD261-3495-4DF5-8213-22AE054F7816}" type="sibTrans" cxnId="{4D98B39B-A995-4B30-854D-F1854BFE79B7}">
      <dgm:prSet/>
      <dgm:spPr/>
      <dgm:t>
        <a:bodyPr/>
        <a:lstStyle/>
        <a:p>
          <a:endParaRPr lang="en-US"/>
        </a:p>
      </dgm:t>
    </dgm:pt>
    <dgm:pt modelId="{315B55D2-C7F8-47EE-95DB-7FCA489112C5}">
      <dgm:prSet/>
      <dgm:spPr/>
      <dgm:t>
        <a:bodyPr/>
        <a:lstStyle/>
        <a:p>
          <a:r>
            <a:rPr lang="en-US" err="1"/>
            <a:t>Refererence</a:t>
          </a:r>
          <a:endParaRPr lang="en-US"/>
        </a:p>
      </dgm:t>
    </dgm:pt>
    <dgm:pt modelId="{82E4DBC2-2974-4701-B5D2-F15A9AF6F4D0}" type="parTrans" cxnId="{943AFE15-A08B-4FA2-894A-3189B6523FFB}">
      <dgm:prSet/>
      <dgm:spPr/>
      <dgm:t>
        <a:bodyPr/>
        <a:lstStyle/>
        <a:p>
          <a:endParaRPr lang="en-US"/>
        </a:p>
      </dgm:t>
    </dgm:pt>
    <dgm:pt modelId="{4ECBE18C-AC66-4A39-AA65-BE35323A0ED5}" type="sibTrans" cxnId="{943AFE15-A08B-4FA2-894A-3189B6523FFB}">
      <dgm:prSet/>
      <dgm:spPr/>
      <dgm:t>
        <a:bodyPr/>
        <a:lstStyle/>
        <a:p>
          <a:endParaRPr lang="en-US"/>
        </a:p>
      </dgm:t>
    </dgm:pt>
    <dgm:pt modelId="{C36F8AF0-A515-49D7-BEC1-6C1D2061BC33}" type="pres">
      <dgm:prSet presAssocID="{22D98BA6-BC8D-4FC7-B4CF-C267933A6174}" presName="hierChild1" presStyleCnt="0">
        <dgm:presLayoutVars>
          <dgm:orgChart val="1"/>
          <dgm:chPref val="1"/>
          <dgm:dir/>
          <dgm:animOne val="branch"/>
          <dgm:animLvl val="lvl"/>
          <dgm:resizeHandles/>
        </dgm:presLayoutVars>
      </dgm:prSet>
      <dgm:spPr/>
    </dgm:pt>
    <dgm:pt modelId="{2518E9D3-F9A0-48EE-A45A-7B55EB2D14E2}" type="pres">
      <dgm:prSet presAssocID="{4A8A9524-BC37-440E-893E-5563E2FC37C6}" presName="hierRoot1" presStyleCnt="0">
        <dgm:presLayoutVars>
          <dgm:hierBranch val="init"/>
        </dgm:presLayoutVars>
      </dgm:prSet>
      <dgm:spPr/>
    </dgm:pt>
    <dgm:pt modelId="{FB5F4EBA-925F-4410-A07A-A8270494914E}" type="pres">
      <dgm:prSet presAssocID="{4A8A9524-BC37-440E-893E-5563E2FC37C6}" presName="rootComposite1" presStyleCnt="0"/>
      <dgm:spPr/>
    </dgm:pt>
    <dgm:pt modelId="{5C26FCAE-5EC5-4128-92E1-6322B6133FE3}" type="pres">
      <dgm:prSet presAssocID="{4A8A9524-BC37-440E-893E-5563E2FC37C6}" presName="rootText1" presStyleLbl="node0" presStyleIdx="0" presStyleCnt="7">
        <dgm:presLayoutVars>
          <dgm:chPref val="3"/>
        </dgm:presLayoutVars>
      </dgm:prSet>
      <dgm:spPr/>
    </dgm:pt>
    <dgm:pt modelId="{132477D3-428D-4242-A90D-9250509DAA2B}" type="pres">
      <dgm:prSet presAssocID="{4A8A9524-BC37-440E-893E-5563E2FC37C6}" presName="rootConnector1" presStyleLbl="node1" presStyleIdx="0" presStyleCnt="0"/>
      <dgm:spPr/>
    </dgm:pt>
    <dgm:pt modelId="{72A80CC6-15B8-4CE2-95A9-FB11797910E9}" type="pres">
      <dgm:prSet presAssocID="{4A8A9524-BC37-440E-893E-5563E2FC37C6}" presName="hierChild2" presStyleCnt="0"/>
      <dgm:spPr/>
    </dgm:pt>
    <dgm:pt modelId="{8E98547C-17F2-4CF0-9FE2-E9EDA1BCA8E3}" type="pres">
      <dgm:prSet presAssocID="{2F861B01-D8D5-40AD-BDA8-C82DFE459707}" presName="Name37" presStyleLbl="parChTrans1D2" presStyleIdx="0" presStyleCnt="4"/>
      <dgm:spPr/>
    </dgm:pt>
    <dgm:pt modelId="{560E17A4-7D54-466F-94B5-1B1E2CE2CA6D}" type="pres">
      <dgm:prSet presAssocID="{D169266F-934D-4E07-8A37-5D6C589B357E}" presName="hierRoot2" presStyleCnt="0">
        <dgm:presLayoutVars>
          <dgm:hierBranch val="init"/>
        </dgm:presLayoutVars>
      </dgm:prSet>
      <dgm:spPr/>
    </dgm:pt>
    <dgm:pt modelId="{BA94B30F-3C34-4579-9AE4-7A75679DD262}" type="pres">
      <dgm:prSet presAssocID="{D169266F-934D-4E07-8A37-5D6C589B357E}" presName="rootComposite" presStyleCnt="0"/>
      <dgm:spPr/>
    </dgm:pt>
    <dgm:pt modelId="{4FEE630B-2097-4EAD-BAE0-E88B52F9A1C3}" type="pres">
      <dgm:prSet presAssocID="{D169266F-934D-4E07-8A37-5D6C589B357E}" presName="rootText" presStyleLbl="node2" presStyleIdx="0" presStyleCnt="4">
        <dgm:presLayoutVars>
          <dgm:chPref val="3"/>
        </dgm:presLayoutVars>
      </dgm:prSet>
      <dgm:spPr/>
    </dgm:pt>
    <dgm:pt modelId="{55AFF34A-ADD0-463A-97D2-51E8362C86B9}" type="pres">
      <dgm:prSet presAssocID="{D169266F-934D-4E07-8A37-5D6C589B357E}" presName="rootConnector" presStyleLbl="node2" presStyleIdx="0" presStyleCnt="4"/>
      <dgm:spPr/>
    </dgm:pt>
    <dgm:pt modelId="{67BB579B-C2D7-4F20-B727-D6A2C53E3122}" type="pres">
      <dgm:prSet presAssocID="{D169266F-934D-4E07-8A37-5D6C589B357E}" presName="hierChild4" presStyleCnt="0"/>
      <dgm:spPr/>
    </dgm:pt>
    <dgm:pt modelId="{9E1C5FE3-A96D-440A-9A43-98C099AB0C8D}" type="pres">
      <dgm:prSet presAssocID="{D169266F-934D-4E07-8A37-5D6C589B357E}" presName="hierChild5" presStyleCnt="0"/>
      <dgm:spPr/>
    </dgm:pt>
    <dgm:pt modelId="{D9A36F12-3D4C-4032-BC1B-1314882FA5BF}" type="pres">
      <dgm:prSet presAssocID="{F157E665-6BCB-4BDE-A78B-7EEE239478BD}" presName="Name37" presStyleLbl="parChTrans1D2" presStyleIdx="1" presStyleCnt="4"/>
      <dgm:spPr/>
    </dgm:pt>
    <dgm:pt modelId="{952B299B-DBEF-4C49-8EB8-4106B060FB8F}" type="pres">
      <dgm:prSet presAssocID="{8B6B6CC3-DCCC-40FA-A972-54290F134805}" presName="hierRoot2" presStyleCnt="0">
        <dgm:presLayoutVars>
          <dgm:hierBranch val="init"/>
        </dgm:presLayoutVars>
      </dgm:prSet>
      <dgm:spPr/>
    </dgm:pt>
    <dgm:pt modelId="{09550134-7774-4F30-A209-FE416831903D}" type="pres">
      <dgm:prSet presAssocID="{8B6B6CC3-DCCC-40FA-A972-54290F134805}" presName="rootComposite" presStyleCnt="0"/>
      <dgm:spPr/>
    </dgm:pt>
    <dgm:pt modelId="{F7C8C22B-1046-4336-858D-3BD09F1EBC01}" type="pres">
      <dgm:prSet presAssocID="{8B6B6CC3-DCCC-40FA-A972-54290F134805}" presName="rootText" presStyleLbl="node2" presStyleIdx="1" presStyleCnt="4">
        <dgm:presLayoutVars>
          <dgm:chPref val="3"/>
        </dgm:presLayoutVars>
      </dgm:prSet>
      <dgm:spPr/>
    </dgm:pt>
    <dgm:pt modelId="{86C1D539-5A25-41E0-8D0B-766BB442BAF1}" type="pres">
      <dgm:prSet presAssocID="{8B6B6CC3-DCCC-40FA-A972-54290F134805}" presName="rootConnector" presStyleLbl="node2" presStyleIdx="1" presStyleCnt="4"/>
      <dgm:spPr/>
    </dgm:pt>
    <dgm:pt modelId="{B8F6274C-9B62-41E7-92F1-1462C35833A0}" type="pres">
      <dgm:prSet presAssocID="{8B6B6CC3-DCCC-40FA-A972-54290F134805}" presName="hierChild4" presStyleCnt="0"/>
      <dgm:spPr/>
    </dgm:pt>
    <dgm:pt modelId="{18E67AB4-6CB6-425B-B5FC-382DA33A8190}" type="pres">
      <dgm:prSet presAssocID="{8B6B6CC3-DCCC-40FA-A972-54290F134805}" presName="hierChild5" presStyleCnt="0"/>
      <dgm:spPr/>
    </dgm:pt>
    <dgm:pt modelId="{95481EBC-AE7D-468A-8D68-6CE5CD7EB104}" type="pres">
      <dgm:prSet presAssocID="{4A8A9524-BC37-440E-893E-5563E2FC37C6}" presName="hierChild3" presStyleCnt="0"/>
      <dgm:spPr/>
    </dgm:pt>
    <dgm:pt modelId="{9871C7B9-23BA-4DA6-89C4-33F7877DEFFD}" type="pres">
      <dgm:prSet presAssocID="{C0FB063E-435A-4CAB-B0A5-98029E94A1F6}" presName="hierRoot1" presStyleCnt="0">
        <dgm:presLayoutVars>
          <dgm:hierBranch val="init"/>
        </dgm:presLayoutVars>
      </dgm:prSet>
      <dgm:spPr/>
    </dgm:pt>
    <dgm:pt modelId="{F18E0FCD-A331-43EF-9767-223C154388BB}" type="pres">
      <dgm:prSet presAssocID="{C0FB063E-435A-4CAB-B0A5-98029E94A1F6}" presName="rootComposite1" presStyleCnt="0"/>
      <dgm:spPr/>
    </dgm:pt>
    <dgm:pt modelId="{1FF36679-AA28-4089-B0DC-C32CED634AFF}" type="pres">
      <dgm:prSet presAssocID="{C0FB063E-435A-4CAB-B0A5-98029E94A1F6}" presName="rootText1" presStyleLbl="node0" presStyleIdx="1" presStyleCnt="7">
        <dgm:presLayoutVars>
          <dgm:chPref val="3"/>
        </dgm:presLayoutVars>
      </dgm:prSet>
      <dgm:spPr/>
    </dgm:pt>
    <dgm:pt modelId="{09E02CC4-EF14-45B4-A54A-9329B2398233}" type="pres">
      <dgm:prSet presAssocID="{C0FB063E-435A-4CAB-B0A5-98029E94A1F6}" presName="rootConnector1" presStyleLbl="node1" presStyleIdx="0" presStyleCnt="0"/>
      <dgm:spPr/>
    </dgm:pt>
    <dgm:pt modelId="{FC05ACEF-253E-4757-BE03-7118987927BB}" type="pres">
      <dgm:prSet presAssocID="{C0FB063E-435A-4CAB-B0A5-98029E94A1F6}" presName="hierChild2" presStyleCnt="0"/>
      <dgm:spPr/>
    </dgm:pt>
    <dgm:pt modelId="{6D5DF0BF-E406-4697-9F61-8A1638A58052}" type="pres">
      <dgm:prSet presAssocID="{C0FB063E-435A-4CAB-B0A5-98029E94A1F6}" presName="hierChild3" presStyleCnt="0"/>
      <dgm:spPr/>
    </dgm:pt>
    <dgm:pt modelId="{541E7044-0D30-48EB-8BF2-DD21053266F7}" type="pres">
      <dgm:prSet presAssocID="{D9FD1A4D-9368-41B7-AEA2-82BC92C08B4F}" presName="hierRoot1" presStyleCnt="0">
        <dgm:presLayoutVars>
          <dgm:hierBranch val="init"/>
        </dgm:presLayoutVars>
      </dgm:prSet>
      <dgm:spPr/>
    </dgm:pt>
    <dgm:pt modelId="{44004428-C328-465F-A6BA-5279B5A361D3}" type="pres">
      <dgm:prSet presAssocID="{D9FD1A4D-9368-41B7-AEA2-82BC92C08B4F}" presName="rootComposite1" presStyleCnt="0"/>
      <dgm:spPr/>
    </dgm:pt>
    <dgm:pt modelId="{8040964C-B5A2-4387-AE65-2E4BA7DD3A51}" type="pres">
      <dgm:prSet presAssocID="{D9FD1A4D-9368-41B7-AEA2-82BC92C08B4F}" presName="rootText1" presStyleLbl="node0" presStyleIdx="2" presStyleCnt="7">
        <dgm:presLayoutVars>
          <dgm:chPref val="3"/>
        </dgm:presLayoutVars>
      </dgm:prSet>
      <dgm:spPr/>
    </dgm:pt>
    <dgm:pt modelId="{566D13CE-0A91-4526-81BA-75D48F8294E3}" type="pres">
      <dgm:prSet presAssocID="{D9FD1A4D-9368-41B7-AEA2-82BC92C08B4F}" presName="rootConnector1" presStyleLbl="node1" presStyleIdx="0" presStyleCnt="0"/>
      <dgm:spPr/>
    </dgm:pt>
    <dgm:pt modelId="{DC176E75-3724-4542-8D12-1126382281A5}" type="pres">
      <dgm:prSet presAssocID="{D9FD1A4D-9368-41B7-AEA2-82BC92C08B4F}" presName="hierChild2" presStyleCnt="0"/>
      <dgm:spPr/>
    </dgm:pt>
    <dgm:pt modelId="{A5F186F9-59E6-4EB8-9C5E-E86DF8D6476E}" type="pres">
      <dgm:prSet presAssocID="{A49F73ED-B7FE-46B4-8F52-D1221EA8EDBF}" presName="Name37" presStyleLbl="parChTrans1D2" presStyleIdx="2" presStyleCnt="4"/>
      <dgm:spPr/>
    </dgm:pt>
    <dgm:pt modelId="{103A0182-5572-45E2-8945-F2F06CBF76FE}" type="pres">
      <dgm:prSet presAssocID="{85C4515B-770E-4309-8DDB-5418E123245F}" presName="hierRoot2" presStyleCnt="0">
        <dgm:presLayoutVars>
          <dgm:hierBranch val="init"/>
        </dgm:presLayoutVars>
      </dgm:prSet>
      <dgm:spPr/>
    </dgm:pt>
    <dgm:pt modelId="{95B0A2FC-7379-46B8-AB8D-C1289A88BA08}" type="pres">
      <dgm:prSet presAssocID="{85C4515B-770E-4309-8DDB-5418E123245F}" presName="rootComposite" presStyleCnt="0"/>
      <dgm:spPr/>
    </dgm:pt>
    <dgm:pt modelId="{AA4EB271-D04D-4EE6-A5FF-6197452D5DD1}" type="pres">
      <dgm:prSet presAssocID="{85C4515B-770E-4309-8DDB-5418E123245F}" presName="rootText" presStyleLbl="node2" presStyleIdx="2" presStyleCnt="4">
        <dgm:presLayoutVars>
          <dgm:chPref val="3"/>
        </dgm:presLayoutVars>
      </dgm:prSet>
      <dgm:spPr/>
    </dgm:pt>
    <dgm:pt modelId="{799ADBAE-AC64-45E4-A5F0-AF33E11431B9}" type="pres">
      <dgm:prSet presAssocID="{85C4515B-770E-4309-8DDB-5418E123245F}" presName="rootConnector" presStyleLbl="node2" presStyleIdx="2" presStyleCnt="4"/>
      <dgm:spPr/>
    </dgm:pt>
    <dgm:pt modelId="{CF3C137A-A07B-4A9C-B0EF-9799DE1595D7}" type="pres">
      <dgm:prSet presAssocID="{85C4515B-770E-4309-8DDB-5418E123245F}" presName="hierChild4" presStyleCnt="0"/>
      <dgm:spPr/>
    </dgm:pt>
    <dgm:pt modelId="{74C8CC0C-3778-4E5D-92B0-0F73E2435C9D}" type="pres">
      <dgm:prSet presAssocID="{85C4515B-770E-4309-8DDB-5418E123245F}" presName="hierChild5" presStyleCnt="0"/>
      <dgm:spPr/>
    </dgm:pt>
    <dgm:pt modelId="{F60453E5-B901-48FB-8A85-7B83E82EBC32}" type="pres">
      <dgm:prSet presAssocID="{DE1196A5-C489-494B-9663-13B1449DB68A}" presName="Name37" presStyleLbl="parChTrans1D2" presStyleIdx="3" presStyleCnt="4"/>
      <dgm:spPr/>
    </dgm:pt>
    <dgm:pt modelId="{05142C04-2803-421E-BB5B-2551F4D26B0F}" type="pres">
      <dgm:prSet presAssocID="{FF4B28CC-94F5-411E-8C12-0694709F703F}" presName="hierRoot2" presStyleCnt="0">
        <dgm:presLayoutVars>
          <dgm:hierBranch val="init"/>
        </dgm:presLayoutVars>
      </dgm:prSet>
      <dgm:spPr/>
    </dgm:pt>
    <dgm:pt modelId="{D94DAA15-851A-482D-94FC-227FAA840FE0}" type="pres">
      <dgm:prSet presAssocID="{FF4B28CC-94F5-411E-8C12-0694709F703F}" presName="rootComposite" presStyleCnt="0"/>
      <dgm:spPr/>
    </dgm:pt>
    <dgm:pt modelId="{B8B8F33A-972F-45EE-BB7D-3E6058EA9F49}" type="pres">
      <dgm:prSet presAssocID="{FF4B28CC-94F5-411E-8C12-0694709F703F}" presName="rootText" presStyleLbl="node2" presStyleIdx="3" presStyleCnt="4">
        <dgm:presLayoutVars>
          <dgm:chPref val="3"/>
        </dgm:presLayoutVars>
      </dgm:prSet>
      <dgm:spPr/>
    </dgm:pt>
    <dgm:pt modelId="{511D1BCF-0EEF-4DFB-9668-92E7794B1A22}" type="pres">
      <dgm:prSet presAssocID="{FF4B28CC-94F5-411E-8C12-0694709F703F}" presName="rootConnector" presStyleLbl="node2" presStyleIdx="3" presStyleCnt="4"/>
      <dgm:spPr/>
    </dgm:pt>
    <dgm:pt modelId="{9962B029-A2E8-4E0B-AB66-BD282D93BAF0}" type="pres">
      <dgm:prSet presAssocID="{FF4B28CC-94F5-411E-8C12-0694709F703F}" presName="hierChild4" presStyleCnt="0"/>
      <dgm:spPr/>
    </dgm:pt>
    <dgm:pt modelId="{34D42F62-CFF8-4577-BE37-6B9574B2D14B}" type="pres">
      <dgm:prSet presAssocID="{FF4B28CC-94F5-411E-8C12-0694709F703F}" presName="hierChild5" presStyleCnt="0"/>
      <dgm:spPr/>
    </dgm:pt>
    <dgm:pt modelId="{39D19B52-A61E-4886-B2A2-4F9551529EE6}" type="pres">
      <dgm:prSet presAssocID="{D9FD1A4D-9368-41B7-AEA2-82BC92C08B4F}" presName="hierChild3" presStyleCnt="0"/>
      <dgm:spPr/>
    </dgm:pt>
    <dgm:pt modelId="{BC5D1195-7D29-43C3-A10A-12DF089406B4}" type="pres">
      <dgm:prSet presAssocID="{D3842068-0B4C-48CA-B41D-C6906CBCFB41}" presName="hierRoot1" presStyleCnt="0">
        <dgm:presLayoutVars>
          <dgm:hierBranch val="init"/>
        </dgm:presLayoutVars>
      </dgm:prSet>
      <dgm:spPr/>
    </dgm:pt>
    <dgm:pt modelId="{5B8037E5-EC97-4AC4-AC7F-58E1A7E2E7B6}" type="pres">
      <dgm:prSet presAssocID="{D3842068-0B4C-48CA-B41D-C6906CBCFB41}" presName="rootComposite1" presStyleCnt="0"/>
      <dgm:spPr/>
    </dgm:pt>
    <dgm:pt modelId="{2E619E5C-683B-4823-B923-95D3074BCB6F}" type="pres">
      <dgm:prSet presAssocID="{D3842068-0B4C-48CA-B41D-C6906CBCFB41}" presName="rootText1" presStyleLbl="node0" presStyleIdx="3" presStyleCnt="7">
        <dgm:presLayoutVars>
          <dgm:chPref val="3"/>
        </dgm:presLayoutVars>
      </dgm:prSet>
      <dgm:spPr/>
    </dgm:pt>
    <dgm:pt modelId="{05483263-C582-4DDD-84E2-12F059BB6D43}" type="pres">
      <dgm:prSet presAssocID="{D3842068-0B4C-48CA-B41D-C6906CBCFB41}" presName="rootConnector1" presStyleLbl="node1" presStyleIdx="0" presStyleCnt="0"/>
      <dgm:spPr/>
    </dgm:pt>
    <dgm:pt modelId="{2DA5A838-A907-4471-ACB2-2F3B4F8469FC}" type="pres">
      <dgm:prSet presAssocID="{D3842068-0B4C-48CA-B41D-C6906CBCFB41}" presName="hierChild2" presStyleCnt="0"/>
      <dgm:spPr/>
    </dgm:pt>
    <dgm:pt modelId="{F715CA7D-8FC2-490B-8994-DE4399B1BF51}" type="pres">
      <dgm:prSet presAssocID="{D3842068-0B4C-48CA-B41D-C6906CBCFB41}" presName="hierChild3" presStyleCnt="0"/>
      <dgm:spPr/>
    </dgm:pt>
    <dgm:pt modelId="{21D15B39-4925-4697-A269-A18B812E563F}" type="pres">
      <dgm:prSet presAssocID="{4255551E-E266-4721-9A9A-ADFD7C0DF86A}" presName="hierRoot1" presStyleCnt="0">
        <dgm:presLayoutVars>
          <dgm:hierBranch val="init"/>
        </dgm:presLayoutVars>
      </dgm:prSet>
      <dgm:spPr/>
    </dgm:pt>
    <dgm:pt modelId="{FBEA40CC-91C1-4EAC-92C7-E30266995134}" type="pres">
      <dgm:prSet presAssocID="{4255551E-E266-4721-9A9A-ADFD7C0DF86A}" presName="rootComposite1" presStyleCnt="0"/>
      <dgm:spPr/>
    </dgm:pt>
    <dgm:pt modelId="{13ADBDB7-CE2D-4D4B-A231-8BCC8916F7AF}" type="pres">
      <dgm:prSet presAssocID="{4255551E-E266-4721-9A9A-ADFD7C0DF86A}" presName="rootText1" presStyleLbl="node0" presStyleIdx="4" presStyleCnt="7">
        <dgm:presLayoutVars>
          <dgm:chPref val="3"/>
        </dgm:presLayoutVars>
      </dgm:prSet>
      <dgm:spPr/>
    </dgm:pt>
    <dgm:pt modelId="{F4AEC0F4-B17B-4AFA-BA6F-0027ABEB2464}" type="pres">
      <dgm:prSet presAssocID="{4255551E-E266-4721-9A9A-ADFD7C0DF86A}" presName="rootConnector1" presStyleLbl="node1" presStyleIdx="0" presStyleCnt="0"/>
      <dgm:spPr/>
    </dgm:pt>
    <dgm:pt modelId="{7DE7DD00-55C8-4282-B806-DD2402D82079}" type="pres">
      <dgm:prSet presAssocID="{4255551E-E266-4721-9A9A-ADFD7C0DF86A}" presName="hierChild2" presStyleCnt="0"/>
      <dgm:spPr/>
    </dgm:pt>
    <dgm:pt modelId="{706A16C8-DF57-4732-8BA7-A5E91500AFC2}" type="pres">
      <dgm:prSet presAssocID="{4255551E-E266-4721-9A9A-ADFD7C0DF86A}" presName="hierChild3" presStyleCnt="0"/>
      <dgm:spPr/>
    </dgm:pt>
    <dgm:pt modelId="{6457484A-7CCE-4248-B732-285238EF736D}" type="pres">
      <dgm:prSet presAssocID="{A0A04FF7-F795-410B-86D0-70375DC15F86}" presName="hierRoot1" presStyleCnt="0">
        <dgm:presLayoutVars>
          <dgm:hierBranch val="init"/>
        </dgm:presLayoutVars>
      </dgm:prSet>
      <dgm:spPr/>
    </dgm:pt>
    <dgm:pt modelId="{DC878742-4656-477A-ABF4-20DB9E957A65}" type="pres">
      <dgm:prSet presAssocID="{A0A04FF7-F795-410B-86D0-70375DC15F86}" presName="rootComposite1" presStyleCnt="0"/>
      <dgm:spPr/>
    </dgm:pt>
    <dgm:pt modelId="{FA175BAD-907D-46A6-9C5A-32429845908E}" type="pres">
      <dgm:prSet presAssocID="{A0A04FF7-F795-410B-86D0-70375DC15F86}" presName="rootText1" presStyleLbl="node0" presStyleIdx="5" presStyleCnt="7">
        <dgm:presLayoutVars>
          <dgm:chPref val="3"/>
        </dgm:presLayoutVars>
      </dgm:prSet>
      <dgm:spPr/>
    </dgm:pt>
    <dgm:pt modelId="{48BC04E6-DF2C-48B6-96FD-F2BE29BE1F37}" type="pres">
      <dgm:prSet presAssocID="{A0A04FF7-F795-410B-86D0-70375DC15F86}" presName="rootConnector1" presStyleLbl="node1" presStyleIdx="0" presStyleCnt="0"/>
      <dgm:spPr/>
    </dgm:pt>
    <dgm:pt modelId="{ED6E9ED2-EE5D-405E-8105-60D015EE0B55}" type="pres">
      <dgm:prSet presAssocID="{A0A04FF7-F795-410B-86D0-70375DC15F86}" presName="hierChild2" presStyleCnt="0"/>
      <dgm:spPr/>
    </dgm:pt>
    <dgm:pt modelId="{9AFD231C-71D4-41AF-8517-70B10B461E56}" type="pres">
      <dgm:prSet presAssocID="{A0A04FF7-F795-410B-86D0-70375DC15F86}" presName="hierChild3" presStyleCnt="0"/>
      <dgm:spPr/>
    </dgm:pt>
    <dgm:pt modelId="{75FE2160-CDA2-46C4-9C38-41E931557671}" type="pres">
      <dgm:prSet presAssocID="{315B55D2-C7F8-47EE-95DB-7FCA489112C5}" presName="hierRoot1" presStyleCnt="0">
        <dgm:presLayoutVars>
          <dgm:hierBranch val="init"/>
        </dgm:presLayoutVars>
      </dgm:prSet>
      <dgm:spPr/>
    </dgm:pt>
    <dgm:pt modelId="{45740988-61B4-4F2D-A1B7-2983C590ABD5}" type="pres">
      <dgm:prSet presAssocID="{315B55D2-C7F8-47EE-95DB-7FCA489112C5}" presName="rootComposite1" presStyleCnt="0"/>
      <dgm:spPr/>
    </dgm:pt>
    <dgm:pt modelId="{7B3F2018-4C41-45E1-ABE9-3834802C6257}" type="pres">
      <dgm:prSet presAssocID="{315B55D2-C7F8-47EE-95DB-7FCA489112C5}" presName="rootText1" presStyleLbl="node0" presStyleIdx="6" presStyleCnt="7">
        <dgm:presLayoutVars>
          <dgm:chPref val="3"/>
        </dgm:presLayoutVars>
      </dgm:prSet>
      <dgm:spPr/>
    </dgm:pt>
    <dgm:pt modelId="{54009695-B542-4C6A-9847-F9C3011D7BB3}" type="pres">
      <dgm:prSet presAssocID="{315B55D2-C7F8-47EE-95DB-7FCA489112C5}" presName="rootConnector1" presStyleLbl="node1" presStyleIdx="0" presStyleCnt="0"/>
      <dgm:spPr/>
    </dgm:pt>
    <dgm:pt modelId="{8948E290-9349-4C34-A873-DB7B69ECB865}" type="pres">
      <dgm:prSet presAssocID="{315B55D2-C7F8-47EE-95DB-7FCA489112C5}" presName="hierChild2" presStyleCnt="0"/>
      <dgm:spPr/>
    </dgm:pt>
    <dgm:pt modelId="{64435584-831C-44BC-9595-5D0931CF8C61}" type="pres">
      <dgm:prSet presAssocID="{315B55D2-C7F8-47EE-95DB-7FCA489112C5}" presName="hierChild3" presStyleCnt="0"/>
      <dgm:spPr/>
    </dgm:pt>
  </dgm:ptLst>
  <dgm:cxnLst>
    <dgm:cxn modelId="{A9531709-DEE4-42E7-9D92-61E51DDDC477}" type="presOf" srcId="{C0FB063E-435A-4CAB-B0A5-98029E94A1F6}" destId="{09E02CC4-EF14-45B4-A54A-9329B2398233}" srcOrd="1" destOrd="0" presId="urn:microsoft.com/office/officeart/2005/8/layout/orgChart1"/>
    <dgm:cxn modelId="{63EE6E0E-1A28-4B96-874B-9EF07BF64F98}" type="presOf" srcId="{315B55D2-C7F8-47EE-95DB-7FCA489112C5}" destId="{7B3F2018-4C41-45E1-ABE9-3834802C6257}" srcOrd="0" destOrd="0" presId="urn:microsoft.com/office/officeart/2005/8/layout/orgChart1"/>
    <dgm:cxn modelId="{4BEF6C12-1A66-4051-B9B0-7620CF71F707}" type="presOf" srcId="{22D98BA6-BC8D-4FC7-B4CF-C267933A6174}" destId="{C36F8AF0-A515-49D7-BEC1-6C1D2061BC33}" srcOrd="0" destOrd="0" presId="urn:microsoft.com/office/officeart/2005/8/layout/orgChart1"/>
    <dgm:cxn modelId="{943AFE15-A08B-4FA2-894A-3189B6523FFB}" srcId="{22D98BA6-BC8D-4FC7-B4CF-C267933A6174}" destId="{315B55D2-C7F8-47EE-95DB-7FCA489112C5}" srcOrd="6" destOrd="0" parTransId="{82E4DBC2-2974-4701-B5D2-F15A9AF6F4D0}" sibTransId="{4ECBE18C-AC66-4A39-AA65-BE35323A0ED5}"/>
    <dgm:cxn modelId="{46EF9F1D-3CBD-4D18-8F48-F20BA59C6720}" srcId="{4A8A9524-BC37-440E-893E-5563E2FC37C6}" destId="{D169266F-934D-4E07-8A37-5D6C589B357E}" srcOrd="0" destOrd="0" parTransId="{2F861B01-D8D5-40AD-BDA8-C82DFE459707}" sibTransId="{F5246A73-F6A8-4E99-A5FF-07AB1FB29976}"/>
    <dgm:cxn modelId="{7EDB812F-229B-443C-9F7A-9A0003FFD494}" type="presOf" srcId="{A0A04FF7-F795-410B-86D0-70375DC15F86}" destId="{48BC04E6-DF2C-48B6-96FD-F2BE29BE1F37}" srcOrd="1" destOrd="0" presId="urn:microsoft.com/office/officeart/2005/8/layout/orgChart1"/>
    <dgm:cxn modelId="{2D685931-CC80-4C7E-A293-3FB56F8A2649}" srcId="{4A8A9524-BC37-440E-893E-5563E2FC37C6}" destId="{8B6B6CC3-DCCC-40FA-A972-54290F134805}" srcOrd="1" destOrd="0" parTransId="{F157E665-6BCB-4BDE-A78B-7EEE239478BD}" sibTransId="{5EA555B7-08C9-4F95-B80E-8BB65E7B7851}"/>
    <dgm:cxn modelId="{91C94233-BCA4-437A-924E-5B92B7DEB13B}" type="presOf" srcId="{85C4515B-770E-4309-8DDB-5418E123245F}" destId="{799ADBAE-AC64-45E4-A5F0-AF33E11431B9}" srcOrd="1" destOrd="0" presId="urn:microsoft.com/office/officeart/2005/8/layout/orgChart1"/>
    <dgm:cxn modelId="{38A98337-3DE6-4A85-ACEC-6E21A8D21D90}" type="presOf" srcId="{D169266F-934D-4E07-8A37-5D6C589B357E}" destId="{55AFF34A-ADD0-463A-97D2-51E8362C86B9}" srcOrd="1" destOrd="0" presId="urn:microsoft.com/office/officeart/2005/8/layout/orgChart1"/>
    <dgm:cxn modelId="{03EA2938-6FAC-49D6-A2C5-14BFDD361EB6}" type="presOf" srcId="{A0A04FF7-F795-410B-86D0-70375DC15F86}" destId="{FA175BAD-907D-46A6-9C5A-32429845908E}" srcOrd="0" destOrd="0" presId="urn:microsoft.com/office/officeart/2005/8/layout/orgChart1"/>
    <dgm:cxn modelId="{FBED6B3D-91AB-46CA-8860-D27E1A153449}" type="presOf" srcId="{4255551E-E266-4721-9A9A-ADFD7C0DF86A}" destId="{13ADBDB7-CE2D-4D4B-A231-8BCC8916F7AF}" srcOrd="0" destOrd="0" presId="urn:microsoft.com/office/officeart/2005/8/layout/orgChart1"/>
    <dgm:cxn modelId="{9CBFDD5F-51FE-43D7-887F-83FA1844FC29}" type="presOf" srcId="{2F861B01-D8D5-40AD-BDA8-C82DFE459707}" destId="{8E98547C-17F2-4CF0-9FE2-E9EDA1BCA8E3}" srcOrd="0" destOrd="0" presId="urn:microsoft.com/office/officeart/2005/8/layout/orgChart1"/>
    <dgm:cxn modelId="{022AA961-89B2-47AC-8397-E25F1360ACD1}" type="presOf" srcId="{DE1196A5-C489-494B-9663-13B1449DB68A}" destId="{F60453E5-B901-48FB-8A85-7B83E82EBC32}" srcOrd="0" destOrd="0" presId="urn:microsoft.com/office/officeart/2005/8/layout/orgChart1"/>
    <dgm:cxn modelId="{39A00E44-CE9B-4721-A7EC-A9CC2A562535}" type="presOf" srcId="{8B6B6CC3-DCCC-40FA-A972-54290F134805}" destId="{F7C8C22B-1046-4336-858D-3BD09F1EBC01}" srcOrd="0" destOrd="0" presId="urn:microsoft.com/office/officeart/2005/8/layout/orgChart1"/>
    <dgm:cxn modelId="{A5FFC746-14D6-438B-8B4E-6D119A882238}" type="presOf" srcId="{315B55D2-C7F8-47EE-95DB-7FCA489112C5}" destId="{54009695-B542-4C6A-9847-F9C3011D7BB3}" srcOrd="1" destOrd="0" presId="urn:microsoft.com/office/officeart/2005/8/layout/orgChart1"/>
    <dgm:cxn modelId="{BD635948-E830-4C5C-A406-31DD914C6695}" type="presOf" srcId="{85C4515B-770E-4309-8DDB-5418E123245F}" destId="{AA4EB271-D04D-4EE6-A5FF-6197452D5DD1}" srcOrd="0" destOrd="0" presId="urn:microsoft.com/office/officeart/2005/8/layout/orgChart1"/>
    <dgm:cxn modelId="{AC8E8248-FC12-43A8-9DD4-3856200356FB}" type="presOf" srcId="{D169266F-934D-4E07-8A37-5D6C589B357E}" destId="{4FEE630B-2097-4EAD-BAE0-E88B52F9A1C3}" srcOrd="0" destOrd="0" presId="urn:microsoft.com/office/officeart/2005/8/layout/orgChart1"/>
    <dgm:cxn modelId="{FC9BB86A-409C-44D8-ADDE-C6FFF55F1E0D}" type="presOf" srcId="{D9FD1A4D-9368-41B7-AEA2-82BC92C08B4F}" destId="{8040964C-B5A2-4387-AE65-2E4BA7DD3A51}" srcOrd="0" destOrd="0" presId="urn:microsoft.com/office/officeart/2005/8/layout/orgChart1"/>
    <dgm:cxn modelId="{D9E4E16C-A808-4956-8449-6A1244D10BE0}" srcId="{22D98BA6-BC8D-4FC7-B4CF-C267933A6174}" destId="{D3842068-0B4C-48CA-B41D-C6906CBCFB41}" srcOrd="3" destOrd="0" parTransId="{08E8E454-7F18-4C0F-B7D3-5C994C8BB6F3}" sibTransId="{AFB893F3-6C61-4677-AFB3-96A7F1241D7E}"/>
    <dgm:cxn modelId="{05762D72-10FB-4553-99F9-B8DF8D4534A8}" srcId="{22D98BA6-BC8D-4FC7-B4CF-C267933A6174}" destId="{4255551E-E266-4721-9A9A-ADFD7C0DF86A}" srcOrd="4" destOrd="0" parTransId="{1FE0583C-198F-4D0A-B32D-0A0A4D03B459}" sibTransId="{C93A7F9B-0D3B-4015-90CC-8F8A6F6AFA4B}"/>
    <dgm:cxn modelId="{AC9D5173-EEEB-4CE6-8BC6-0BD7BA60331F}" srcId="{22D98BA6-BC8D-4FC7-B4CF-C267933A6174}" destId="{4A8A9524-BC37-440E-893E-5563E2FC37C6}" srcOrd="0" destOrd="0" parTransId="{2E5A4F4C-A319-40BD-83A8-95A85A63A135}" sibTransId="{E3F1353F-E2E0-4ED8-A3EB-52A9903A0EEA}"/>
    <dgm:cxn modelId="{731A9956-05E6-4A88-9974-DCC90D49C7F2}" type="presOf" srcId="{D3842068-0B4C-48CA-B41D-C6906CBCFB41}" destId="{2E619E5C-683B-4823-B923-95D3074BCB6F}" srcOrd="0" destOrd="0" presId="urn:microsoft.com/office/officeart/2005/8/layout/orgChart1"/>
    <dgm:cxn modelId="{F715277E-9E2B-42D1-88F6-0B3148151444}" srcId="{D9FD1A4D-9368-41B7-AEA2-82BC92C08B4F}" destId="{85C4515B-770E-4309-8DDB-5418E123245F}" srcOrd="0" destOrd="0" parTransId="{A49F73ED-B7FE-46B4-8F52-D1221EA8EDBF}" sibTransId="{3B8C6401-D99D-41D9-9560-56E9EB67EFE8}"/>
    <dgm:cxn modelId="{99F7EB80-8297-4C93-97FA-BF8314D8E9DC}" srcId="{22D98BA6-BC8D-4FC7-B4CF-C267933A6174}" destId="{C0FB063E-435A-4CAB-B0A5-98029E94A1F6}" srcOrd="1" destOrd="0" parTransId="{0D25840D-BA9A-4581-81D4-D24B6AF1545F}" sibTransId="{62AA0D48-17FA-4391-B0C9-D1C1584B04B6}"/>
    <dgm:cxn modelId="{3D9F4482-2F1F-417A-BB58-6E7BA76ECAE3}" type="presOf" srcId="{C0FB063E-435A-4CAB-B0A5-98029E94A1F6}" destId="{1FF36679-AA28-4089-B0DC-C32CED634AFF}" srcOrd="0" destOrd="0" presId="urn:microsoft.com/office/officeart/2005/8/layout/orgChart1"/>
    <dgm:cxn modelId="{74E03C84-C388-46EE-A19E-94FACD55A7FA}" srcId="{22D98BA6-BC8D-4FC7-B4CF-C267933A6174}" destId="{D9FD1A4D-9368-41B7-AEA2-82BC92C08B4F}" srcOrd="2" destOrd="0" parTransId="{E8BBD686-2322-43D8-8DC9-ABDE4109CB66}" sibTransId="{7EE8D2F2-008F-40FC-B6E7-FDDBFBA47F2F}"/>
    <dgm:cxn modelId="{05C90091-3A0C-4806-A56E-C8EB2E2152EF}" type="presOf" srcId="{8B6B6CC3-DCCC-40FA-A972-54290F134805}" destId="{86C1D539-5A25-41E0-8D0B-766BB442BAF1}" srcOrd="1" destOrd="0" presId="urn:microsoft.com/office/officeart/2005/8/layout/orgChart1"/>
    <dgm:cxn modelId="{4D98B39B-A995-4B30-854D-F1854BFE79B7}" srcId="{22D98BA6-BC8D-4FC7-B4CF-C267933A6174}" destId="{A0A04FF7-F795-410B-86D0-70375DC15F86}" srcOrd="5" destOrd="0" parTransId="{86FE5FB0-2431-4FB1-A435-50AD3BB47376}" sibTransId="{F2CFD261-3495-4DF5-8213-22AE054F7816}"/>
    <dgm:cxn modelId="{2D35F79C-EEBA-48AD-8113-C69745355D4A}" srcId="{D9FD1A4D-9368-41B7-AEA2-82BC92C08B4F}" destId="{FF4B28CC-94F5-411E-8C12-0694709F703F}" srcOrd="1" destOrd="0" parTransId="{DE1196A5-C489-494B-9663-13B1449DB68A}" sibTransId="{BE2CB63A-7B2C-411A-96C8-97855FDABD24}"/>
    <dgm:cxn modelId="{B0531A9F-F205-4015-812C-EBA288798534}" type="presOf" srcId="{FF4B28CC-94F5-411E-8C12-0694709F703F}" destId="{B8B8F33A-972F-45EE-BB7D-3E6058EA9F49}" srcOrd="0" destOrd="0" presId="urn:microsoft.com/office/officeart/2005/8/layout/orgChart1"/>
    <dgm:cxn modelId="{DFB50BC1-0101-4B67-A642-DD659606ABCA}" type="presOf" srcId="{D9FD1A4D-9368-41B7-AEA2-82BC92C08B4F}" destId="{566D13CE-0A91-4526-81BA-75D48F8294E3}" srcOrd="1" destOrd="0" presId="urn:microsoft.com/office/officeart/2005/8/layout/orgChart1"/>
    <dgm:cxn modelId="{1E83C6D1-45C8-4DBA-83E5-7FC4ACE9B3A9}" type="presOf" srcId="{F157E665-6BCB-4BDE-A78B-7EEE239478BD}" destId="{D9A36F12-3D4C-4032-BC1B-1314882FA5BF}" srcOrd="0" destOrd="0" presId="urn:microsoft.com/office/officeart/2005/8/layout/orgChart1"/>
    <dgm:cxn modelId="{084204D4-F8B3-4F8B-8406-E099F564A8D5}" type="presOf" srcId="{FF4B28CC-94F5-411E-8C12-0694709F703F}" destId="{511D1BCF-0EEF-4DFB-9668-92E7794B1A22}" srcOrd="1" destOrd="0" presId="urn:microsoft.com/office/officeart/2005/8/layout/orgChart1"/>
    <dgm:cxn modelId="{B999AFE3-FF70-4736-B94B-A585CF8E1E5A}" type="presOf" srcId="{4255551E-E266-4721-9A9A-ADFD7C0DF86A}" destId="{F4AEC0F4-B17B-4AFA-BA6F-0027ABEB2464}" srcOrd="1" destOrd="0" presId="urn:microsoft.com/office/officeart/2005/8/layout/orgChart1"/>
    <dgm:cxn modelId="{5AC904E9-748D-4AC8-8CB7-13D61E66AA2C}" type="presOf" srcId="{A49F73ED-B7FE-46B4-8F52-D1221EA8EDBF}" destId="{A5F186F9-59E6-4EB8-9C5E-E86DF8D6476E}" srcOrd="0" destOrd="0" presId="urn:microsoft.com/office/officeart/2005/8/layout/orgChart1"/>
    <dgm:cxn modelId="{65C21AF0-4B71-40E7-8AB9-D5B2E5E5F96D}" type="presOf" srcId="{4A8A9524-BC37-440E-893E-5563E2FC37C6}" destId="{5C26FCAE-5EC5-4128-92E1-6322B6133FE3}" srcOrd="0" destOrd="0" presId="urn:microsoft.com/office/officeart/2005/8/layout/orgChart1"/>
    <dgm:cxn modelId="{FD059AF7-2C81-48CB-836F-F015C905CCF1}" type="presOf" srcId="{4A8A9524-BC37-440E-893E-5563E2FC37C6}" destId="{132477D3-428D-4242-A90D-9250509DAA2B}" srcOrd="1" destOrd="0" presId="urn:microsoft.com/office/officeart/2005/8/layout/orgChart1"/>
    <dgm:cxn modelId="{04DFC6FB-DA08-4437-9599-6C2937F937B2}" type="presOf" srcId="{D3842068-0B4C-48CA-B41D-C6906CBCFB41}" destId="{05483263-C582-4DDD-84E2-12F059BB6D43}" srcOrd="1" destOrd="0" presId="urn:microsoft.com/office/officeart/2005/8/layout/orgChart1"/>
    <dgm:cxn modelId="{BD2FEAD2-CCF1-41C6-9A89-3DB3F888988E}" type="presParOf" srcId="{C36F8AF0-A515-49D7-BEC1-6C1D2061BC33}" destId="{2518E9D3-F9A0-48EE-A45A-7B55EB2D14E2}" srcOrd="0" destOrd="0" presId="urn:microsoft.com/office/officeart/2005/8/layout/orgChart1"/>
    <dgm:cxn modelId="{FB3A35AC-6626-4B2A-9C71-4E2F58DB14B4}" type="presParOf" srcId="{2518E9D3-F9A0-48EE-A45A-7B55EB2D14E2}" destId="{FB5F4EBA-925F-4410-A07A-A8270494914E}" srcOrd="0" destOrd="0" presId="urn:microsoft.com/office/officeart/2005/8/layout/orgChart1"/>
    <dgm:cxn modelId="{C70002FD-23BE-4D56-A2F8-6946C055E509}" type="presParOf" srcId="{FB5F4EBA-925F-4410-A07A-A8270494914E}" destId="{5C26FCAE-5EC5-4128-92E1-6322B6133FE3}" srcOrd="0" destOrd="0" presId="urn:microsoft.com/office/officeart/2005/8/layout/orgChart1"/>
    <dgm:cxn modelId="{0C5A0FC2-09BF-4086-96CA-B68D6C40D6D7}" type="presParOf" srcId="{FB5F4EBA-925F-4410-A07A-A8270494914E}" destId="{132477D3-428D-4242-A90D-9250509DAA2B}" srcOrd="1" destOrd="0" presId="urn:microsoft.com/office/officeart/2005/8/layout/orgChart1"/>
    <dgm:cxn modelId="{C13EB0E3-3E52-4E11-A0F6-5AF84F77B868}" type="presParOf" srcId="{2518E9D3-F9A0-48EE-A45A-7B55EB2D14E2}" destId="{72A80CC6-15B8-4CE2-95A9-FB11797910E9}" srcOrd="1" destOrd="0" presId="urn:microsoft.com/office/officeart/2005/8/layout/orgChart1"/>
    <dgm:cxn modelId="{A8F86929-5915-4A74-A09D-2BB538952500}" type="presParOf" srcId="{72A80CC6-15B8-4CE2-95A9-FB11797910E9}" destId="{8E98547C-17F2-4CF0-9FE2-E9EDA1BCA8E3}" srcOrd="0" destOrd="0" presId="urn:microsoft.com/office/officeart/2005/8/layout/orgChart1"/>
    <dgm:cxn modelId="{FCF1E95E-39F9-43C1-BB27-E11BB6E42CCE}" type="presParOf" srcId="{72A80CC6-15B8-4CE2-95A9-FB11797910E9}" destId="{560E17A4-7D54-466F-94B5-1B1E2CE2CA6D}" srcOrd="1" destOrd="0" presId="urn:microsoft.com/office/officeart/2005/8/layout/orgChart1"/>
    <dgm:cxn modelId="{AE696E8F-67F9-4E8F-A85D-B83C56ABFBAA}" type="presParOf" srcId="{560E17A4-7D54-466F-94B5-1B1E2CE2CA6D}" destId="{BA94B30F-3C34-4579-9AE4-7A75679DD262}" srcOrd="0" destOrd="0" presId="urn:microsoft.com/office/officeart/2005/8/layout/orgChart1"/>
    <dgm:cxn modelId="{EDFA02EA-8D6B-400D-8E51-21F8C1A64CA1}" type="presParOf" srcId="{BA94B30F-3C34-4579-9AE4-7A75679DD262}" destId="{4FEE630B-2097-4EAD-BAE0-E88B52F9A1C3}" srcOrd="0" destOrd="0" presId="urn:microsoft.com/office/officeart/2005/8/layout/orgChart1"/>
    <dgm:cxn modelId="{6B3B13F3-0016-4E5F-AF7E-6E608BF3C7EE}" type="presParOf" srcId="{BA94B30F-3C34-4579-9AE4-7A75679DD262}" destId="{55AFF34A-ADD0-463A-97D2-51E8362C86B9}" srcOrd="1" destOrd="0" presId="urn:microsoft.com/office/officeart/2005/8/layout/orgChart1"/>
    <dgm:cxn modelId="{1885CA9B-5018-4A3C-811F-85E6B5C6CC6F}" type="presParOf" srcId="{560E17A4-7D54-466F-94B5-1B1E2CE2CA6D}" destId="{67BB579B-C2D7-4F20-B727-D6A2C53E3122}" srcOrd="1" destOrd="0" presId="urn:microsoft.com/office/officeart/2005/8/layout/orgChart1"/>
    <dgm:cxn modelId="{38ED7C6A-CFEF-4D79-AE9D-E7EA14D7223D}" type="presParOf" srcId="{560E17A4-7D54-466F-94B5-1B1E2CE2CA6D}" destId="{9E1C5FE3-A96D-440A-9A43-98C099AB0C8D}" srcOrd="2" destOrd="0" presId="urn:microsoft.com/office/officeart/2005/8/layout/orgChart1"/>
    <dgm:cxn modelId="{54DFD344-393E-4D50-9303-BF70C9A4C818}" type="presParOf" srcId="{72A80CC6-15B8-4CE2-95A9-FB11797910E9}" destId="{D9A36F12-3D4C-4032-BC1B-1314882FA5BF}" srcOrd="2" destOrd="0" presId="urn:microsoft.com/office/officeart/2005/8/layout/orgChart1"/>
    <dgm:cxn modelId="{C7510A60-7392-455F-88CA-3797A05685E2}" type="presParOf" srcId="{72A80CC6-15B8-4CE2-95A9-FB11797910E9}" destId="{952B299B-DBEF-4C49-8EB8-4106B060FB8F}" srcOrd="3" destOrd="0" presId="urn:microsoft.com/office/officeart/2005/8/layout/orgChart1"/>
    <dgm:cxn modelId="{F80B1C4F-09C2-4756-B1A2-A0C3DFD78FF6}" type="presParOf" srcId="{952B299B-DBEF-4C49-8EB8-4106B060FB8F}" destId="{09550134-7774-4F30-A209-FE416831903D}" srcOrd="0" destOrd="0" presId="urn:microsoft.com/office/officeart/2005/8/layout/orgChart1"/>
    <dgm:cxn modelId="{AAF4EEF2-6156-4315-8F66-185BE237AE81}" type="presParOf" srcId="{09550134-7774-4F30-A209-FE416831903D}" destId="{F7C8C22B-1046-4336-858D-3BD09F1EBC01}" srcOrd="0" destOrd="0" presId="urn:microsoft.com/office/officeart/2005/8/layout/orgChart1"/>
    <dgm:cxn modelId="{0D409CBB-E02D-40D7-9FC0-C9952611349A}" type="presParOf" srcId="{09550134-7774-4F30-A209-FE416831903D}" destId="{86C1D539-5A25-41E0-8D0B-766BB442BAF1}" srcOrd="1" destOrd="0" presId="urn:microsoft.com/office/officeart/2005/8/layout/orgChart1"/>
    <dgm:cxn modelId="{FF87015D-DAFA-41E5-8663-D37B5C38686F}" type="presParOf" srcId="{952B299B-DBEF-4C49-8EB8-4106B060FB8F}" destId="{B8F6274C-9B62-41E7-92F1-1462C35833A0}" srcOrd="1" destOrd="0" presId="urn:microsoft.com/office/officeart/2005/8/layout/orgChart1"/>
    <dgm:cxn modelId="{8845B2E7-952B-428D-8AE8-AEECD3D456EF}" type="presParOf" srcId="{952B299B-DBEF-4C49-8EB8-4106B060FB8F}" destId="{18E67AB4-6CB6-425B-B5FC-382DA33A8190}" srcOrd="2" destOrd="0" presId="urn:microsoft.com/office/officeart/2005/8/layout/orgChart1"/>
    <dgm:cxn modelId="{91CE10C4-9622-490A-A09E-2FDE3005CA7E}" type="presParOf" srcId="{2518E9D3-F9A0-48EE-A45A-7B55EB2D14E2}" destId="{95481EBC-AE7D-468A-8D68-6CE5CD7EB104}" srcOrd="2" destOrd="0" presId="urn:microsoft.com/office/officeart/2005/8/layout/orgChart1"/>
    <dgm:cxn modelId="{5EE6247E-28B6-4992-9621-1446ED2C113A}" type="presParOf" srcId="{C36F8AF0-A515-49D7-BEC1-6C1D2061BC33}" destId="{9871C7B9-23BA-4DA6-89C4-33F7877DEFFD}" srcOrd="1" destOrd="0" presId="urn:microsoft.com/office/officeart/2005/8/layout/orgChart1"/>
    <dgm:cxn modelId="{E2D4D4BF-9903-4EBF-AE4F-D3A475F4B2B9}" type="presParOf" srcId="{9871C7B9-23BA-4DA6-89C4-33F7877DEFFD}" destId="{F18E0FCD-A331-43EF-9767-223C154388BB}" srcOrd="0" destOrd="0" presId="urn:microsoft.com/office/officeart/2005/8/layout/orgChart1"/>
    <dgm:cxn modelId="{ECB72D99-0121-444B-A03B-41E609AA7E37}" type="presParOf" srcId="{F18E0FCD-A331-43EF-9767-223C154388BB}" destId="{1FF36679-AA28-4089-B0DC-C32CED634AFF}" srcOrd="0" destOrd="0" presId="urn:microsoft.com/office/officeart/2005/8/layout/orgChart1"/>
    <dgm:cxn modelId="{44069A70-2415-4874-AE18-759481389C1D}" type="presParOf" srcId="{F18E0FCD-A331-43EF-9767-223C154388BB}" destId="{09E02CC4-EF14-45B4-A54A-9329B2398233}" srcOrd="1" destOrd="0" presId="urn:microsoft.com/office/officeart/2005/8/layout/orgChart1"/>
    <dgm:cxn modelId="{29879ACF-39BE-4116-B9CF-BD58F0811E14}" type="presParOf" srcId="{9871C7B9-23BA-4DA6-89C4-33F7877DEFFD}" destId="{FC05ACEF-253E-4757-BE03-7118987927BB}" srcOrd="1" destOrd="0" presId="urn:microsoft.com/office/officeart/2005/8/layout/orgChart1"/>
    <dgm:cxn modelId="{4BB5BA6F-9FEB-4F0D-9A0D-E425F9534EEF}" type="presParOf" srcId="{9871C7B9-23BA-4DA6-89C4-33F7877DEFFD}" destId="{6D5DF0BF-E406-4697-9F61-8A1638A58052}" srcOrd="2" destOrd="0" presId="urn:microsoft.com/office/officeart/2005/8/layout/orgChart1"/>
    <dgm:cxn modelId="{CB3A5F6D-5DD7-4BE8-993B-46517AD49A5F}" type="presParOf" srcId="{C36F8AF0-A515-49D7-BEC1-6C1D2061BC33}" destId="{541E7044-0D30-48EB-8BF2-DD21053266F7}" srcOrd="2" destOrd="0" presId="urn:microsoft.com/office/officeart/2005/8/layout/orgChart1"/>
    <dgm:cxn modelId="{CABABDF6-A2C8-4575-99C7-07D716DDD850}" type="presParOf" srcId="{541E7044-0D30-48EB-8BF2-DD21053266F7}" destId="{44004428-C328-465F-A6BA-5279B5A361D3}" srcOrd="0" destOrd="0" presId="urn:microsoft.com/office/officeart/2005/8/layout/orgChart1"/>
    <dgm:cxn modelId="{246E2095-8669-4A5D-A593-B1964A37F9FC}" type="presParOf" srcId="{44004428-C328-465F-A6BA-5279B5A361D3}" destId="{8040964C-B5A2-4387-AE65-2E4BA7DD3A51}" srcOrd="0" destOrd="0" presId="urn:microsoft.com/office/officeart/2005/8/layout/orgChart1"/>
    <dgm:cxn modelId="{15844C07-C83C-4AFC-B6BF-9D286457E27B}" type="presParOf" srcId="{44004428-C328-465F-A6BA-5279B5A361D3}" destId="{566D13CE-0A91-4526-81BA-75D48F8294E3}" srcOrd="1" destOrd="0" presId="urn:microsoft.com/office/officeart/2005/8/layout/orgChart1"/>
    <dgm:cxn modelId="{7DE6F14E-4344-4F19-8155-A64EFAFBDE31}" type="presParOf" srcId="{541E7044-0D30-48EB-8BF2-DD21053266F7}" destId="{DC176E75-3724-4542-8D12-1126382281A5}" srcOrd="1" destOrd="0" presId="urn:microsoft.com/office/officeart/2005/8/layout/orgChart1"/>
    <dgm:cxn modelId="{67A875D1-D12E-48B4-9F76-1F8AF64ABFF0}" type="presParOf" srcId="{DC176E75-3724-4542-8D12-1126382281A5}" destId="{A5F186F9-59E6-4EB8-9C5E-E86DF8D6476E}" srcOrd="0" destOrd="0" presId="urn:microsoft.com/office/officeart/2005/8/layout/orgChart1"/>
    <dgm:cxn modelId="{F648E264-4045-4FC1-A7DD-067B60AEE9F4}" type="presParOf" srcId="{DC176E75-3724-4542-8D12-1126382281A5}" destId="{103A0182-5572-45E2-8945-F2F06CBF76FE}" srcOrd="1" destOrd="0" presId="urn:microsoft.com/office/officeart/2005/8/layout/orgChart1"/>
    <dgm:cxn modelId="{B0E9DCB7-05F1-42C6-A373-E7EEB253732F}" type="presParOf" srcId="{103A0182-5572-45E2-8945-F2F06CBF76FE}" destId="{95B0A2FC-7379-46B8-AB8D-C1289A88BA08}" srcOrd="0" destOrd="0" presId="urn:microsoft.com/office/officeart/2005/8/layout/orgChart1"/>
    <dgm:cxn modelId="{4F2E246E-625C-4B3A-BB40-50A4BD32FD76}" type="presParOf" srcId="{95B0A2FC-7379-46B8-AB8D-C1289A88BA08}" destId="{AA4EB271-D04D-4EE6-A5FF-6197452D5DD1}" srcOrd="0" destOrd="0" presId="urn:microsoft.com/office/officeart/2005/8/layout/orgChart1"/>
    <dgm:cxn modelId="{54F6DC38-8437-4A9F-9E91-F4F00F9800C0}" type="presParOf" srcId="{95B0A2FC-7379-46B8-AB8D-C1289A88BA08}" destId="{799ADBAE-AC64-45E4-A5F0-AF33E11431B9}" srcOrd="1" destOrd="0" presId="urn:microsoft.com/office/officeart/2005/8/layout/orgChart1"/>
    <dgm:cxn modelId="{F678F859-129D-483D-BED4-29E4BB63B231}" type="presParOf" srcId="{103A0182-5572-45E2-8945-F2F06CBF76FE}" destId="{CF3C137A-A07B-4A9C-B0EF-9799DE1595D7}" srcOrd="1" destOrd="0" presId="urn:microsoft.com/office/officeart/2005/8/layout/orgChart1"/>
    <dgm:cxn modelId="{94A66778-64F7-4F1E-881F-93ABF6C93D74}" type="presParOf" srcId="{103A0182-5572-45E2-8945-F2F06CBF76FE}" destId="{74C8CC0C-3778-4E5D-92B0-0F73E2435C9D}" srcOrd="2" destOrd="0" presId="urn:microsoft.com/office/officeart/2005/8/layout/orgChart1"/>
    <dgm:cxn modelId="{E12BA314-ADB3-42DE-976E-37E99A5254C1}" type="presParOf" srcId="{DC176E75-3724-4542-8D12-1126382281A5}" destId="{F60453E5-B901-48FB-8A85-7B83E82EBC32}" srcOrd="2" destOrd="0" presId="urn:microsoft.com/office/officeart/2005/8/layout/orgChart1"/>
    <dgm:cxn modelId="{CFE8D41E-8B4A-4945-8BCB-4F61E556F239}" type="presParOf" srcId="{DC176E75-3724-4542-8D12-1126382281A5}" destId="{05142C04-2803-421E-BB5B-2551F4D26B0F}" srcOrd="3" destOrd="0" presId="urn:microsoft.com/office/officeart/2005/8/layout/orgChart1"/>
    <dgm:cxn modelId="{1194C927-8074-4D8A-A5F7-A58AC508BD8A}" type="presParOf" srcId="{05142C04-2803-421E-BB5B-2551F4D26B0F}" destId="{D94DAA15-851A-482D-94FC-227FAA840FE0}" srcOrd="0" destOrd="0" presId="urn:microsoft.com/office/officeart/2005/8/layout/orgChart1"/>
    <dgm:cxn modelId="{4A1A5707-24F9-4FFE-89AB-5CB0EBCCA3DB}" type="presParOf" srcId="{D94DAA15-851A-482D-94FC-227FAA840FE0}" destId="{B8B8F33A-972F-45EE-BB7D-3E6058EA9F49}" srcOrd="0" destOrd="0" presId="urn:microsoft.com/office/officeart/2005/8/layout/orgChart1"/>
    <dgm:cxn modelId="{D64E221C-B346-427A-911D-2E6B7091577D}" type="presParOf" srcId="{D94DAA15-851A-482D-94FC-227FAA840FE0}" destId="{511D1BCF-0EEF-4DFB-9668-92E7794B1A22}" srcOrd="1" destOrd="0" presId="urn:microsoft.com/office/officeart/2005/8/layout/orgChart1"/>
    <dgm:cxn modelId="{73558502-2C42-4E0B-AD44-8EB46524218D}" type="presParOf" srcId="{05142C04-2803-421E-BB5B-2551F4D26B0F}" destId="{9962B029-A2E8-4E0B-AB66-BD282D93BAF0}" srcOrd="1" destOrd="0" presId="urn:microsoft.com/office/officeart/2005/8/layout/orgChart1"/>
    <dgm:cxn modelId="{140D8075-44B5-4D58-9B1F-1850F5328866}" type="presParOf" srcId="{05142C04-2803-421E-BB5B-2551F4D26B0F}" destId="{34D42F62-CFF8-4577-BE37-6B9574B2D14B}" srcOrd="2" destOrd="0" presId="urn:microsoft.com/office/officeart/2005/8/layout/orgChart1"/>
    <dgm:cxn modelId="{18BBED2C-95C0-4FB5-AD3E-BA07539FBEE3}" type="presParOf" srcId="{541E7044-0D30-48EB-8BF2-DD21053266F7}" destId="{39D19B52-A61E-4886-B2A2-4F9551529EE6}" srcOrd="2" destOrd="0" presId="urn:microsoft.com/office/officeart/2005/8/layout/orgChart1"/>
    <dgm:cxn modelId="{CCD9CC0E-FA2A-4388-83CD-DFE8D0A9DE93}" type="presParOf" srcId="{C36F8AF0-A515-49D7-BEC1-6C1D2061BC33}" destId="{BC5D1195-7D29-43C3-A10A-12DF089406B4}" srcOrd="3" destOrd="0" presId="urn:microsoft.com/office/officeart/2005/8/layout/orgChart1"/>
    <dgm:cxn modelId="{8DF9A380-9935-4293-A6F2-68F89B737D60}" type="presParOf" srcId="{BC5D1195-7D29-43C3-A10A-12DF089406B4}" destId="{5B8037E5-EC97-4AC4-AC7F-58E1A7E2E7B6}" srcOrd="0" destOrd="0" presId="urn:microsoft.com/office/officeart/2005/8/layout/orgChart1"/>
    <dgm:cxn modelId="{764ACE3B-D3F9-4A4A-95D2-27C26A1C2B59}" type="presParOf" srcId="{5B8037E5-EC97-4AC4-AC7F-58E1A7E2E7B6}" destId="{2E619E5C-683B-4823-B923-95D3074BCB6F}" srcOrd="0" destOrd="0" presId="urn:microsoft.com/office/officeart/2005/8/layout/orgChart1"/>
    <dgm:cxn modelId="{00B27E3D-5E69-4C56-8907-73FAB0B91101}" type="presParOf" srcId="{5B8037E5-EC97-4AC4-AC7F-58E1A7E2E7B6}" destId="{05483263-C582-4DDD-84E2-12F059BB6D43}" srcOrd="1" destOrd="0" presId="urn:microsoft.com/office/officeart/2005/8/layout/orgChart1"/>
    <dgm:cxn modelId="{FC6B3979-9E4F-4DF6-B723-31BF7FA07DD9}" type="presParOf" srcId="{BC5D1195-7D29-43C3-A10A-12DF089406B4}" destId="{2DA5A838-A907-4471-ACB2-2F3B4F8469FC}" srcOrd="1" destOrd="0" presId="urn:microsoft.com/office/officeart/2005/8/layout/orgChart1"/>
    <dgm:cxn modelId="{13906749-C901-473F-83AF-418EC6ECB1F3}" type="presParOf" srcId="{BC5D1195-7D29-43C3-A10A-12DF089406B4}" destId="{F715CA7D-8FC2-490B-8994-DE4399B1BF51}" srcOrd="2" destOrd="0" presId="urn:microsoft.com/office/officeart/2005/8/layout/orgChart1"/>
    <dgm:cxn modelId="{A1DD677F-A1EA-4107-BD59-226D2E9C7AF1}" type="presParOf" srcId="{C36F8AF0-A515-49D7-BEC1-6C1D2061BC33}" destId="{21D15B39-4925-4697-A269-A18B812E563F}" srcOrd="4" destOrd="0" presId="urn:microsoft.com/office/officeart/2005/8/layout/orgChart1"/>
    <dgm:cxn modelId="{8C3ECC60-6696-4E24-B0CD-7EB71B304EED}" type="presParOf" srcId="{21D15B39-4925-4697-A269-A18B812E563F}" destId="{FBEA40CC-91C1-4EAC-92C7-E30266995134}" srcOrd="0" destOrd="0" presId="urn:microsoft.com/office/officeart/2005/8/layout/orgChart1"/>
    <dgm:cxn modelId="{0F6187DB-FBD2-45E2-9BC1-87DE5D9C754C}" type="presParOf" srcId="{FBEA40CC-91C1-4EAC-92C7-E30266995134}" destId="{13ADBDB7-CE2D-4D4B-A231-8BCC8916F7AF}" srcOrd="0" destOrd="0" presId="urn:microsoft.com/office/officeart/2005/8/layout/orgChart1"/>
    <dgm:cxn modelId="{E97CD177-D981-4A7A-904E-0932B632B81C}" type="presParOf" srcId="{FBEA40CC-91C1-4EAC-92C7-E30266995134}" destId="{F4AEC0F4-B17B-4AFA-BA6F-0027ABEB2464}" srcOrd="1" destOrd="0" presId="urn:microsoft.com/office/officeart/2005/8/layout/orgChart1"/>
    <dgm:cxn modelId="{1C7539A8-9D6C-4756-AD36-7EC0CBBC762D}" type="presParOf" srcId="{21D15B39-4925-4697-A269-A18B812E563F}" destId="{7DE7DD00-55C8-4282-B806-DD2402D82079}" srcOrd="1" destOrd="0" presId="urn:microsoft.com/office/officeart/2005/8/layout/orgChart1"/>
    <dgm:cxn modelId="{7DD1D873-EE87-44B4-9102-EF130469EF41}" type="presParOf" srcId="{21D15B39-4925-4697-A269-A18B812E563F}" destId="{706A16C8-DF57-4732-8BA7-A5E91500AFC2}" srcOrd="2" destOrd="0" presId="urn:microsoft.com/office/officeart/2005/8/layout/orgChart1"/>
    <dgm:cxn modelId="{F056A596-D656-471B-898D-EAA8A2EBE358}" type="presParOf" srcId="{C36F8AF0-A515-49D7-BEC1-6C1D2061BC33}" destId="{6457484A-7CCE-4248-B732-285238EF736D}" srcOrd="5" destOrd="0" presId="urn:microsoft.com/office/officeart/2005/8/layout/orgChart1"/>
    <dgm:cxn modelId="{3101DCFE-08AA-4A84-8724-6777501FC10C}" type="presParOf" srcId="{6457484A-7CCE-4248-B732-285238EF736D}" destId="{DC878742-4656-477A-ABF4-20DB9E957A65}" srcOrd="0" destOrd="0" presId="urn:microsoft.com/office/officeart/2005/8/layout/orgChart1"/>
    <dgm:cxn modelId="{C9CFDC5E-9260-4E4B-A36D-51261206B8C6}" type="presParOf" srcId="{DC878742-4656-477A-ABF4-20DB9E957A65}" destId="{FA175BAD-907D-46A6-9C5A-32429845908E}" srcOrd="0" destOrd="0" presId="urn:microsoft.com/office/officeart/2005/8/layout/orgChart1"/>
    <dgm:cxn modelId="{2926370A-FDCE-44F5-A9E9-CB4EEBE0D0E0}" type="presParOf" srcId="{DC878742-4656-477A-ABF4-20DB9E957A65}" destId="{48BC04E6-DF2C-48B6-96FD-F2BE29BE1F37}" srcOrd="1" destOrd="0" presId="urn:microsoft.com/office/officeart/2005/8/layout/orgChart1"/>
    <dgm:cxn modelId="{06DF328C-2386-4FE0-AB33-3ADB73B17E53}" type="presParOf" srcId="{6457484A-7CCE-4248-B732-285238EF736D}" destId="{ED6E9ED2-EE5D-405E-8105-60D015EE0B55}" srcOrd="1" destOrd="0" presId="urn:microsoft.com/office/officeart/2005/8/layout/orgChart1"/>
    <dgm:cxn modelId="{3CAF2667-2816-454D-AF13-CAB60C7A76D0}" type="presParOf" srcId="{6457484A-7CCE-4248-B732-285238EF736D}" destId="{9AFD231C-71D4-41AF-8517-70B10B461E56}" srcOrd="2" destOrd="0" presId="urn:microsoft.com/office/officeart/2005/8/layout/orgChart1"/>
    <dgm:cxn modelId="{ED13C7E6-0706-4ED6-9F57-C9BCA9A5F146}" type="presParOf" srcId="{C36F8AF0-A515-49D7-BEC1-6C1D2061BC33}" destId="{75FE2160-CDA2-46C4-9C38-41E931557671}" srcOrd="6" destOrd="0" presId="urn:microsoft.com/office/officeart/2005/8/layout/orgChart1"/>
    <dgm:cxn modelId="{82DB4696-24F2-413E-AE9E-E3F5E72043B5}" type="presParOf" srcId="{75FE2160-CDA2-46C4-9C38-41E931557671}" destId="{45740988-61B4-4F2D-A1B7-2983C590ABD5}" srcOrd="0" destOrd="0" presId="urn:microsoft.com/office/officeart/2005/8/layout/orgChart1"/>
    <dgm:cxn modelId="{FFDBE502-1784-45F7-9168-B4D2F4F2489C}" type="presParOf" srcId="{45740988-61B4-4F2D-A1B7-2983C590ABD5}" destId="{7B3F2018-4C41-45E1-ABE9-3834802C6257}" srcOrd="0" destOrd="0" presId="urn:microsoft.com/office/officeart/2005/8/layout/orgChart1"/>
    <dgm:cxn modelId="{3F759352-EAC8-4859-8D49-E5995E27A20F}" type="presParOf" srcId="{45740988-61B4-4F2D-A1B7-2983C590ABD5}" destId="{54009695-B542-4C6A-9847-F9C3011D7BB3}" srcOrd="1" destOrd="0" presId="urn:microsoft.com/office/officeart/2005/8/layout/orgChart1"/>
    <dgm:cxn modelId="{F0C1A7A8-1077-4768-A4CB-1950327BD136}" type="presParOf" srcId="{75FE2160-CDA2-46C4-9C38-41E931557671}" destId="{8948E290-9349-4C34-A873-DB7B69ECB865}" srcOrd="1" destOrd="0" presId="urn:microsoft.com/office/officeart/2005/8/layout/orgChart1"/>
    <dgm:cxn modelId="{468A6045-8652-4348-B6AF-E5A2E5B22EF3}" type="presParOf" srcId="{75FE2160-CDA2-46C4-9C38-41E931557671}" destId="{64435584-831C-44BC-9595-5D0931CF8C6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E29F500-AACF-45AF-AA78-058F0D56278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0C55FB16-A796-4A41-B590-9E2080F374A9}">
      <dgm:prSet/>
      <dgm:spPr/>
      <dgm:t>
        <a:bodyPr/>
        <a:lstStyle/>
        <a:p>
          <a:r>
            <a:rPr lang="en-US"/>
            <a:t>Bag of Words (BoW)</a:t>
          </a:r>
        </a:p>
      </dgm:t>
    </dgm:pt>
    <dgm:pt modelId="{CE2B0869-50A5-4340-9BF1-4E562AD2B98E}" type="parTrans" cxnId="{58C9E3FF-BAE5-457C-B593-427590ECC1AD}">
      <dgm:prSet/>
      <dgm:spPr/>
      <dgm:t>
        <a:bodyPr/>
        <a:lstStyle/>
        <a:p>
          <a:endParaRPr lang="en-US"/>
        </a:p>
      </dgm:t>
    </dgm:pt>
    <dgm:pt modelId="{5DF8E56E-63BD-4CD1-9CDB-95F0C63321C6}" type="sibTrans" cxnId="{58C9E3FF-BAE5-457C-B593-427590ECC1AD}">
      <dgm:prSet/>
      <dgm:spPr/>
      <dgm:t>
        <a:bodyPr/>
        <a:lstStyle/>
        <a:p>
          <a:endParaRPr lang="en-US"/>
        </a:p>
      </dgm:t>
    </dgm:pt>
    <dgm:pt modelId="{17F31A34-B004-4940-8FCA-FC23100E5092}">
      <dgm:prSet/>
      <dgm:spPr/>
      <dgm:t>
        <a:bodyPr/>
        <a:lstStyle/>
        <a:p>
          <a:r>
            <a:rPr lang="en-US"/>
            <a:t>TF-IDF (Term Frequency-Inverse Document Frequency)</a:t>
          </a:r>
        </a:p>
      </dgm:t>
    </dgm:pt>
    <dgm:pt modelId="{1654455F-12D7-4BDA-811D-D6C24A2C50C8}" type="parTrans" cxnId="{8BFC538C-D00C-4589-A5DD-1D7F0CC9B006}">
      <dgm:prSet/>
      <dgm:spPr/>
      <dgm:t>
        <a:bodyPr/>
        <a:lstStyle/>
        <a:p>
          <a:endParaRPr lang="en-US"/>
        </a:p>
      </dgm:t>
    </dgm:pt>
    <dgm:pt modelId="{022A40D5-ED2D-48E5-A856-77E9991F0E7C}" type="sibTrans" cxnId="{8BFC538C-D00C-4589-A5DD-1D7F0CC9B006}">
      <dgm:prSet/>
      <dgm:spPr/>
      <dgm:t>
        <a:bodyPr/>
        <a:lstStyle/>
        <a:p>
          <a:endParaRPr lang="en-US"/>
        </a:p>
      </dgm:t>
    </dgm:pt>
    <dgm:pt modelId="{08EDBF77-36CC-419D-A71B-7819591DA906}">
      <dgm:prSet/>
      <dgm:spPr/>
      <dgm:t>
        <a:bodyPr/>
        <a:lstStyle/>
        <a:p>
          <a:r>
            <a:rPr lang="en-US"/>
            <a:t>Word Embeddings (e.g., Word2Vec)</a:t>
          </a:r>
        </a:p>
      </dgm:t>
    </dgm:pt>
    <dgm:pt modelId="{95CB489D-CCD0-4CC0-A516-27361E8464D0}" type="parTrans" cxnId="{956C0536-08CC-4778-B73C-94D156DD9F63}">
      <dgm:prSet/>
      <dgm:spPr/>
      <dgm:t>
        <a:bodyPr/>
        <a:lstStyle/>
        <a:p>
          <a:endParaRPr lang="en-US"/>
        </a:p>
      </dgm:t>
    </dgm:pt>
    <dgm:pt modelId="{B314C9B7-6ECC-4BA4-BCC5-15242261D7DA}" type="sibTrans" cxnId="{956C0536-08CC-4778-B73C-94D156DD9F63}">
      <dgm:prSet/>
      <dgm:spPr/>
      <dgm:t>
        <a:bodyPr/>
        <a:lstStyle/>
        <a:p>
          <a:endParaRPr lang="en-US"/>
        </a:p>
      </dgm:t>
    </dgm:pt>
    <dgm:pt modelId="{B972B133-9FBB-4F45-B778-89488D668A9D}" type="pres">
      <dgm:prSet presAssocID="{2E29F500-AACF-45AF-AA78-058F0D56278C}" presName="hierChild1" presStyleCnt="0">
        <dgm:presLayoutVars>
          <dgm:chPref val="1"/>
          <dgm:dir/>
          <dgm:animOne val="branch"/>
          <dgm:animLvl val="lvl"/>
          <dgm:resizeHandles/>
        </dgm:presLayoutVars>
      </dgm:prSet>
      <dgm:spPr/>
    </dgm:pt>
    <dgm:pt modelId="{DB87A646-CC85-4E16-AF97-63B08271EA73}" type="pres">
      <dgm:prSet presAssocID="{0C55FB16-A796-4A41-B590-9E2080F374A9}" presName="hierRoot1" presStyleCnt="0"/>
      <dgm:spPr/>
    </dgm:pt>
    <dgm:pt modelId="{1A138FAB-1CBD-458C-BB40-63F4154C3AFD}" type="pres">
      <dgm:prSet presAssocID="{0C55FB16-A796-4A41-B590-9E2080F374A9}" presName="composite" presStyleCnt="0"/>
      <dgm:spPr/>
    </dgm:pt>
    <dgm:pt modelId="{DCF9D2DD-4C34-4686-AC2F-D1C1332AAED9}" type="pres">
      <dgm:prSet presAssocID="{0C55FB16-A796-4A41-B590-9E2080F374A9}" presName="background" presStyleLbl="node0" presStyleIdx="0" presStyleCnt="3"/>
      <dgm:spPr>
        <a:solidFill>
          <a:srgbClr val="29477A"/>
        </a:solidFill>
      </dgm:spPr>
    </dgm:pt>
    <dgm:pt modelId="{1C512EE1-5787-417F-8ECD-C70529B13434}" type="pres">
      <dgm:prSet presAssocID="{0C55FB16-A796-4A41-B590-9E2080F374A9}" presName="text" presStyleLbl="fgAcc0" presStyleIdx="0" presStyleCnt="3">
        <dgm:presLayoutVars>
          <dgm:chPref val="3"/>
        </dgm:presLayoutVars>
      </dgm:prSet>
      <dgm:spPr/>
    </dgm:pt>
    <dgm:pt modelId="{E961395E-C096-4D03-9199-183E1DACC802}" type="pres">
      <dgm:prSet presAssocID="{0C55FB16-A796-4A41-B590-9E2080F374A9}" presName="hierChild2" presStyleCnt="0"/>
      <dgm:spPr/>
    </dgm:pt>
    <dgm:pt modelId="{AEB4AD2F-EC20-4051-892F-44B508922FFA}" type="pres">
      <dgm:prSet presAssocID="{17F31A34-B004-4940-8FCA-FC23100E5092}" presName="hierRoot1" presStyleCnt="0"/>
      <dgm:spPr/>
    </dgm:pt>
    <dgm:pt modelId="{F946A515-B40A-43E4-B836-EE752FCDA4CD}" type="pres">
      <dgm:prSet presAssocID="{17F31A34-B004-4940-8FCA-FC23100E5092}" presName="composite" presStyleCnt="0"/>
      <dgm:spPr/>
    </dgm:pt>
    <dgm:pt modelId="{3FE50DE1-2942-477A-9F19-241E9E0994CA}" type="pres">
      <dgm:prSet presAssocID="{17F31A34-B004-4940-8FCA-FC23100E5092}" presName="background" presStyleLbl="node0" presStyleIdx="1" presStyleCnt="3"/>
      <dgm:spPr>
        <a:solidFill>
          <a:srgbClr val="29477A"/>
        </a:solidFill>
      </dgm:spPr>
    </dgm:pt>
    <dgm:pt modelId="{041C3F58-D280-4A47-B9B3-C8026A41CFEB}" type="pres">
      <dgm:prSet presAssocID="{17F31A34-B004-4940-8FCA-FC23100E5092}" presName="text" presStyleLbl="fgAcc0" presStyleIdx="1" presStyleCnt="3">
        <dgm:presLayoutVars>
          <dgm:chPref val="3"/>
        </dgm:presLayoutVars>
      </dgm:prSet>
      <dgm:spPr/>
    </dgm:pt>
    <dgm:pt modelId="{FAD6761E-722A-4E12-983D-C2F3657E5333}" type="pres">
      <dgm:prSet presAssocID="{17F31A34-B004-4940-8FCA-FC23100E5092}" presName="hierChild2" presStyleCnt="0"/>
      <dgm:spPr/>
    </dgm:pt>
    <dgm:pt modelId="{8F83A9C0-E6EE-476E-8333-CEC8F010BB22}" type="pres">
      <dgm:prSet presAssocID="{08EDBF77-36CC-419D-A71B-7819591DA906}" presName="hierRoot1" presStyleCnt="0"/>
      <dgm:spPr/>
    </dgm:pt>
    <dgm:pt modelId="{81E603B9-0046-4746-A33C-F79C1F649505}" type="pres">
      <dgm:prSet presAssocID="{08EDBF77-36CC-419D-A71B-7819591DA906}" presName="composite" presStyleCnt="0"/>
      <dgm:spPr/>
    </dgm:pt>
    <dgm:pt modelId="{FE2ADE02-6C03-49C4-B0B7-E078ABDC7854}" type="pres">
      <dgm:prSet presAssocID="{08EDBF77-36CC-419D-A71B-7819591DA906}" presName="background" presStyleLbl="node0" presStyleIdx="2" presStyleCnt="3"/>
      <dgm:spPr>
        <a:solidFill>
          <a:srgbClr val="29477A"/>
        </a:solidFill>
      </dgm:spPr>
    </dgm:pt>
    <dgm:pt modelId="{75285237-63A9-4F8D-B502-B46EA5A8770C}" type="pres">
      <dgm:prSet presAssocID="{08EDBF77-36CC-419D-A71B-7819591DA906}" presName="text" presStyleLbl="fgAcc0" presStyleIdx="2" presStyleCnt="3">
        <dgm:presLayoutVars>
          <dgm:chPref val="3"/>
        </dgm:presLayoutVars>
      </dgm:prSet>
      <dgm:spPr/>
    </dgm:pt>
    <dgm:pt modelId="{3B3B7ADA-D945-462C-B6CC-9E28DEAF16CD}" type="pres">
      <dgm:prSet presAssocID="{08EDBF77-36CC-419D-A71B-7819591DA906}" presName="hierChild2" presStyleCnt="0"/>
      <dgm:spPr/>
    </dgm:pt>
  </dgm:ptLst>
  <dgm:cxnLst>
    <dgm:cxn modelId="{A10A8D1B-061A-4BF0-93DB-5B57DA35EFCE}" type="presOf" srcId="{08EDBF77-36CC-419D-A71B-7819591DA906}" destId="{75285237-63A9-4F8D-B502-B46EA5A8770C}" srcOrd="0" destOrd="0" presId="urn:microsoft.com/office/officeart/2005/8/layout/hierarchy1"/>
    <dgm:cxn modelId="{956C0536-08CC-4778-B73C-94D156DD9F63}" srcId="{2E29F500-AACF-45AF-AA78-058F0D56278C}" destId="{08EDBF77-36CC-419D-A71B-7819591DA906}" srcOrd="2" destOrd="0" parTransId="{95CB489D-CCD0-4CC0-A516-27361E8464D0}" sibTransId="{B314C9B7-6ECC-4BA4-BCC5-15242261D7DA}"/>
    <dgm:cxn modelId="{EA2E1639-0620-4BB0-A4BD-0D01B520A271}" type="presOf" srcId="{2E29F500-AACF-45AF-AA78-058F0D56278C}" destId="{B972B133-9FBB-4F45-B778-89488D668A9D}" srcOrd="0" destOrd="0" presId="urn:microsoft.com/office/officeart/2005/8/layout/hierarchy1"/>
    <dgm:cxn modelId="{9E67315C-E42F-4CE7-A058-699BA7928BB8}" type="presOf" srcId="{17F31A34-B004-4940-8FCA-FC23100E5092}" destId="{041C3F58-D280-4A47-B9B3-C8026A41CFEB}" srcOrd="0" destOrd="0" presId="urn:microsoft.com/office/officeart/2005/8/layout/hierarchy1"/>
    <dgm:cxn modelId="{8BFC538C-D00C-4589-A5DD-1D7F0CC9B006}" srcId="{2E29F500-AACF-45AF-AA78-058F0D56278C}" destId="{17F31A34-B004-4940-8FCA-FC23100E5092}" srcOrd="1" destOrd="0" parTransId="{1654455F-12D7-4BDA-811D-D6C24A2C50C8}" sibTransId="{022A40D5-ED2D-48E5-A856-77E9991F0E7C}"/>
    <dgm:cxn modelId="{57694EF6-F6B4-4E25-AF6E-3137DFA24816}" type="presOf" srcId="{0C55FB16-A796-4A41-B590-9E2080F374A9}" destId="{1C512EE1-5787-417F-8ECD-C70529B13434}" srcOrd="0" destOrd="0" presId="urn:microsoft.com/office/officeart/2005/8/layout/hierarchy1"/>
    <dgm:cxn modelId="{58C9E3FF-BAE5-457C-B593-427590ECC1AD}" srcId="{2E29F500-AACF-45AF-AA78-058F0D56278C}" destId="{0C55FB16-A796-4A41-B590-9E2080F374A9}" srcOrd="0" destOrd="0" parTransId="{CE2B0869-50A5-4340-9BF1-4E562AD2B98E}" sibTransId="{5DF8E56E-63BD-4CD1-9CDB-95F0C63321C6}"/>
    <dgm:cxn modelId="{886DC44F-33EB-4516-8E45-E47A328CFA30}" type="presParOf" srcId="{B972B133-9FBB-4F45-B778-89488D668A9D}" destId="{DB87A646-CC85-4E16-AF97-63B08271EA73}" srcOrd="0" destOrd="0" presId="urn:microsoft.com/office/officeart/2005/8/layout/hierarchy1"/>
    <dgm:cxn modelId="{993EF1F2-69F9-4D10-852D-22A3F65540B7}" type="presParOf" srcId="{DB87A646-CC85-4E16-AF97-63B08271EA73}" destId="{1A138FAB-1CBD-458C-BB40-63F4154C3AFD}" srcOrd="0" destOrd="0" presId="urn:microsoft.com/office/officeart/2005/8/layout/hierarchy1"/>
    <dgm:cxn modelId="{AC08948E-64CC-42B9-9545-1829E1892F92}" type="presParOf" srcId="{1A138FAB-1CBD-458C-BB40-63F4154C3AFD}" destId="{DCF9D2DD-4C34-4686-AC2F-D1C1332AAED9}" srcOrd="0" destOrd="0" presId="urn:microsoft.com/office/officeart/2005/8/layout/hierarchy1"/>
    <dgm:cxn modelId="{1D20F7B5-33C3-4A03-8393-4064858EAC50}" type="presParOf" srcId="{1A138FAB-1CBD-458C-BB40-63F4154C3AFD}" destId="{1C512EE1-5787-417F-8ECD-C70529B13434}" srcOrd="1" destOrd="0" presId="urn:microsoft.com/office/officeart/2005/8/layout/hierarchy1"/>
    <dgm:cxn modelId="{38E27EB5-3AA7-49F1-97AA-D15BCBEF1E4E}" type="presParOf" srcId="{DB87A646-CC85-4E16-AF97-63B08271EA73}" destId="{E961395E-C096-4D03-9199-183E1DACC802}" srcOrd="1" destOrd="0" presId="urn:microsoft.com/office/officeart/2005/8/layout/hierarchy1"/>
    <dgm:cxn modelId="{0BC3388B-EE83-4386-BBD4-A9146B874583}" type="presParOf" srcId="{B972B133-9FBB-4F45-B778-89488D668A9D}" destId="{AEB4AD2F-EC20-4051-892F-44B508922FFA}" srcOrd="1" destOrd="0" presId="urn:microsoft.com/office/officeart/2005/8/layout/hierarchy1"/>
    <dgm:cxn modelId="{EDD899D1-9A4B-4D9C-A6E1-B53C9747BB3E}" type="presParOf" srcId="{AEB4AD2F-EC20-4051-892F-44B508922FFA}" destId="{F946A515-B40A-43E4-B836-EE752FCDA4CD}" srcOrd="0" destOrd="0" presId="urn:microsoft.com/office/officeart/2005/8/layout/hierarchy1"/>
    <dgm:cxn modelId="{B8B67443-CF19-4D2D-9486-D9F361AA9DD3}" type="presParOf" srcId="{F946A515-B40A-43E4-B836-EE752FCDA4CD}" destId="{3FE50DE1-2942-477A-9F19-241E9E0994CA}" srcOrd="0" destOrd="0" presId="urn:microsoft.com/office/officeart/2005/8/layout/hierarchy1"/>
    <dgm:cxn modelId="{F9DE33BE-C8AA-496C-A035-AA12D79B4CEC}" type="presParOf" srcId="{F946A515-B40A-43E4-B836-EE752FCDA4CD}" destId="{041C3F58-D280-4A47-B9B3-C8026A41CFEB}" srcOrd="1" destOrd="0" presId="urn:microsoft.com/office/officeart/2005/8/layout/hierarchy1"/>
    <dgm:cxn modelId="{7049892F-D97B-4038-83C8-9C0E92C8F834}" type="presParOf" srcId="{AEB4AD2F-EC20-4051-892F-44B508922FFA}" destId="{FAD6761E-722A-4E12-983D-C2F3657E5333}" srcOrd="1" destOrd="0" presId="urn:microsoft.com/office/officeart/2005/8/layout/hierarchy1"/>
    <dgm:cxn modelId="{77893FB0-09BF-498E-81DA-A2810208508E}" type="presParOf" srcId="{B972B133-9FBB-4F45-B778-89488D668A9D}" destId="{8F83A9C0-E6EE-476E-8333-CEC8F010BB22}" srcOrd="2" destOrd="0" presId="urn:microsoft.com/office/officeart/2005/8/layout/hierarchy1"/>
    <dgm:cxn modelId="{6350472F-5573-4EE3-814C-C5CBB356EA3C}" type="presParOf" srcId="{8F83A9C0-E6EE-476E-8333-CEC8F010BB22}" destId="{81E603B9-0046-4746-A33C-F79C1F649505}" srcOrd="0" destOrd="0" presId="urn:microsoft.com/office/officeart/2005/8/layout/hierarchy1"/>
    <dgm:cxn modelId="{342B0DE6-F456-4381-99E2-79EFE84B0E45}" type="presParOf" srcId="{81E603B9-0046-4746-A33C-F79C1F649505}" destId="{FE2ADE02-6C03-49C4-B0B7-E078ABDC7854}" srcOrd="0" destOrd="0" presId="urn:microsoft.com/office/officeart/2005/8/layout/hierarchy1"/>
    <dgm:cxn modelId="{FF69C874-0E24-4422-A707-73E21A9FE40B}" type="presParOf" srcId="{81E603B9-0046-4746-A33C-F79C1F649505}" destId="{75285237-63A9-4F8D-B502-B46EA5A8770C}" srcOrd="1" destOrd="0" presId="urn:microsoft.com/office/officeart/2005/8/layout/hierarchy1"/>
    <dgm:cxn modelId="{3D1D8DD1-20B0-48EA-9528-8019FDD3164D}" type="presParOf" srcId="{8F83A9C0-E6EE-476E-8333-CEC8F010BB22}" destId="{3B3B7ADA-D945-462C-B6CC-9E28DEAF16C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420813A-BCAD-40B9-8732-5CB019AF1C6D}" type="doc">
      <dgm:prSet loTypeId="urn:microsoft.com/office/officeart/2005/8/layout/list1" loCatId="list" qsTypeId="urn:microsoft.com/office/officeart/2005/8/quickstyle/simple1" qsCatId="simple" csTypeId="urn:microsoft.com/office/officeart/2005/8/colors/accent6_2" csCatId="accent6" phldr="1"/>
      <dgm:spPr/>
      <dgm:t>
        <a:bodyPr/>
        <a:lstStyle/>
        <a:p>
          <a:endParaRPr lang="en-US"/>
        </a:p>
      </dgm:t>
    </dgm:pt>
    <dgm:pt modelId="{E56B72A8-3F53-4611-BC15-B22F921A500C}">
      <dgm:prSet/>
      <dgm:spPr>
        <a:solidFill>
          <a:srgbClr val="29477A"/>
        </a:solidFill>
      </dgm:spPr>
      <dgm:t>
        <a:bodyPr/>
        <a:lstStyle/>
        <a:p>
          <a:r>
            <a:rPr lang="en-US"/>
            <a:t>TF (Term Frequency):</a:t>
          </a:r>
        </a:p>
      </dgm:t>
    </dgm:pt>
    <dgm:pt modelId="{81113CFC-8818-4B3B-ADEA-703CBA9C4F29}" type="parTrans" cxnId="{DBAAC5D0-98C8-4C3F-BFB8-B31423363EC9}">
      <dgm:prSet/>
      <dgm:spPr/>
      <dgm:t>
        <a:bodyPr/>
        <a:lstStyle/>
        <a:p>
          <a:endParaRPr lang="en-US"/>
        </a:p>
      </dgm:t>
    </dgm:pt>
    <dgm:pt modelId="{2F42BA33-AC3C-423C-9F1D-E4DEFA8D89DC}" type="sibTrans" cxnId="{DBAAC5D0-98C8-4C3F-BFB8-B31423363EC9}">
      <dgm:prSet/>
      <dgm:spPr/>
      <dgm:t>
        <a:bodyPr/>
        <a:lstStyle/>
        <a:p>
          <a:endParaRPr lang="en-US"/>
        </a:p>
      </dgm:t>
    </dgm:pt>
    <dgm:pt modelId="{4E5DA3BB-B72D-4610-87F6-15D61E136721}">
      <dgm:prSet/>
      <dgm:spPr/>
      <dgm:t>
        <a:bodyPr/>
        <a:lstStyle/>
        <a:p>
          <a:r>
            <a:rPr lang="en-US"/>
            <a:t>Term Frequency is a measure of how frequently a term appears within a document.</a:t>
          </a:r>
        </a:p>
      </dgm:t>
    </dgm:pt>
    <dgm:pt modelId="{2D5BE35B-0558-47BA-AA2E-7805B7169E55}" type="parTrans" cxnId="{979EC80E-989F-4669-872A-14FE1605ED02}">
      <dgm:prSet/>
      <dgm:spPr/>
      <dgm:t>
        <a:bodyPr/>
        <a:lstStyle/>
        <a:p>
          <a:endParaRPr lang="en-US"/>
        </a:p>
      </dgm:t>
    </dgm:pt>
    <dgm:pt modelId="{DCD8820D-4E25-4EF3-9134-AE3E3139A8EC}" type="sibTrans" cxnId="{979EC80E-989F-4669-872A-14FE1605ED02}">
      <dgm:prSet/>
      <dgm:spPr/>
      <dgm:t>
        <a:bodyPr/>
        <a:lstStyle/>
        <a:p>
          <a:endParaRPr lang="en-US"/>
        </a:p>
      </dgm:t>
    </dgm:pt>
    <dgm:pt modelId="{CA9463CC-FCED-44AD-BDD8-20FA8F09089E}">
      <dgm:prSet/>
      <dgm:spPr/>
      <dgm:t>
        <a:bodyPr/>
        <a:lstStyle/>
        <a:p>
          <a:r>
            <a:rPr lang="en-US"/>
            <a:t>It is calculated as the number of times a term 't' appears in a document 'd' divided by the total number of terms in that document.</a:t>
          </a:r>
        </a:p>
      </dgm:t>
    </dgm:pt>
    <dgm:pt modelId="{D17E8F1E-669A-4517-AED1-51481290A4F1}" type="parTrans" cxnId="{0B9AE822-CB54-45EE-A9F7-606CCAA9EB53}">
      <dgm:prSet/>
      <dgm:spPr/>
      <dgm:t>
        <a:bodyPr/>
        <a:lstStyle/>
        <a:p>
          <a:endParaRPr lang="en-US"/>
        </a:p>
      </dgm:t>
    </dgm:pt>
    <dgm:pt modelId="{F5873D8F-E952-4A1B-966A-7FBA8E4E15E5}" type="sibTrans" cxnId="{0B9AE822-CB54-45EE-A9F7-606CCAA9EB53}">
      <dgm:prSet/>
      <dgm:spPr/>
      <dgm:t>
        <a:bodyPr/>
        <a:lstStyle/>
        <a:p>
          <a:endParaRPr lang="en-US"/>
        </a:p>
      </dgm:t>
    </dgm:pt>
    <dgm:pt modelId="{E1BDDE22-D128-49D4-9FE4-787B857779C0}">
      <dgm:prSet/>
      <dgm:spPr/>
      <dgm:t>
        <a:bodyPr/>
        <a:lstStyle/>
        <a:p>
          <a:r>
            <a:rPr lang="en-US"/>
            <a:t>Mathematically, TF(t, d) = (Number of times term 't' appears in document 'd') / (Total number of terms in document 'd').</a:t>
          </a:r>
        </a:p>
      </dgm:t>
    </dgm:pt>
    <dgm:pt modelId="{417CD0F3-962F-4A86-9F68-1062FF44469B}" type="parTrans" cxnId="{9C4FF6E3-F33B-45B2-A883-3A40E51A916F}">
      <dgm:prSet/>
      <dgm:spPr/>
      <dgm:t>
        <a:bodyPr/>
        <a:lstStyle/>
        <a:p>
          <a:endParaRPr lang="en-US"/>
        </a:p>
      </dgm:t>
    </dgm:pt>
    <dgm:pt modelId="{2648FA91-7962-4A90-941C-99BEEC1C0A72}" type="sibTrans" cxnId="{9C4FF6E3-F33B-45B2-A883-3A40E51A916F}">
      <dgm:prSet/>
      <dgm:spPr/>
      <dgm:t>
        <a:bodyPr/>
        <a:lstStyle/>
        <a:p>
          <a:endParaRPr lang="en-US"/>
        </a:p>
      </dgm:t>
    </dgm:pt>
    <dgm:pt modelId="{9487DC8B-A580-4F82-B957-4B7C4D2407B6}">
      <dgm:prSet/>
      <dgm:spPr>
        <a:solidFill>
          <a:srgbClr val="29477A"/>
        </a:solidFill>
      </dgm:spPr>
      <dgm:t>
        <a:bodyPr/>
        <a:lstStyle/>
        <a:p>
          <a:r>
            <a:rPr lang="en-US"/>
            <a:t>IDF (Inverse Document Frequency):</a:t>
          </a:r>
        </a:p>
      </dgm:t>
    </dgm:pt>
    <dgm:pt modelId="{D957757A-CA1E-4622-8C0B-4C263AA51CC8}" type="parTrans" cxnId="{F6B2E31B-EF1A-4F4B-BA80-653E38D26A43}">
      <dgm:prSet/>
      <dgm:spPr/>
      <dgm:t>
        <a:bodyPr/>
        <a:lstStyle/>
        <a:p>
          <a:endParaRPr lang="en-US"/>
        </a:p>
      </dgm:t>
    </dgm:pt>
    <dgm:pt modelId="{92A85945-5786-4B3C-853B-95F5038D06E6}" type="sibTrans" cxnId="{F6B2E31B-EF1A-4F4B-BA80-653E38D26A43}">
      <dgm:prSet/>
      <dgm:spPr/>
      <dgm:t>
        <a:bodyPr/>
        <a:lstStyle/>
        <a:p>
          <a:endParaRPr lang="en-US"/>
        </a:p>
      </dgm:t>
    </dgm:pt>
    <dgm:pt modelId="{D7D0D9B4-67D9-4B00-95FE-1C96C2D0F5D7}">
      <dgm:prSet/>
      <dgm:spPr/>
      <dgm:t>
        <a:bodyPr/>
        <a:lstStyle/>
        <a:p>
          <a:r>
            <a:rPr lang="en-US"/>
            <a:t>Inverse Document Frequency measures the importance of a term across the entire corpus.</a:t>
          </a:r>
        </a:p>
      </dgm:t>
    </dgm:pt>
    <dgm:pt modelId="{EC0AFC7C-16DC-41CE-BC4C-7902451405D4}" type="parTrans" cxnId="{E43C8A30-DB84-4B5F-8FE2-CB9B8D6A3FB5}">
      <dgm:prSet/>
      <dgm:spPr/>
      <dgm:t>
        <a:bodyPr/>
        <a:lstStyle/>
        <a:p>
          <a:endParaRPr lang="en-US"/>
        </a:p>
      </dgm:t>
    </dgm:pt>
    <dgm:pt modelId="{F048EEF2-9695-4BC0-A7BF-E6BC3706B74D}" type="sibTrans" cxnId="{E43C8A30-DB84-4B5F-8FE2-CB9B8D6A3FB5}">
      <dgm:prSet/>
      <dgm:spPr/>
      <dgm:t>
        <a:bodyPr/>
        <a:lstStyle/>
        <a:p>
          <a:endParaRPr lang="en-US"/>
        </a:p>
      </dgm:t>
    </dgm:pt>
    <dgm:pt modelId="{59606C53-6DFB-458B-86EE-28F65697F05C}">
      <dgm:prSet/>
      <dgm:spPr/>
      <dgm:t>
        <a:bodyPr/>
        <a:lstStyle/>
        <a:p>
          <a:r>
            <a:rPr lang="en-US"/>
            <a:t>It is calculated as the logarithm of the ratio of the total number of documents in the corpus to the number of documents containing the term 't'.</a:t>
          </a:r>
        </a:p>
      </dgm:t>
    </dgm:pt>
    <dgm:pt modelId="{FA4A445D-782B-460D-921F-2B9F128FF8FF}" type="parTrans" cxnId="{C2FF41E8-9018-4826-8DB0-157D99490528}">
      <dgm:prSet/>
      <dgm:spPr/>
      <dgm:t>
        <a:bodyPr/>
        <a:lstStyle/>
        <a:p>
          <a:endParaRPr lang="en-US"/>
        </a:p>
      </dgm:t>
    </dgm:pt>
    <dgm:pt modelId="{C7210BD3-E3EB-4489-9988-8B2BC144A10B}" type="sibTrans" cxnId="{C2FF41E8-9018-4826-8DB0-157D99490528}">
      <dgm:prSet/>
      <dgm:spPr/>
      <dgm:t>
        <a:bodyPr/>
        <a:lstStyle/>
        <a:p>
          <a:endParaRPr lang="en-US"/>
        </a:p>
      </dgm:t>
    </dgm:pt>
    <dgm:pt modelId="{F8547860-69A6-4DC6-AF0D-DBE3CA32CC8F}">
      <dgm:prSet/>
      <dgm:spPr/>
      <dgm:t>
        <a:bodyPr/>
        <a:lstStyle/>
        <a:p>
          <a:r>
            <a:rPr lang="en-US"/>
            <a:t>Mathematically, IDF(t) = log_e(Total number of documents in the corpus / Number of documents containing term 't').</a:t>
          </a:r>
        </a:p>
      </dgm:t>
    </dgm:pt>
    <dgm:pt modelId="{68B1A34B-72E0-415D-AB10-5C9312775F60}" type="parTrans" cxnId="{3EF04494-CFA7-414A-BA8B-FF79A1158526}">
      <dgm:prSet/>
      <dgm:spPr/>
      <dgm:t>
        <a:bodyPr/>
        <a:lstStyle/>
        <a:p>
          <a:endParaRPr lang="en-US"/>
        </a:p>
      </dgm:t>
    </dgm:pt>
    <dgm:pt modelId="{0F311A6A-F674-40BD-B3D9-B3467EB78F3E}" type="sibTrans" cxnId="{3EF04494-CFA7-414A-BA8B-FF79A1158526}">
      <dgm:prSet/>
      <dgm:spPr/>
      <dgm:t>
        <a:bodyPr/>
        <a:lstStyle/>
        <a:p>
          <a:endParaRPr lang="en-US"/>
        </a:p>
      </dgm:t>
    </dgm:pt>
    <dgm:pt modelId="{21666873-6E88-4C94-82EF-39A25184FB12}" type="pres">
      <dgm:prSet presAssocID="{7420813A-BCAD-40B9-8732-5CB019AF1C6D}" presName="linear" presStyleCnt="0">
        <dgm:presLayoutVars>
          <dgm:dir/>
          <dgm:animLvl val="lvl"/>
          <dgm:resizeHandles val="exact"/>
        </dgm:presLayoutVars>
      </dgm:prSet>
      <dgm:spPr/>
    </dgm:pt>
    <dgm:pt modelId="{401024D5-8B0C-49F0-ADC4-C412811124BF}" type="pres">
      <dgm:prSet presAssocID="{E56B72A8-3F53-4611-BC15-B22F921A500C}" presName="parentLin" presStyleCnt="0"/>
      <dgm:spPr/>
    </dgm:pt>
    <dgm:pt modelId="{F2D1832C-27A8-4B11-9A61-963A0E6FE263}" type="pres">
      <dgm:prSet presAssocID="{E56B72A8-3F53-4611-BC15-B22F921A500C}" presName="parentLeftMargin" presStyleLbl="node1" presStyleIdx="0" presStyleCnt="2"/>
      <dgm:spPr/>
    </dgm:pt>
    <dgm:pt modelId="{586F5094-F2C6-4FAE-9F68-0FB2E40BAFCB}" type="pres">
      <dgm:prSet presAssocID="{E56B72A8-3F53-4611-BC15-B22F921A500C}" presName="parentText" presStyleLbl="node1" presStyleIdx="0" presStyleCnt="2">
        <dgm:presLayoutVars>
          <dgm:chMax val="0"/>
          <dgm:bulletEnabled val="1"/>
        </dgm:presLayoutVars>
      </dgm:prSet>
      <dgm:spPr/>
    </dgm:pt>
    <dgm:pt modelId="{6F499BE5-24CD-46CD-A069-4B1B46A924D3}" type="pres">
      <dgm:prSet presAssocID="{E56B72A8-3F53-4611-BC15-B22F921A500C}" presName="negativeSpace" presStyleCnt="0"/>
      <dgm:spPr/>
    </dgm:pt>
    <dgm:pt modelId="{E2F71DBD-9865-45D9-8381-415A973C7137}" type="pres">
      <dgm:prSet presAssocID="{E56B72A8-3F53-4611-BC15-B22F921A500C}" presName="childText" presStyleLbl="conFgAcc1" presStyleIdx="0" presStyleCnt="2">
        <dgm:presLayoutVars>
          <dgm:bulletEnabled val="1"/>
        </dgm:presLayoutVars>
      </dgm:prSet>
      <dgm:spPr/>
    </dgm:pt>
    <dgm:pt modelId="{4C0654A3-F7D4-4222-903F-D1816118ECC6}" type="pres">
      <dgm:prSet presAssocID="{2F42BA33-AC3C-423C-9F1D-E4DEFA8D89DC}" presName="spaceBetweenRectangles" presStyleCnt="0"/>
      <dgm:spPr/>
    </dgm:pt>
    <dgm:pt modelId="{2FE25AFB-6C16-4016-ADD8-8DBC17DA1D38}" type="pres">
      <dgm:prSet presAssocID="{9487DC8B-A580-4F82-B957-4B7C4D2407B6}" presName="parentLin" presStyleCnt="0"/>
      <dgm:spPr/>
    </dgm:pt>
    <dgm:pt modelId="{3B123A73-13AB-4E0E-BB65-C1110401FD32}" type="pres">
      <dgm:prSet presAssocID="{9487DC8B-A580-4F82-B957-4B7C4D2407B6}" presName="parentLeftMargin" presStyleLbl="node1" presStyleIdx="0" presStyleCnt="2"/>
      <dgm:spPr/>
    </dgm:pt>
    <dgm:pt modelId="{B7987A85-78FE-4A0E-90F2-1F597C48FB2E}" type="pres">
      <dgm:prSet presAssocID="{9487DC8B-A580-4F82-B957-4B7C4D2407B6}" presName="parentText" presStyleLbl="node1" presStyleIdx="1" presStyleCnt="2">
        <dgm:presLayoutVars>
          <dgm:chMax val="0"/>
          <dgm:bulletEnabled val="1"/>
        </dgm:presLayoutVars>
      </dgm:prSet>
      <dgm:spPr/>
    </dgm:pt>
    <dgm:pt modelId="{88CFFEAC-8EB1-4166-95B0-98B1C10E570A}" type="pres">
      <dgm:prSet presAssocID="{9487DC8B-A580-4F82-B957-4B7C4D2407B6}" presName="negativeSpace" presStyleCnt="0"/>
      <dgm:spPr/>
    </dgm:pt>
    <dgm:pt modelId="{48E741AC-B43D-459B-B34D-834158190E43}" type="pres">
      <dgm:prSet presAssocID="{9487DC8B-A580-4F82-B957-4B7C4D2407B6}" presName="childText" presStyleLbl="conFgAcc1" presStyleIdx="1" presStyleCnt="2">
        <dgm:presLayoutVars>
          <dgm:bulletEnabled val="1"/>
        </dgm:presLayoutVars>
      </dgm:prSet>
      <dgm:spPr/>
    </dgm:pt>
  </dgm:ptLst>
  <dgm:cxnLst>
    <dgm:cxn modelId="{07A3F602-64D8-4C96-816F-D54424DCCC35}" type="presOf" srcId="{E56B72A8-3F53-4611-BC15-B22F921A500C}" destId="{F2D1832C-27A8-4B11-9A61-963A0E6FE263}" srcOrd="0" destOrd="0" presId="urn:microsoft.com/office/officeart/2005/8/layout/list1"/>
    <dgm:cxn modelId="{979EC80E-989F-4669-872A-14FE1605ED02}" srcId="{E56B72A8-3F53-4611-BC15-B22F921A500C}" destId="{4E5DA3BB-B72D-4610-87F6-15D61E136721}" srcOrd="0" destOrd="0" parTransId="{2D5BE35B-0558-47BA-AA2E-7805B7169E55}" sibTransId="{DCD8820D-4E25-4EF3-9134-AE3E3139A8EC}"/>
    <dgm:cxn modelId="{F6B2E31B-EF1A-4F4B-BA80-653E38D26A43}" srcId="{7420813A-BCAD-40B9-8732-5CB019AF1C6D}" destId="{9487DC8B-A580-4F82-B957-4B7C4D2407B6}" srcOrd="1" destOrd="0" parTransId="{D957757A-CA1E-4622-8C0B-4C263AA51CC8}" sibTransId="{92A85945-5786-4B3C-853B-95F5038D06E6}"/>
    <dgm:cxn modelId="{0B9AE822-CB54-45EE-A9F7-606CCAA9EB53}" srcId="{E56B72A8-3F53-4611-BC15-B22F921A500C}" destId="{CA9463CC-FCED-44AD-BDD8-20FA8F09089E}" srcOrd="1" destOrd="0" parTransId="{D17E8F1E-669A-4517-AED1-51481290A4F1}" sibTransId="{F5873D8F-E952-4A1B-966A-7FBA8E4E15E5}"/>
    <dgm:cxn modelId="{4A91FE2A-0A85-4CD4-BC6F-3EBC3F4B46E2}" type="presOf" srcId="{D7D0D9B4-67D9-4B00-95FE-1C96C2D0F5D7}" destId="{48E741AC-B43D-459B-B34D-834158190E43}" srcOrd="0" destOrd="0" presId="urn:microsoft.com/office/officeart/2005/8/layout/list1"/>
    <dgm:cxn modelId="{E43C8A30-DB84-4B5F-8FE2-CB9B8D6A3FB5}" srcId="{9487DC8B-A580-4F82-B957-4B7C4D2407B6}" destId="{D7D0D9B4-67D9-4B00-95FE-1C96C2D0F5D7}" srcOrd="0" destOrd="0" parTransId="{EC0AFC7C-16DC-41CE-BC4C-7902451405D4}" sibTransId="{F048EEF2-9695-4BC0-A7BF-E6BC3706B74D}"/>
    <dgm:cxn modelId="{8C372437-03E9-48DB-B987-92C48C160A12}" type="presOf" srcId="{F8547860-69A6-4DC6-AF0D-DBE3CA32CC8F}" destId="{48E741AC-B43D-459B-B34D-834158190E43}" srcOrd="0" destOrd="2" presId="urn:microsoft.com/office/officeart/2005/8/layout/list1"/>
    <dgm:cxn modelId="{708F1438-AEF7-4997-AE46-E4BBD1BF2887}" type="presOf" srcId="{9487DC8B-A580-4F82-B957-4B7C4D2407B6}" destId="{3B123A73-13AB-4E0E-BB65-C1110401FD32}" srcOrd="0" destOrd="0" presId="urn:microsoft.com/office/officeart/2005/8/layout/list1"/>
    <dgm:cxn modelId="{B043CB4B-5A5A-4258-B5DC-5DBC2B35AC71}" type="presOf" srcId="{9487DC8B-A580-4F82-B957-4B7C4D2407B6}" destId="{B7987A85-78FE-4A0E-90F2-1F597C48FB2E}" srcOrd="1" destOrd="0" presId="urn:microsoft.com/office/officeart/2005/8/layout/list1"/>
    <dgm:cxn modelId="{1EBE058D-E331-459F-BC76-AF0D63FB1B2D}" type="presOf" srcId="{E56B72A8-3F53-4611-BC15-B22F921A500C}" destId="{586F5094-F2C6-4FAE-9F68-0FB2E40BAFCB}" srcOrd="1" destOrd="0" presId="urn:microsoft.com/office/officeart/2005/8/layout/list1"/>
    <dgm:cxn modelId="{3EF04494-CFA7-414A-BA8B-FF79A1158526}" srcId="{9487DC8B-A580-4F82-B957-4B7C4D2407B6}" destId="{F8547860-69A6-4DC6-AF0D-DBE3CA32CC8F}" srcOrd="2" destOrd="0" parTransId="{68B1A34B-72E0-415D-AB10-5C9312775F60}" sibTransId="{0F311A6A-F674-40BD-B3D9-B3467EB78F3E}"/>
    <dgm:cxn modelId="{0273B7BA-A977-4BE1-895B-5B8D30E33A51}" type="presOf" srcId="{4E5DA3BB-B72D-4610-87F6-15D61E136721}" destId="{E2F71DBD-9865-45D9-8381-415A973C7137}" srcOrd="0" destOrd="0" presId="urn:microsoft.com/office/officeart/2005/8/layout/list1"/>
    <dgm:cxn modelId="{8F3FF9BB-4FAC-42D7-A5F8-51EA8FA4ABFA}" type="presOf" srcId="{59606C53-6DFB-458B-86EE-28F65697F05C}" destId="{48E741AC-B43D-459B-B34D-834158190E43}" srcOrd="0" destOrd="1" presId="urn:microsoft.com/office/officeart/2005/8/layout/list1"/>
    <dgm:cxn modelId="{DBAAC5D0-98C8-4C3F-BFB8-B31423363EC9}" srcId="{7420813A-BCAD-40B9-8732-5CB019AF1C6D}" destId="{E56B72A8-3F53-4611-BC15-B22F921A500C}" srcOrd="0" destOrd="0" parTransId="{81113CFC-8818-4B3B-ADEA-703CBA9C4F29}" sibTransId="{2F42BA33-AC3C-423C-9F1D-E4DEFA8D89DC}"/>
    <dgm:cxn modelId="{684C45D9-9939-49D6-A833-5F9C143FFFD6}" type="presOf" srcId="{7420813A-BCAD-40B9-8732-5CB019AF1C6D}" destId="{21666873-6E88-4C94-82EF-39A25184FB12}" srcOrd="0" destOrd="0" presId="urn:microsoft.com/office/officeart/2005/8/layout/list1"/>
    <dgm:cxn modelId="{9C4FF6E3-F33B-45B2-A883-3A40E51A916F}" srcId="{E56B72A8-3F53-4611-BC15-B22F921A500C}" destId="{E1BDDE22-D128-49D4-9FE4-787B857779C0}" srcOrd="2" destOrd="0" parTransId="{417CD0F3-962F-4A86-9F68-1062FF44469B}" sibTransId="{2648FA91-7962-4A90-941C-99BEEC1C0A72}"/>
    <dgm:cxn modelId="{C2FF41E8-9018-4826-8DB0-157D99490528}" srcId="{9487DC8B-A580-4F82-B957-4B7C4D2407B6}" destId="{59606C53-6DFB-458B-86EE-28F65697F05C}" srcOrd="1" destOrd="0" parTransId="{FA4A445D-782B-460D-921F-2B9F128FF8FF}" sibTransId="{C7210BD3-E3EB-4489-9988-8B2BC144A10B}"/>
    <dgm:cxn modelId="{DABCC5F0-64D1-44F7-B51F-4B4DF5964A21}" type="presOf" srcId="{E1BDDE22-D128-49D4-9FE4-787B857779C0}" destId="{E2F71DBD-9865-45D9-8381-415A973C7137}" srcOrd="0" destOrd="2" presId="urn:microsoft.com/office/officeart/2005/8/layout/list1"/>
    <dgm:cxn modelId="{4E8848F3-5769-4192-A544-4F00A79464A6}" type="presOf" srcId="{CA9463CC-FCED-44AD-BDD8-20FA8F09089E}" destId="{E2F71DBD-9865-45D9-8381-415A973C7137}" srcOrd="0" destOrd="1" presId="urn:microsoft.com/office/officeart/2005/8/layout/list1"/>
    <dgm:cxn modelId="{6B57AD6E-6245-43C2-9359-95BF57B92CD6}" type="presParOf" srcId="{21666873-6E88-4C94-82EF-39A25184FB12}" destId="{401024D5-8B0C-49F0-ADC4-C412811124BF}" srcOrd="0" destOrd="0" presId="urn:microsoft.com/office/officeart/2005/8/layout/list1"/>
    <dgm:cxn modelId="{E9D2069C-2227-424F-B314-B1D0C659CBEA}" type="presParOf" srcId="{401024D5-8B0C-49F0-ADC4-C412811124BF}" destId="{F2D1832C-27A8-4B11-9A61-963A0E6FE263}" srcOrd="0" destOrd="0" presId="urn:microsoft.com/office/officeart/2005/8/layout/list1"/>
    <dgm:cxn modelId="{938C66A6-BA35-47F1-8225-2D0D52BC7774}" type="presParOf" srcId="{401024D5-8B0C-49F0-ADC4-C412811124BF}" destId="{586F5094-F2C6-4FAE-9F68-0FB2E40BAFCB}" srcOrd="1" destOrd="0" presId="urn:microsoft.com/office/officeart/2005/8/layout/list1"/>
    <dgm:cxn modelId="{E89DB49F-DC1E-4E3F-B7B5-AAAC267F7C90}" type="presParOf" srcId="{21666873-6E88-4C94-82EF-39A25184FB12}" destId="{6F499BE5-24CD-46CD-A069-4B1B46A924D3}" srcOrd="1" destOrd="0" presId="urn:microsoft.com/office/officeart/2005/8/layout/list1"/>
    <dgm:cxn modelId="{13FBBF19-8F15-4DC7-BC41-0D2E262AB2F1}" type="presParOf" srcId="{21666873-6E88-4C94-82EF-39A25184FB12}" destId="{E2F71DBD-9865-45D9-8381-415A973C7137}" srcOrd="2" destOrd="0" presId="urn:microsoft.com/office/officeart/2005/8/layout/list1"/>
    <dgm:cxn modelId="{5194184D-2DD4-4EEC-A8A0-B0634AF0BD5E}" type="presParOf" srcId="{21666873-6E88-4C94-82EF-39A25184FB12}" destId="{4C0654A3-F7D4-4222-903F-D1816118ECC6}" srcOrd="3" destOrd="0" presId="urn:microsoft.com/office/officeart/2005/8/layout/list1"/>
    <dgm:cxn modelId="{04B30496-9914-4B4B-A057-09B205355A5E}" type="presParOf" srcId="{21666873-6E88-4C94-82EF-39A25184FB12}" destId="{2FE25AFB-6C16-4016-ADD8-8DBC17DA1D38}" srcOrd="4" destOrd="0" presId="urn:microsoft.com/office/officeart/2005/8/layout/list1"/>
    <dgm:cxn modelId="{C0A82593-6A85-4D36-BE87-E11358AFFC92}" type="presParOf" srcId="{2FE25AFB-6C16-4016-ADD8-8DBC17DA1D38}" destId="{3B123A73-13AB-4E0E-BB65-C1110401FD32}" srcOrd="0" destOrd="0" presId="urn:microsoft.com/office/officeart/2005/8/layout/list1"/>
    <dgm:cxn modelId="{DDA43191-F96A-4A9F-A6DE-0F0575EA0CA1}" type="presParOf" srcId="{2FE25AFB-6C16-4016-ADD8-8DBC17DA1D38}" destId="{B7987A85-78FE-4A0E-90F2-1F597C48FB2E}" srcOrd="1" destOrd="0" presId="urn:microsoft.com/office/officeart/2005/8/layout/list1"/>
    <dgm:cxn modelId="{A2741FEE-E2AE-4C99-99DC-D5C3646748E1}" type="presParOf" srcId="{21666873-6E88-4C94-82EF-39A25184FB12}" destId="{88CFFEAC-8EB1-4166-95B0-98B1C10E570A}" srcOrd="5" destOrd="0" presId="urn:microsoft.com/office/officeart/2005/8/layout/list1"/>
    <dgm:cxn modelId="{0B81DB7D-9088-4A89-B5CC-F1914D9DCB3F}" type="presParOf" srcId="{21666873-6E88-4C94-82EF-39A25184FB12}" destId="{48E741AC-B43D-459B-B34D-834158190E4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ACD67E3-050F-455A-BE86-78E65C410FA4}"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AC9F785-DCB4-4792-A8DA-D73349994F9A}">
      <dgm:prSet/>
      <dgm:spPr>
        <a:solidFill>
          <a:srgbClr val="162743"/>
        </a:solidFill>
      </dgm:spPr>
      <dgm:t>
        <a:bodyPr/>
        <a:lstStyle/>
        <a:p>
          <a:r>
            <a:rPr lang="en-US"/>
            <a:t>Training Process:</a:t>
          </a:r>
        </a:p>
      </dgm:t>
    </dgm:pt>
    <dgm:pt modelId="{DCE0941F-4730-426A-AD69-5BCE80C36FE3}" type="parTrans" cxnId="{E1BE5C64-0B7D-4DD6-AAB2-DA239BF39F7E}">
      <dgm:prSet/>
      <dgm:spPr/>
      <dgm:t>
        <a:bodyPr/>
        <a:lstStyle/>
        <a:p>
          <a:endParaRPr lang="en-US"/>
        </a:p>
      </dgm:t>
    </dgm:pt>
    <dgm:pt modelId="{03DF478D-573E-4DE2-9457-A83C4F8FA798}" type="sibTrans" cxnId="{E1BE5C64-0B7D-4DD6-AAB2-DA239BF39F7E}">
      <dgm:prSet/>
      <dgm:spPr/>
      <dgm:t>
        <a:bodyPr/>
        <a:lstStyle/>
        <a:p>
          <a:endParaRPr lang="en-US"/>
        </a:p>
      </dgm:t>
    </dgm:pt>
    <dgm:pt modelId="{06B55689-2412-4A20-A132-092AB657DC59}">
      <dgm:prSet/>
      <dgm:spPr>
        <a:solidFill>
          <a:schemeClr val="accent5">
            <a:lumMod val="40000"/>
            <a:lumOff val="60000"/>
            <a:alpha val="90000"/>
          </a:schemeClr>
        </a:solidFill>
      </dgm:spPr>
      <dgm:t>
        <a:bodyPr/>
        <a:lstStyle/>
        <a:p>
          <a:r>
            <a:rPr lang="en-US"/>
            <a:t>Word2Vec iterates through the entire text corpus, updating word vectors to minimize the prediction error.</a:t>
          </a:r>
        </a:p>
      </dgm:t>
    </dgm:pt>
    <dgm:pt modelId="{0C45C34C-200F-45F0-BBCB-5CB4512B130D}" type="parTrans" cxnId="{D07695E1-60E1-47B7-A7C5-DF1C853EA08B}">
      <dgm:prSet/>
      <dgm:spPr/>
      <dgm:t>
        <a:bodyPr/>
        <a:lstStyle/>
        <a:p>
          <a:endParaRPr lang="en-US"/>
        </a:p>
      </dgm:t>
    </dgm:pt>
    <dgm:pt modelId="{E8BB7533-0648-4CAA-A906-E7DEFEC3ADC3}" type="sibTrans" cxnId="{D07695E1-60E1-47B7-A7C5-DF1C853EA08B}">
      <dgm:prSet/>
      <dgm:spPr/>
      <dgm:t>
        <a:bodyPr/>
        <a:lstStyle/>
        <a:p>
          <a:endParaRPr lang="en-US"/>
        </a:p>
      </dgm:t>
    </dgm:pt>
    <dgm:pt modelId="{4BF7694F-8E80-479F-8EDE-731F817B2FE2}">
      <dgm:prSet/>
      <dgm:spPr>
        <a:solidFill>
          <a:schemeClr val="accent5">
            <a:lumMod val="40000"/>
            <a:lumOff val="60000"/>
            <a:alpha val="90000"/>
          </a:schemeClr>
        </a:solidFill>
      </dgm:spPr>
      <dgm:t>
        <a:bodyPr/>
        <a:lstStyle/>
        <a:p>
          <a:r>
            <a:rPr lang="en-US"/>
            <a:t>The model uses techniques like negative sampling or hierarchical softmax to improve efficiency and training time.</a:t>
          </a:r>
        </a:p>
      </dgm:t>
    </dgm:pt>
    <dgm:pt modelId="{5D522203-A5DB-46DC-8DD2-C4F794CC3E4A}" type="parTrans" cxnId="{6556A90E-118E-4F04-A9C1-8F1CEAC280EF}">
      <dgm:prSet/>
      <dgm:spPr/>
      <dgm:t>
        <a:bodyPr/>
        <a:lstStyle/>
        <a:p>
          <a:endParaRPr lang="en-US"/>
        </a:p>
      </dgm:t>
    </dgm:pt>
    <dgm:pt modelId="{2DC21DD6-9E57-46C5-ABC8-BDE1D7912AB7}" type="sibTrans" cxnId="{6556A90E-118E-4F04-A9C1-8F1CEAC280EF}">
      <dgm:prSet/>
      <dgm:spPr/>
      <dgm:t>
        <a:bodyPr/>
        <a:lstStyle/>
        <a:p>
          <a:endParaRPr lang="en-US"/>
        </a:p>
      </dgm:t>
    </dgm:pt>
    <dgm:pt modelId="{07E33829-E1A1-4145-8592-8B3C9F03756D}">
      <dgm:prSet/>
      <dgm:spPr>
        <a:solidFill>
          <a:srgbClr val="29477A"/>
        </a:solidFill>
      </dgm:spPr>
      <dgm:t>
        <a:bodyPr/>
        <a:lstStyle/>
        <a:p>
          <a:r>
            <a:rPr lang="en-US"/>
            <a:t>Use Cases:</a:t>
          </a:r>
        </a:p>
      </dgm:t>
    </dgm:pt>
    <dgm:pt modelId="{5B9B8582-A644-4C15-820F-672B126CB12B}" type="parTrans" cxnId="{0CBD678D-B7AF-42A5-A4D1-DF161923DDA4}">
      <dgm:prSet/>
      <dgm:spPr/>
      <dgm:t>
        <a:bodyPr/>
        <a:lstStyle/>
        <a:p>
          <a:endParaRPr lang="en-US"/>
        </a:p>
      </dgm:t>
    </dgm:pt>
    <dgm:pt modelId="{A10119AC-65AE-4415-9B4C-32ADE459CED9}" type="sibTrans" cxnId="{0CBD678D-B7AF-42A5-A4D1-DF161923DDA4}">
      <dgm:prSet/>
      <dgm:spPr/>
      <dgm:t>
        <a:bodyPr/>
        <a:lstStyle/>
        <a:p>
          <a:endParaRPr lang="en-US"/>
        </a:p>
      </dgm:t>
    </dgm:pt>
    <dgm:pt modelId="{8C2C2928-0695-4012-BE0D-2EDB47619864}">
      <dgm:prSet/>
      <dgm:spPr>
        <a:solidFill>
          <a:schemeClr val="accent1">
            <a:lumMod val="20000"/>
            <a:lumOff val="80000"/>
            <a:alpha val="90000"/>
          </a:schemeClr>
        </a:solidFill>
      </dgm:spPr>
      <dgm:t>
        <a:bodyPr/>
        <a:lstStyle/>
        <a:p>
          <a:r>
            <a:rPr lang="en-US"/>
            <a:t>Word embeddings are used in various NLP tasks, including text classification, sentiment analysis, machine translation, and information retrieval.</a:t>
          </a:r>
        </a:p>
      </dgm:t>
    </dgm:pt>
    <dgm:pt modelId="{BA20547C-F65B-4F2E-BE4B-05E514F15106}" type="parTrans" cxnId="{010969C2-AAE7-4EF5-9BF3-F6E646903C71}">
      <dgm:prSet/>
      <dgm:spPr/>
      <dgm:t>
        <a:bodyPr/>
        <a:lstStyle/>
        <a:p>
          <a:endParaRPr lang="en-US"/>
        </a:p>
      </dgm:t>
    </dgm:pt>
    <dgm:pt modelId="{4383EC91-8144-4B6E-AED5-061130779FB4}" type="sibTrans" cxnId="{010969C2-AAE7-4EF5-9BF3-F6E646903C71}">
      <dgm:prSet/>
      <dgm:spPr/>
      <dgm:t>
        <a:bodyPr/>
        <a:lstStyle/>
        <a:p>
          <a:endParaRPr lang="en-US"/>
        </a:p>
      </dgm:t>
    </dgm:pt>
    <dgm:pt modelId="{F614CC54-F97E-418D-B6A1-833FC8462247}">
      <dgm:prSet/>
      <dgm:spPr>
        <a:solidFill>
          <a:schemeClr val="accent1">
            <a:lumMod val="20000"/>
            <a:lumOff val="80000"/>
            <a:alpha val="90000"/>
          </a:schemeClr>
        </a:solidFill>
      </dgm:spPr>
      <dgm:t>
        <a:bodyPr/>
        <a:lstStyle/>
        <a:p>
          <a:endParaRPr lang="en-US"/>
        </a:p>
      </dgm:t>
    </dgm:pt>
    <dgm:pt modelId="{CB2DC0D1-D42F-4E48-8F29-A9D1FC0DC1A7}" type="parTrans" cxnId="{02F3B9C9-7CAA-41DC-96C7-498EAA17CA91}">
      <dgm:prSet/>
      <dgm:spPr/>
      <dgm:t>
        <a:bodyPr/>
        <a:lstStyle/>
        <a:p>
          <a:endParaRPr lang="en-US"/>
        </a:p>
      </dgm:t>
    </dgm:pt>
    <dgm:pt modelId="{AD7C0A7E-92DD-4FA5-A627-735D319818A2}" type="sibTrans" cxnId="{02F3B9C9-7CAA-41DC-96C7-498EAA17CA91}">
      <dgm:prSet/>
      <dgm:spPr/>
      <dgm:t>
        <a:bodyPr/>
        <a:lstStyle/>
        <a:p>
          <a:endParaRPr lang="en-US"/>
        </a:p>
      </dgm:t>
    </dgm:pt>
    <dgm:pt modelId="{F91EFD49-88C4-4265-8F16-144A48F2EE5F}" type="pres">
      <dgm:prSet presAssocID="{7ACD67E3-050F-455A-BE86-78E65C410FA4}" presName="Name0" presStyleCnt="0">
        <dgm:presLayoutVars>
          <dgm:dir/>
          <dgm:animLvl val="lvl"/>
          <dgm:resizeHandles val="exact"/>
        </dgm:presLayoutVars>
      </dgm:prSet>
      <dgm:spPr/>
    </dgm:pt>
    <dgm:pt modelId="{72FDFCAE-26D8-4FE2-BB27-6586BB093AC2}" type="pres">
      <dgm:prSet presAssocID="{3AC9F785-DCB4-4792-A8DA-D73349994F9A}" presName="linNode" presStyleCnt="0"/>
      <dgm:spPr/>
    </dgm:pt>
    <dgm:pt modelId="{A7D79CAA-83AB-4BD3-8934-A2EBAF1A5C69}" type="pres">
      <dgm:prSet presAssocID="{3AC9F785-DCB4-4792-A8DA-D73349994F9A}" presName="parentText" presStyleLbl="node1" presStyleIdx="0" presStyleCnt="2">
        <dgm:presLayoutVars>
          <dgm:chMax val="1"/>
          <dgm:bulletEnabled val="1"/>
        </dgm:presLayoutVars>
      </dgm:prSet>
      <dgm:spPr/>
    </dgm:pt>
    <dgm:pt modelId="{239A2D64-088D-4E02-B9D9-EA291769D679}" type="pres">
      <dgm:prSet presAssocID="{3AC9F785-DCB4-4792-A8DA-D73349994F9A}" presName="descendantText" presStyleLbl="alignAccFollowNode1" presStyleIdx="0" presStyleCnt="2">
        <dgm:presLayoutVars>
          <dgm:bulletEnabled val="1"/>
        </dgm:presLayoutVars>
      </dgm:prSet>
      <dgm:spPr/>
    </dgm:pt>
    <dgm:pt modelId="{3A30ED98-D25B-4225-AF45-B7304E4184A9}" type="pres">
      <dgm:prSet presAssocID="{03DF478D-573E-4DE2-9457-A83C4F8FA798}" presName="sp" presStyleCnt="0"/>
      <dgm:spPr/>
    </dgm:pt>
    <dgm:pt modelId="{C106A9C3-A236-4193-866A-F293B0F0B72D}" type="pres">
      <dgm:prSet presAssocID="{07E33829-E1A1-4145-8592-8B3C9F03756D}" presName="linNode" presStyleCnt="0"/>
      <dgm:spPr/>
    </dgm:pt>
    <dgm:pt modelId="{64E37B0B-B3EB-4FF4-A23C-BB1FBF7853B1}" type="pres">
      <dgm:prSet presAssocID="{07E33829-E1A1-4145-8592-8B3C9F03756D}" presName="parentText" presStyleLbl="node1" presStyleIdx="1" presStyleCnt="2">
        <dgm:presLayoutVars>
          <dgm:chMax val="1"/>
          <dgm:bulletEnabled val="1"/>
        </dgm:presLayoutVars>
      </dgm:prSet>
      <dgm:spPr/>
    </dgm:pt>
    <dgm:pt modelId="{136F698B-C071-4027-8ABC-9675A0D46F81}" type="pres">
      <dgm:prSet presAssocID="{07E33829-E1A1-4145-8592-8B3C9F03756D}" presName="descendantText" presStyleLbl="alignAccFollowNode1" presStyleIdx="1" presStyleCnt="2">
        <dgm:presLayoutVars>
          <dgm:bulletEnabled val="1"/>
        </dgm:presLayoutVars>
      </dgm:prSet>
      <dgm:spPr/>
    </dgm:pt>
  </dgm:ptLst>
  <dgm:cxnLst>
    <dgm:cxn modelId="{9329D700-7BA8-49AA-B188-7867B69C7B72}" type="presOf" srcId="{7ACD67E3-050F-455A-BE86-78E65C410FA4}" destId="{F91EFD49-88C4-4265-8F16-144A48F2EE5F}" srcOrd="0" destOrd="0" presId="urn:microsoft.com/office/officeart/2005/8/layout/vList5"/>
    <dgm:cxn modelId="{6556A90E-118E-4F04-A9C1-8F1CEAC280EF}" srcId="{3AC9F785-DCB4-4792-A8DA-D73349994F9A}" destId="{4BF7694F-8E80-479F-8EDE-731F817B2FE2}" srcOrd="1" destOrd="0" parTransId="{5D522203-A5DB-46DC-8DD2-C4F794CC3E4A}" sibTransId="{2DC21DD6-9E57-46C5-ABC8-BDE1D7912AB7}"/>
    <dgm:cxn modelId="{37D49D17-C0B8-4450-A44B-F6567EF5F200}" type="presOf" srcId="{F614CC54-F97E-418D-B6A1-833FC8462247}" destId="{136F698B-C071-4027-8ABC-9675A0D46F81}" srcOrd="0" destOrd="1" presId="urn:microsoft.com/office/officeart/2005/8/layout/vList5"/>
    <dgm:cxn modelId="{2D70A324-272F-4733-9192-D0AAFFCF0A6E}" type="presOf" srcId="{4BF7694F-8E80-479F-8EDE-731F817B2FE2}" destId="{239A2D64-088D-4E02-B9D9-EA291769D679}" srcOrd="0" destOrd="1" presId="urn:microsoft.com/office/officeart/2005/8/layout/vList5"/>
    <dgm:cxn modelId="{417CD02D-163A-43A9-8E4B-3A2249FB28E5}" type="presOf" srcId="{8C2C2928-0695-4012-BE0D-2EDB47619864}" destId="{136F698B-C071-4027-8ABC-9675A0D46F81}" srcOrd="0" destOrd="0" presId="urn:microsoft.com/office/officeart/2005/8/layout/vList5"/>
    <dgm:cxn modelId="{E1BE5C64-0B7D-4DD6-AAB2-DA239BF39F7E}" srcId="{7ACD67E3-050F-455A-BE86-78E65C410FA4}" destId="{3AC9F785-DCB4-4792-A8DA-D73349994F9A}" srcOrd="0" destOrd="0" parTransId="{DCE0941F-4730-426A-AD69-5BCE80C36FE3}" sibTransId="{03DF478D-573E-4DE2-9457-A83C4F8FA798}"/>
    <dgm:cxn modelId="{00C6296D-FC94-485B-A076-BB8AF186C7B8}" type="presOf" srcId="{3AC9F785-DCB4-4792-A8DA-D73349994F9A}" destId="{A7D79CAA-83AB-4BD3-8934-A2EBAF1A5C69}" srcOrd="0" destOrd="0" presId="urn:microsoft.com/office/officeart/2005/8/layout/vList5"/>
    <dgm:cxn modelId="{0CBD678D-B7AF-42A5-A4D1-DF161923DDA4}" srcId="{7ACD67E3-050F-455A-BE86-78E65C410FA4}" destId="{07E33829-E1A1-4145-8592-8B3C9F03756D}" srcOrd="1" destOrd="0" parTransId="{5B9B8582-A644-4C15-820F-672B126CB12B}" sibTransId="{A10119AC-65AE-4415-9B4C-32ADE459CED9}"/>
    <dgm:cxn modelId="{70B2239C-9BFA-4F64-83C3-F35EDF843ABF}" type="presOf" srcId="{06B55689-2412-4A20-A132-092AB657DC59}" destId="{239A2D64-088D-4E02-B9D9-EA291769D679}" srcOrd="0" destOrd="0" presId="urn:microsoft.com/office/officeart/2005/8/layout/vList5"/>
    <dgm:cxn modelId="{CD52DDC0-BB96-4570-8A6A-6AD3143C36D3}" type="presOf" srcId="{07E33829-E1A1-4145-8592-8B3C9F03756D}" destId="{64E37B0B-B3EB-4FF4-A23C-BB1FBF7853B1}" srcOrd="0" destOrd="0" presId="urn:microsoft.com/office/officeart/2005/8/layout/vList5"/>
    <dgm:cxn modelId="{010969C2-AAE7-4EF5-9BF3-F6E646903C71}" srcId="{07E33829-E1A1-4145-8592-8B3C9F03756D}" destId="{8C2C2928-0695-4012-BE0D-2EDB47619864}" srcOrd="0" destOrd="0" parTransId="{BA20547C-F65B-4F2E-BE4B-05E514F15106}" sibTransId="{4383EC91-8144-4B6E-AED5-061130779FB4}"/>
    <dgm:cxn modelId="{02F3B9C9-7CAA-41DC-96C7-498EAA17CA91}" srcId="{07E33829-E1A1-4145-8592-8B3C9F03756D}" destId="{F614CC54-F97E-418D-B6A1-833FC8462247}" srcOrd="1" destOrd="0" parTransId="{CB2DC0D1-D42F-4E48-8F29-A9D1FC0DC1A7}" sibTransId="{AD7C0A7E-92DD-4FA5-A627-735D319818A2}"/>
    <dgm:cxn modelId="{D07695E1-60E1-47B7-A7C5-DF1C853EA08B}" srcId="{3AC9F785-DCB4-4792-A8DA-D73349994F9A}" destId="{06B55689-2412-4A20-A132-092AB657DC59}" srcOrd="0" destOrd="0" parTransId="{0C45C34C-200F-45F0-BBCB-5CB4512B130D}" sibTransId="{E8BB7533-0648-4CAA-A906-E7DEFEC3ADC3}"/>
    <dgm:cxn modelId="{4446FBA1-D683-4E36-A048-91C2634B35AB}" type="presParOf" srcId="{F91EFD49-88C4-4265-8F16-144A48F2EE5F}" destId="{72FDFCAE-26D8-4FE2-BB27-6586BB093AC2}" srcOrd="0" destOrd="0" presId="urn:microsoft.com/office/officeart/2005/8/layout/vList5"/>
    <dgm:cxn modelId="{EE216911-6238-4B64-B3A6-724A40D525E5}" type="presParOf" srcId="{72FDFCAE-26D8-4FE2-BB27-6586BB093AC2}" destId="{A7D79CAA-83AB-4BD3-8934-A2EBAF1A5C69}" srcOrd="0" destOrd="0" presId="urn:microsoft.com/office/officeart/2005/8/layout/vList5"/>
    <dgm:cxn modelId="{57A22896-687D-41EC-BC6B-8D9396681305}" type="presParOf" srcId="{72FDFCAE-26D8-4FE2-BB27-6586BB093AC2}" destId="{239A2D64-088D-4E02-B9D9-EA291769D679}" srcOrd="1" destOrd="0" presId="urn:microsoft.com/office/officeart/2005/8/layout/vList5"/>
    <dgm:cxn modelId="{3BBA1C3D-89FF-4291-83FA-124E7E62B266}" type="presParOf" srcId="{F91EFD49-88C4-4265-8F16-144A48F2EE5F}" destId="{3A30ED98-D25B-4225-AF45-B7304E4184A9}" srcOrd="1" destOrd="0" presId="urn:microsoft.com/office/officeart/2005/8/layout/vList5"/>
    <dgm:cxn modelId="{3800F36C-FE6B-4D3F-851E-4C6BFFB78CD0}" type="presParOf" srcId="{F91EFD49-88C4-4265-8F16-144A48F2EE5F}" destId="{C106A9C3-A236-4193-866A-F293B0F0B72D}" srcOrd="2" destOrd="0" presId="urn:microsoft.com/office/officeart/2005/8/layout/vList5"/>
    <dgm:cxn modelId="{854A0E37-30D0-4E9D-A413-4BC02987847A}" type="presParOf" srcId="{C106A9C3-A236-4193-866A-F293B0F0B72D}" destId="{64E37B0B-B3EB-4FF4-A23C-BB1FBF7853B1}" srcOrd="0" destOrd="0" presId="urn:microsoft.com/office/officeart/2005/8/layout/vList5"/>
    <dgm:cxn modelId="{45C3349A-ACD5-473C-BC29-1DB88E4B9501}" type="presParOf" srcId="{C106A9C3-A236-4193-866A-F293B0F0B72D}" destId="{136F698B-C071-4027-8ABC-9675A0D46F8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850A4F4C-0FBA-4538-80E6-6CED7FE5AF75}"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6FA1144-0EA0-4350-8B7C-8E758DCE4147}">
      <dgm:prSet/>
      <dgm:spPr>
        <a:solidFill>
          <a:srgbClr val="162743"/>
        </a:solidFill>
      </dgm:spPr>
      <dgm:t>
        <a:bodyPr/>
        <a:lstStyle/>
        <a:p>
          <a:r>
            <a:rPr lang="en-US"/>
            <a:t>Lag Features:</a:t>
          </a:r>
        </a:p>
      </dgm:t>
    </dgm:pt>
    <dgm:pt modelId="{474AB7FA-B016-491E-852E-A09EB90C6203}" type="parTrans" cxnId="{A54EDD88-AE87-4AC5-A78E-871EE6A337CC}">
      <dgm:prSet/>
      <dgm:spPr/>
      <dgm:t>
        <a:bodyPr/>
        <a:lstStyle/>
        <a:p>
          <a:endParaRPr lang="en-US"/>
        </a:p>
      </dgm:t>
    </dgm:pt>
    <dgm:pt modelId="{893644BA-C1CE-48BD-B5AB-2B186A09EFFB}" type="sibTrans" cxnId="{A54EDD88-AE87-4AC5-A78E-871EE6A337CC}">
      <dgm:prSet/>
      <dgm:spPr/>
      <dgm:t>
        <a:bodyPr/>
        <a:lstStyle/>
        <a:p>
          <a:endParaRPr lang="en-US"/>
        </a:p>
      </dgm:t>
    </dgm:pt>
    <dgm:pt modelId="{EF532AFC-CFA2-455C-B5E0-CF20E7893FE2}">
      <dgm:prSet/>
      <dgm:spPr>
        <a:ln>
          <a:solidFill>
            <a:schemeClr val="accent5">
              <a:lumMod val="60000"/>
              <a:lumOff val="40000"/>
            </a:schemeClr>
          </a:solidFill>
        </a:ln>
      </dgm:spPr>
      <dgm:t>
        <a:bodyPr/>
        <a:lstStyle/>
        <a:p>
          <a:r>
            <a:rPr lang="en-US"/>
            <a:t>They involve creating new features by shifting the values of the original time-series data in time.</a:t>
          </a:r>
        </a:p>
      </dgm:t>
    </dgm:pt>
    <dgm:pt modelId="{D41A4892-154D-465D-AB61-9C1A0B2F6CF1}" type="parTrans" cxnId="{11E5D2FD-F143-40EB-8CC6-E99F786FF7CF}">
      <dgm:prSet/>
      <dgm:spPr/>
      <dgm:t>
        <a:bodyPr/>
        <a:lstStyle/>
        <a:p>
          <a:endParaRPr lang="en-US"/>
        </a:p>
      </dgm:t>
    </dgm:pt>
    <dgm:pt modelId="{4003D416-E5C0-4C4B-862D-4437D21990AC}" type="sibTrans" cxnId="{11E5D2FD-F143-40EB-8CC6-E99F786FF7CF}">
      <dgm:prSet/>
      <dgm:spPr/>
      <dgm:t>
        <a:bodyPr/>
        <a:lstStyle/>
        <a:p>
          <a:endParaRPr lang="en-US"/>
        </a:p>
      </dgm:t>
    </dgm:pt>
    <dgm:pt modelId="{FC25F9F5-CCEE-4555-862A-CEB95D2A5BB1}">
      <dgm:prSet/>
      <dgm:spPr>
        <a:ln>
          <a:solidFill>
            <a:schemeClr val="accent5">
              <a:lumMod val="60000"/>
              <a:lumOff val="40000"/>
            </a:schemeClr>
          </a:solidFill>
        </a:ln>
      </dgm:spPr>
      <dgm:t>
        <a:bodyPr/>
        <a:lstStyle/>
        <a:p>
          <a:r>
            <a:rPr lang="en-US"/>
            <a:t>Lag features help capture temporal dependencies and trends in time-series data.</a:t>
          </a:r>
        </a:p>
      </dgm:t>
    </dgm:pt>
    <dgm:pt modelId="{29A571D6-10E5-4C74-B09F-5308E0318FE6}" type="parTrans" cxnId="{5ED547EE-CB4C-4569-8D5F-92D93FF9F094}">
      <dgm:prSet/>
      <dgm:spPr/>
      <dgm:t>
        <a:bodyPr/>
        <a:lstStyle/>
        <a:p>
          <a:endParaRPr lang="en-US"/>
        </a:p>
      </dgm:t>
    </dgm:pt>
    <dgm:pt modelId="{2211ACCD-B835-4C0A-90D3-773B12AC47BD}" type="sibTrans" cxnId="{5ED547EE-CB4C-4569-8D5F-92D93FF9F094}">
      <dgm:prSet/>
      <dgm:spPr/>
      <dgm:t>
        <a:bodyPr/>
        <a:lstStyle/>
        <a:p>
          <a:endParaRPr lang="en-US"/>
        </a:p>
      </dgm:t>
    </dgm:pt>
    <dgm:pt modelId="{1A71D582-1453-4367-8B8C-B6B8794126C4}">
      <dgm:prSet/>
      <dgm:spPr>
        <a:ln>
          <a:solidFill>
            <a:schemeClr val="accent5">
              <a:lumMod val="60000"/>
              <a:lumOff val="40000"/>
            </a:schemeClr>
          </a:solidFill>
        </a:ln>
      </dgm:spPr>
      <dgm:t>
        <a:bodyPr/>
        <a:lstStyle/>
        <a:p>
          <a:r>
            <a:rPr lang="en-US"/>
            <a:t>They are used in forecasting, anomaly detection, and predictive modeling for applications like finance, weather, and sales</a:t>
          </a:r>
        </a:p>
      </dgm:t>
    </dgm:pt>
    <dgm:pt modelId="{E1EDDD39-EEBE-4DA4-8560-4E4C06E59DC2}" type="parTrans" cxnId="{41E69F69-2809-4B86-81AD-1AE73F66D264}">
      <dgm:prSet/>
      <dgm:spPr/>
      <dgm:t>
        <a:bodyPr/>
        <a:lstStyle/>
        <a:p>
          <a:endParaRPr lang="en-US"/>
        </a:p>
      </dgm:t>
    </dgm:pt>
    <dgm:pt modelId="{A1787FEF-1FE4-42FD-90E9-D3D0DC1EA0A8}" type="sibTrans" cxnId="{41E69F69-2809-4B86-81AD-1AE73F66D264}">
      <dgm:prSet/>
      <dgm:spPr/>
      <dgm:t>
        <a:bodyPr/>
        <a:lstStyle/>
        <a:p>
          <a:endParaRPr lang="en-US"/>
        </a:p>
      </dgm:t>
    </dgm:pt>
    <dgm:pt modelId="{460D6CB1-0C46-45AE-A60B-5EC48A579FF7}">
      <dgm:prSet/>
      <dgm:spPr>
        <a:solidFill>
          <a:srgbClr val="162743"/>
        </a:solidFill>
      </dgm:spPr>
      <dgm:t>
        <a:bodyPr/>
        <a:lstStyle/>
        <a:p>
          <a:r>
            <a:rPr lang="en-US"/>
            <a:t>Rolling Statistics:</a:t>
          </a:r>
        </a:p>
      </dgm:t>
    </dgm:pt>
    <dgm:pt modelId="{444AF3BD-19CB-45A0-964E-A65CFB14F19B}" type="parTrans" cxnId="{1B844F05-16AE-477E-A24D-BA0D2E4A1917}">
      <dgm:prSet/>
      <dgm:spPr/>
      <dgm:t>
        <a:bodyPr/>
        <a:lstStyle/>
        <a:p>
          <a:endParaRPr lang="en-US"/>
        </a:p>
      </dgm:t>
    </dgm:pt>
    <dgm:pt modelId="{4DFDCDDE-FA9F-454F-8FDF-BB7DF0861724}" type="sibTrans" cxnId="{1B844F05-16AE-477E-A24D-BA0D2E4A1917}">
      <dgm:prSet/>
      <dgm:spPr/>
      <dgm:t>
        <a:bodyPr/>
        <a:lstStyle/>
        <a:p>
          <a:endParaRPr lang="en-US"/>
        </a:p>
      </dgm:t>
    </dgm:pt>
    <dgm:pt modelId="{81A62CAD-C41E-409E-B7E3-D29F5F816BB2}">
      <dgm:prSet/>
      <dgm:spPr>
        <a:ln>
          <a:solidFill>
            <a:schemeClr val="accent5">
              <a:lumMod val="60000"/>
              <a:lumOff val="40000"/>
            </a:schemeClr>
          </a:solidFill>
        </a:ln>
      </dgm:spPr>
      <dgm:t>
        <a:bodyPr/>
        <a:lstStyle/>
        <a:p>
          <a:r>
            <a:rPr lang="en-US"/>
            <a:t>Rolling statistics involve calculating summary statistics for a rolling window of data points in a time-series.</a:t>
          </a:r>
        </a:p>
      </dgm:t>
    </dgm:pt>
    <dgm:pt modelId="{360D30CA-AE28-4BCB-8974-F726EF51C54B}" type="parTrans" cxnId="{AFFC55E1-D055-4CAF-AE63-7FF99B1062AB}">
      <dgm:prSet/>
      <dgm:spPr/>
      <dgm:t>
        <a:bodyPr/>
        <a:lstStyle/>
        <a:p>
          <a:endParaRPr lang="en-US"/>
        </a:p>
      </dgm:t>
    </dgm:pt>
    <dgm:pt modelId="{B4401D66-036D-4FF2-826D-F577BD81BA01}" type="sibTrans" cxnId="{AFFC55E1-D055-4CAF-AE63-7FF99B1062AB}">
      <dgm:prSet/>
      <dgm:spPr/>
      <dgm:t>
        <a:bodyPr/>
        <a:lstStyle/>
        <a:p>
          <a:endParaRPr lang="en-US"/>
        </a:p>
      </dgm:t>
    </dgm:pt>
    <dgm:pt modelId="{C426F138-7507-431A-94C3-AAD3A10B5D30}">
      <dgm:prSet/>
      <dgm:spPr>
        <a:ln>
          <a:solidFill>
            <a:schemeClr val="accent5">
              <a:lumMod val="60000"/>
              <a:lumOff val="40000"/>
            </a:schemeClr>
          </a:solidFill>
        </a:ln>
      </dgm:spPr>
      <dgm:t>
        <a:bodyPr/>
        <a:lstStyle/>
        <a:p>
          <a:r>
            <a:rPr lang="en-US"/>
            <a:t>Rolling statistics help smooth out noise and highlight trends or patterns in time-series data.</a:t>
          </a:r>
        </a:p>
      </dgm:t>
    </dgm:pt>
    <dgm:pt modelId="{87A14AA9-88A0-46BD-A5DC-78434778D7A7}" type="parTrans" cxnId="{03F06EF3-1E4B-4451-AB25-61BA0D8A6520}">
      <dgm:prSet/>
      <dgm:spPr/>
      <dgm:t>
        <a:bodyPr/>
        <a:lstStyle/>
        <a:p>
          <a:endParaRPr lang="en-US"/>
        </a:p>
      </dgm:t>
    </dgm:pt>
    <dgm:pt modelId="{DF6F28CD-CCD9-476A-82D5-14FBE75CCD65}" type="sibTrans" cxnId="{03F06EF3-1E4B-4451-AB25-61BA0D8A6520}">
      <dgm:prSet/>
      <dgm:spPr/>
      <dgm:t>
        <a:bodyPr/>
        <a:lstStyle/>
        <a:p>
          <a:endParaRPr lang="en-US"/>
        </a:p>
      </dgm:t>
    </dgm:pt>
    <dgm:pt modelId="{1B8BADF4-A1C3-4A33-BE9B-1B2975BE3161}">
      <dgm:prSet/>
      <dgm:spPr>
        <a:ln>
          <a:solidFill>
            <a:schemeClr val="accent5">
              <a:lumMod val="60000"/>
              <a:lumOff val="40000"/>
            </a:schemeClr>
          </a:solidFill>
        </a:ln>
      </dgm:spPr>
      <dgm:t>
        <a:bodyPr/>
        <a:lstStyle/>
        <a:p>
          <a:r>
            <a:rPr lang="en-US"/>
            <a:t>They are used in financial analysis, signal processing, and sensor data analysis.</a:t>
          </a:r>
        </a:p>
      </dgm:t>
    </dgm:pt>
    <dgm:pt modelId="{E6DFC282-BF35-4C00-92CE-C2F4B0E7BDB0}" type="parTrans" cxnId="{CF792532-132A-4F8C-BDA3-BEDE81714877}">
      <dgm:prSet/>
      <dgm:spPr/>
      <dgm:t>
        <a:bodyPr/>
        <a:lstStyle/>
        <a:p>
          <a:endParaRPr lang="en-US"/>
        </a:p>
      </dgm:t>
    </dgm:pt>
    <dgm:pt modelId="{E59358C5-9886-4890-8558-83376CA4D9DD}" type="sibTrans" cxnId="{CF792532-132A-4F8C-BDA3-BEDE81714877}">
      <dgm:prSet/>
      <dgm:spPr/>
      <dgm:t>
        <a:bodyPr/>
        <a:lstStyle/>
        <a:p>
          <a:endParaRPr lang="en-US"/>
        </a:p>
      </dgm:t>
    </dgm:pt>
    <dgm:pt modelId="{74D3C100-87FF-4084-AC01-D14337C4A54E}" type="pres">
      <dgm:prSet presAssocID="{850A4F4C-0FBA-4538-80E6-6CED7FE5AF75}" presName="linear" presStyleCnt="0">
        <dgm:presLayoutVars>
          <dgm:dir/>
          <dgm:animLvl val="lvl"/>
          <dgm:resizeHandles val="exact"/>
        </dgm:presLayoutVars>
      </dgm:prSet>
      <dgm:spPr/>
    </dgm:pt>
    <dgm:pt modelId="{A2CBD396-08F1-43AC-A89A-CFA87EC5068F}" type="pres">
      <dgm:prSet presAssocID="{56FA1144-0EA0-4350-8B7C-8E758DCE4147}" presName="parentLin" presStyleCnt="0"/>
      <dgm:spPr/>
    </dgm:pt>
    <dgm:pt modelId="{F5E370AB-F975-44DD-8A9B-F464B4DA1A6F}" type="pres">
      <dgm:prSet presAssocID="{56FA1144-0EA0-4350-8B7C-8E758DCE4147}" presName="parentLeftMargin" presStyleLbl="node1" presStyleIdx="0" presStyleCnt="2"/>
      <dgm:spPr/>
    </dgm:pt>
    <dgm:pt modelId="{7B75BA6E-BF62-45D3-AD95-73A89A461EDF}" type="pres">
      <dgm:prSet presAssocID="{56FA1144-0EA0-4350-8B7C-8E758DCE4147}" presName="parentText" presStyleLbl="node1" presStyleIdx="0" presStyleCnt="2">
        <dgm:presLayoutVars>
          <dgm:chMax val="0"/>
          <dgm:bulletEnabled val="1"/>
        </dgm:presLayoutVars>
      </dgm:prSet>
      <dgm:spPr/>
    </dgm:pt>
    <dgm:pt modelId="{0D6DF086-EC2C-4B06-B48A-93FE7B82A330}" type="pres">
      <dgm:prSet presAssocID="{56FA1144-0EA0-4350-8B7C-8E758DCE4147}" presName="negativeSpace" presStyleCnt="0"/>
      <dgm:spPr/>
    </dgm:pt>
    <dgm:pt modelId="{50C14ED7-C289-4F43-BB3E-5F32BE593444}" type="pres">
      <dgm:prSet presAssocID="{56FA1144-0EA0-4350-8B7C-8E758DCE4147}" presName="childText" presStyleLbl="conFgAcc1" presStyleIdx="0" presStyleCnt="2">
        <dgm:presLayoutVars>
          <dgm:bulletEnabled val="1"/>
        </dgm:presLayoutVars>
      </dgm:prSet>
      <dgm:spPr/>
    </dgm:pt>
    <dgm:pt modelId="{498664D1-F185-42B3-908F-36504FA7DF62}" type="pres">
      <dgm:prSet presAssocID="{893644BA-C1CE-48BD-B5AB-2B186A09EFFB}" presName="spaceBetweenRectangles" presStyleCnt="0"/>
      <dgm:spPr/>
    </dgm:pt>
    <dgm:pt modelId="{4E628C2D-E01B-4B90-BDDC-AF4A165F8A8B}" type="pres">
      <dgm:prSet presAssocID="{460D6CB1-0C46-45AE-A60B-5EC48A579FF7}" presName="parentLin" presStyleCnt="0"/>
      <dgm:spPr/>
    </dgm:pt>
    <dgm:pt modelId="{223FABF9-308B-49CA-B7A2-F28C847CC117}" type="pres">
      <dgm:prSet presAssocID="{460D6CB1-0C46-45AE-A60B-5EC48A579FF7}" presName="parentLeftMargin" presStyleLbl="node1" presStyleIdx="0" presStyleCnt="2"/>
      <dgm:spPr/>
    </dgm:pt>
    <dgm:pt modelId="{4AC332C2-908F-4DFF-BD7E-4218B63C8A8C}" type="pres">
      <dgm:prSet presAssocID="{460D6CB1-0C46-45AE-A60B-5EC48A579FF7}" presName="parentText" presStyleLbl="node1" presStyleIdx="1" presStyleCnt="2">
        <dgm:presLayoutVars>
          <dgm:chMax val="0"/>
          <dgm:bulletEnabled val="1"/>
        </dgm:presLayoutVars>
      </dgm:prSet>
      <dgm:spPr/>
    </dgm:pt>
    <dgm:pt modelId="{1A1B4449-EC8D-4F0B-9767-1FB18EF1A559}" type="pres">
      <dgm:prSet presAssocID="{460D6CB1-0C46-45AE-A60B-5EC48A579FF7}" presName="negativeSpace" presStyleCnt="0"/>
      <dgm:spPr/>
    </dgm:pt>
    <dgm:pt modelId="{AB0BD438-4F49-4C9E-8AD8-3BEB0C11958C}" type="pres">
      <dgm:prSet presAssocID="{460D6CB1-0C46-45AE-A60B-5EC48A579FF7}" presName="childText" presStyleLbl="conFgAcc1" presStyleIdx="1" presStyleCnt="2">
        <dgm:presLayoutVars>
          <dgm:bulletEnabled val="1"/>
        </dgm:presLayoutVars>
      </dgm:prSet>
      <dgm:spPr/>
    </dgm:pt>
  </dgm:ptLst>
  <dgm:cxnLst>
    <dgm:cxn modelId="{1B844F05-16AE-477E-A24D-BA0D2E4A1917}" srcId="{850A4F4C-0FBA-4538-80E6-6CED7FE5AF75}" destId="{460D6CB1-0C46-45AE-A60B-5EC48A579FF7}" srcOrd="1" destOrd="0" parTransId="{444AF3BD-19CB-45A0-964E-A65CFB14F19B}" sibTransId="{4DFDCDDE-FA9F-454F-8FDF-BB7DF0861724}"/>
    <dgm:cxn modelId="{2CD7600B-266C-492B-8485-A4C848134F37}" type="presOf" srcId="{1B8BADF4-A1C3-4A33-BE9B-1B2975BE3161}" destId="{AB0BD438-4F49-4C9E-8AD8-3BEB0C11958C}" srcOrd="0" destOrd="2" presId="urn:microsoft.com/office/officeart/2005/8/layout/list1"/>
    <dgm:cxn modelId="{6D956828-3B49-4D75-905F-35D71A334608}" type="presOf" srcId="{81A62CAD-C41E-409E-B7E3-D29F5F816BB2}" destId="{AB0BD438-4F49-4C9E-8AD8-3BEB0C11958C}" srcOrd="0" destOrd="0" presId="urn:microsoft.com/office/officeart/2005/8/layout/list1"/>
    <dgm:cxn modelId="{CF792532-132A-4F8C-BDA3-BEDE81714877}" srcId="{460D6CB1-0C46-45AE-A60B-5EC48A579FF7}" destId="{1B8BADF4-A1C3-4A33-BE9B-1B2975BE3161}" srcOrd="2" destOrd="0" parTransId="{E6DFC282-BF35-4C00-92CE-C2F4B0E7BDB0}" sibTransId="{E59358C5-9886-4890-8558-83376CA4D9DD}"/>
    <dgm:cxn modelId="{5D0B8D3D-B88D-4B97-B5FC-8787F5D8C39E}" type="presOf" srcId="{460D6CB1-0C46-45AE-A60B-5EC48A579FF7}" destId="{4AC332C2-908F-4DFF-BD7E-4218B63C8A8C}" srcOrd="1" destOrd="0" presId="urn:microsoft.com/office/officeart/2005/8/layout/list1"/>
    <dgm:cxn modelId="{2988813E-0BD9-48B4-ABC0-566A11A2CD39}" type="presOf" srcId="{56FA1144-0EA0-4350-8B7C-8E758DCE4147}" destId="{F5E370AB-F975-44DD-8A9B-F464B4DA1A6F}" srcOrd="0" destOrd="0" presId="urn:microsoft.com/office/officeart/2005/8/layout/list1"/>
    <dgm:cxn modelId="{F3D12C5D-88D0-4A19-AA8E-9A064CD5DF28}" type="presOf" srcId="{1A71D582-1453-4367-8B8C-B6B8794126C4}" destId="{50C14ED7-C289-4F43-BB3E-5F32BE593444}" srcOrd="0" destOrd="2" presId="urn:microsoft.com/office/officeart/2005/8/layout/list1"/>
    <dgm:cxn modelId="{41E69F69-2809-4B86-81AD-1AE73F66D264}" srcId="{56FA1144-0EA0-4350-8B7C-8E758DCE4147}" destId="{1A71D582-1453-4367-8B8C-B6B8794126C4}" srcOrd="2" destOrd="0" parTransId="{E1EDDD39-EEBE-4DA4-8560-4E4C06E59DC2}" sibTransId="{A1787FEF-1FE4-42FD-90E9-D3D0DC1EA0A8}"/>
    <dgm:cxn modelId="{47B77D53-1B1B-47AC-B060-B83E265B4B0F}" type="presOf" srcId="{850A4F4C-0FBA-4538-80E6-6CED7FE5AF75}" destId="{74D3C100-87FF-4084-AC01-D14337C4A54E}" srcOrd="0" destOrd="0" presId="urn:microsoft.com/office/officeart/2005/8/layout/list1"/>
    <dgm:cxn modelId="{A54EDD88-AE87-4AC5-A78E-871EE6A337CC}" srcId="{850A4F4C-0FBA-4538-80E6-6CED7FE5AF75}" destId="{56FA1144-0EA0-4350-8B7C-8E758DCE4147}" srcOrd="0" destOrd="0" parTransId="{474AB7FA-B016-491E-852E-A09EB90C6203}" sibTransId="{893644BA-C1CE-48BD-B5AB-2B186A09EFFB}"/>
    <dgm:cxn modelId="{074FF399-8F47-4DE0-9CD8-B78142B0721C}" type="presOf" srcId="{EF532AFC-CFA2-455C-B5E0-CF20E7893FE2}" destId="{50C14ED7-C289-4F43-BB3E-5F32BE593444}" srcOrd="0" destOrd="0" presId="urn:microsoft.com/office/officeart/2005/8/layout/list1"/>
    <dgm:cxn modelId="{340114CD-8841-44A3-A29C-3812D37C983D}" type="presOf" srcId="{56FA1144-0EA0-4350-8B7C-8E758DCE4147}" destId="{7B75BA6E-BF62-45D3-AD95-73A89A461EDF}" srcOrd="1" destOrd="0" presId="urn:microsoft.com/office/officeart/2005/8/layout/list1"/>
    <dgm:cxn modelId="{AFFC55E1-D055-4CAF-AE63-7FF99B1062AB}" srcId="{460D6CB1-0C46-45AE-A60B-5EC48A579FF7}" destId="{81A62CAD-C41E-409E-B7E3-D29F5F816BB2}" srcOrd="0" destOrd="0" parTransId="{360D30CA-AE28-4BCB-8974-F726EF51C54B}" sibTransId="{B4401D66-036D-4FF2-826D-F577BD81BA01}"/>
    <dgm:cxn modelId="{5ED547EE-CB4C-4569-8D5F-92D93FF9F094}" srcId="{56FA1144-0EA0-4350-8B7C-8E758DCE4147}" destId="{FC25F9F5-CCEE-4555-862A-CEB95D2A5BB1}" srcOrd="1" destOrd="0" parTransId="{29A571D6-10E5-4C74-B09F-5308E0318FE6}" sibTransId="{2211ACCD-B835-4C0A-90D3-773B12AC47BD}"/>
    <dgm:cxn modelId="{81804DF3-0DF6-4AEE-9990-628EB2809559}" type="presOf" srcId="{FC25F9F5-CCEE-4555-862A-CEB95D2A5BB1}" destId="{50C14ED7-C289-4F43-BB3E-5F32BE593444}" srcOrd="0" destOrd="1" presId="urn:microsoft.com/office/officeart/2005/8/layout/list1"/>
    <dgm:cxn modelId="{03F06EF3-1E4B-4451-AB25-61BA0D8A6520}" srcId="{460D6CB1-0C46-45AE-A60B-5EC48A579FF7}" destId="{C426F138-7507-431A-94C3-AAD3A10B5D30}" srcOrd="1" destOrd="0" parTransId="{87A14AA9-88A0-46BD-A5DC-78434778D7A7}" sibTransId="{DF6F28CD-CCD9-476A-82D5-14FBE75CCD65}"/>
    <dgm:cxn modelId="{FBA1B6F5-B296-4AEF-9961-5C60BA0E8812}" type="presOf" srcId="{C426F138-7507-431A-94C3-AAD3A10B5D30}" destId="{AB0BD438-4F49-4C9E-8AD8-3BEB0C11958C}" srcOrd="0" destOrd="1" presId="urn:microsoft.com/office/officeart/2005/8/layout/list1"/>
    <dgm:cxn modelId="{CF493DF7-77B0-4EAA-9A40-876DE6995DAC}" type="presOf" srcId="{460D6CB1-0C46-45AE-A60B-5EC48A579FF7}" destId="{223FABF9-308B-49CA-B7A2-F28C847CC117}" srcOrd="0" destOrd="0" presId="urn:microsoft.com/office/officeart/2005/8/layout/list1"/>
    <dgm:cxn modelId="{11E5D2FD-F143-40EB-8CC6-E99F786FF7CF}" srcId="{56FA1144-0EA0-4350-8B7C-8E758DCE4147}" destId="{EF532AFC-CFA2-455C-B5E0-CF20E7893FE2}" srcOrd="0" destOrd="0" parTransId="{D41A4892-154D-465D-AB61-9C1A0B2F6CF1}" sibTransId="{4003D416-E5C0-4C4B-862D-4437D21990AC}"/>
    <dgm:cxn modelId="{CB61EB66-A411-415E-8C55-6388B769B956}" type="presParOf" srcId="{74D3C100-87FF-4084-AC01-D14337C4A54E}" destId="{A2CBD396-08F1-43AC-A89A-CFA87EC5068F}" srcOrd="0" destOrd="0" presId="urn:microsoft.com/office/officeart/2005/8/layout/list1"/>
    <dgm:cxn modelId="{D9408A95-BF9C-4482-852A-C6E0770FF1A1}" type="presParOf" srcId="{A2CBD396-08F1-43AC-A89A-CFA87EC5068F}" destId="{F5E370AB-F975-44DD-8A9B-F464B4DA1A6F}" srcOrd="0" destOrd="0" presId="urn:microsoft.com/office/officeart/2005/8/layout/list1"/>
    <dgm:cxn modelId="{E37F8505-F9E9-495C-B81B-8036DD15CC7B}" type="presParOf" srcId="{A2CBD396-08F1-43AC-A89A-CFA87EC5068F}" destId="{7B75BA6E-BF62-45D3-AD95-73A89A461EDF}" srcOrd="1" destOrd="0" presId="urn:microsoft.com/office/officeart/2005/8/layout/list1"/>
    <dgm:cxn modelId="{A9B344FC-5DC4-48D5-8F48-1F8E2993D787}" type="presParOf" srcId="{74D3C100-87FF-4084-AC01-D14337C4A54E}" destId="{0D6DF086-EC2C-4B06-B48A-93FE7B82A330}" srcOrd="1" destOrd="0" presId="urn:microsoft.com/office/officeart/2005/8/layout/list1"/>
    <dgm:cxn modelId="{CA679635-F0FA-4ECE-B876-3660F72B746F}" type="presParOf" srcId="{74D3C100-87FF-4084-AC01-D14337C4A54E}" destId="{50C14ED7-C289-4F43-BB3E-5F32BE593444}" srcOrd="2" destOrd="0" presId="urn:microsoft.com/office/officeart/2005/8/layout/list1"/>
    <dgm:cxn modelId="{59E68C9D-3C35-4727-A749-AFD4032B39CB}" type="presParOf" srcId="{74D3C100-87FF-4084-AC01-D14337C4A54E}" destId="{498664D1-F185-42B3-908F-36504FA7DF62}" srcOrd="3" destOrd="0" presId="urn:microsoft.com/office/officeart/2005/8/layout/list1"/>
    <dgm:cxn modelId="{36C34C13-C5AE-475A-B02A-E91516EB3E0A}" type="presParOf" srcId="{74D3C100-87FF-4084-AC01-D14337C4A54E}" destId="{4E628C2D-E01B-4B90-BDDC-AF4A165F8A8B}" srcOrd="4" destOrd="0" presId="urn:microsoft.com/office/officeart/2005/8/layout/list1"/>
    <dgm:cxn modelId="{D2E98776-331B-4D6D-830B-005E4DF5E551}" type="presParOf" srcId="{4E628C2D-E01B-4B90-BDDC-AF4A165F8A8B}" destId="{223FABF9-308B-49CA-B7A2-F28C847CC117}" srcOrd="0" destOrd="0" presId="urn:microsoft.com/office/officeart/2005/8/layout/list1"/>
    <dgm:cxn modelId="{973D956D-DE9D-49EF-B3C2-4D69353D9410}" type="presParOf" srcId="{4E628C2D-E01B-4B90-BDDC-AF4A165F8A8B}" destId="{4AC332C2-908F-4DFF-BD7E-4218B63C8A8C}" srcOrd="1" destOrd="0" presId="urn:microsoft.com/office/officeart/2005/8/layout/list1"/>
    <dgm:cxn modelId="{51514285-446D-4A36-BABC-47090F4DC3EC}" type="presParOf" srcId="{74D3C100-87FF-4084-AC01-D14337C4A54E}" destId="{1A1B4449-EC8D-4F0B-9767-1FB18EF1A559}" srcOrd="5" destOrd="0" presId="urn:microsoft.com/office/officeart/2005/8/layout/list1"/>
    <dgm:cxn modelId="{FA66A122-436A-4890-A1CE-3532E43A6E9B}" type="presParOf" srcId="{74D3C100-87FF-4084-AC01-D14337C4A54E}" destId="{AB0BD438-4F49-4C9E-8AD8-3BEB0C11958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09B688A8-CE00-41DA-B418-DE5EB2319D0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DC8C255-AD86-4D86-9DDF-3BA3E351C414}">
      <dgm:prSet/>
      <dgm:spPr>
        <a:solidFill>
          <a:srgbClr val="29477A"/>
        </a:solidFill>
        <a:ln>
          <a:solidFill>
            <a:srgbClr val="29477A"/>
          </a:solidFill>
        </a:ln>
      </dgm:spPr>
      <dgm:t>
        <a:bodyPr/>
        <a:lstStyle/>
        <a:p>
          <a:r>
            <a:rPr lang="en-US"/>
            <a:t>Time Based Features:</a:t>
          </a:r>
        </a:p>
      </dgm:t>
    </dgm:pt>
    <dgm:pt modelId="{0A58BF32-EFE8-4826-A1E0-4C377793EA6F}" type="parTrans" cxnId="{975E4CBD-2EB5-4E0E-9DAF-E4B53D1C960D}">
      <dgm:prSet/>
      <dgm:spPr/>
      <dgm:t>
        <a:bodyPr/>
        <a:lstStyle/>
        <a:p>
          <a:endParaRPr lang="en-US"/>
        </a:p>
      </dgm:t>
    </dgm:pt>
    <dgm:pt modelId="{105C8395-57E4-49C1-AF55-95EFDCC76AF9}" type="sibTrans" cxnId="{975E4CBD-2EB5-4E0E-9DAF-E4B53D1C960D}">
      <dgm:prSet/>
      <dgm:spPr/>
      <dgm:t>
        <a:bodyPr/>
        <a:lstStyle/>
        <a:p>
          <a:endParaRPr lang="en-US"/>
        </a:p>
      </dgm:t>
    </dgm:pt>
    <dgm:pt modelId="{1D67D134-38E8-44EF-809F-9D9F628ADF4D}">
      <dgm:prSet/>
      <dgm:spPr/>
      <dgm:t>
        <a:bodyPr/>
        <a:lstStyle/>
        <a:p>
          <a:r>
            <a:rPr lang="en-US"/>
            <a:t>Time-based features capture temporal information within time-series data.</a:t>
          </a:r>
        </a:p>
      </dgm:t>
    </dgm:pt>
    <dgm:pt modelId="{5A22E4D8-805A-4E2C-9715-840783D920BA}" type="parTrans" cxnId="{CB75EEAC-A7A4-47A5-BD89-80D691C2A890}">
      <dgm:prSet/>
      <dgm:spPr/>
      <dgm:t>
        <a:bodyPr/>
        <a:lstStyle/>
        <a:p>
          <a:endParaRPr lang="en-US"/>
        </a:p>
      </dgm:t>
    </dgm:pt>
    <dgm:pt modelId="{1425634A-DF33-4ADD-BD10-2D1805DB377C}" type="sibTrans" cxnId="{CB75EEAC-A7A4-47A5-BD89-80D691C2A890}">
      <dgm:prSet/>
      <dgm:spPr/>
      <dgm:t>
        <a:bodyPr/>
        <a:lstStyle/>
        <a:p>
          <a:endParaRPr lang="en-US"/>
        </a:p>
      </dgm:t>
    </dgm:pt>
    <dgm:pt modelId="{E5309C55-F7D4-4E38-8DB4-B0AD0EA6C1EC}">
      <dgm:prSet/>
      <dgm:spPr/>
      <dgm:t>
        <a:bodyPr/>
        <a:lstStyle/>
        <a:p>
          <a:r>
            <a:rPr lang="en-US"/>
            <a:t>Time-based features can be used for understanding and forecasting temporal patterns, such as daily, weekly, or seasonal variations.</a:t>
          </a:r>
        </a:p>
      </dgm:t>
    </dgm:pt>
    <dgm:pt modelId="{0F0519FE-E5A8-4F0E-8CA1-F22A7165D492}" type="parTrans" cxnId="{4677599E-DE6C-40EA-BD4A-A68A3A5E6E92}">
      <dgm:prSet/>
      <dgm:spPr/>
      <dgm:t>
        <a:bodyPr/>
        <a:lstStyle/>
        <a:p>
          <a:endParaRPr lang="en-US"/>
        </a:p>
      </dgm:t>
    </dgm:pt>
    <dgm:pt modelId="{BEAEF1E8-C72F-4EAA-A1AC-D0A8E59A4793}" type="sibTrans" cxnId="{4677599E-DE6C-40EA-BD4A-A68A3A5E6E92}">
      <dgm:prSet/>
      <dgm:spPr/>
      <dgm:t>
        <a:bodyPr/>
        <a:lstStyle/>
        <a:p>
          <a:endParaRPr lang="en-US"/>
        </a:p>
      </dgm:t>
    </dgm:pt>
    <dgm:pt modelId="{369E6B16-2BE7-4AA3-BA39-0B98AEAE0E29}">
      <dgm:prSet/>
      <dgm:spPr>
        <a:solidFill>
          <a:srgbClr val="29477A"/>
        </a:solidFill>
      </dgm:spPr>
      <dgm:t>
        <a:bodyPr/>
        <a:lstStyle/>
        <a:p>
          <a:r>
            <a:rPr lang="en-US"/>
            <a:t>Seasonal Decomposition:</a:t>
          </a:r>
        </a:p>
      </dgm:t>
    </dgm:pt>
    <dgm:pt modelId="{BFC7334A-A8EF-4E78-AAE1-B5C62FE75B83}" type="parTrans" cxnId="{DA883EB3-411C-45AB-81B0-D3C9768BBF7D}">
      <dgm:prSet/>
      <dgm:spPr/>
      <dgm:t>
        <a:bodyPr/>
        <a:lstStyle/>
        <a:p>
          <a:endParaRPr lang="en-US"/>
        </a:p>
      </dgm:t>
    </dgm:pt>
    <dgm:pt modelId="{9381D661-0813-4080-8422-2E5152B19FAD}" type="sibTrans" cxnId="{DA883EB3-411C-45AB-81B0-D3C9768BBF7D}">
      <dgm:prSet/>
      <dgm:spPr/>
      <dgm:t>
        <a:bodyPr/>
        <a:lstStyle/>
        <a:p>
          <a:endParaRPr lang="en-US"/>
        </a:p>
      </dgm:t>
    </dgm:pt>
    <dgm:pt modelId="{EF627E69-8F1B-4A1F-971B-D2C7D20BF6C4}">
      <dgm:prSet/>
      <dgm:spPr/>
      <dgm:t>
        <a:bodyPr/>
        <a:lstStyle/>
        <a:p>
          <a:r>
            <a:rPr lang="en-US"/>
            <a:t>Seasonal decomposition is a technique used to separate time-series data into its constituent components: trend, seasonality, and noise.</a:t>
          </a:r>
        </a:p>
      </dgm:t>
    </dgm:pt>
    <dgm:pt modelId="{B130C0EE-508F-4D9D-B066-E981A86F1A28}" type="parTrans" cxnId="{94B294F4-60D2-417A-8769-BE1AB1AFEF81}">
      <dgm:prSet/>
      <dgm:spPr/>
      <dgm:t>
        <a:bodyPr/>
        <a:lstStyle/>
        <a:p>
          <a:endParaRPr lang="en-US"/>
        </a:p>
      </dgm:t>
    </dgm:pt>
    <dgm:pt modelId="{580D3947-C153-4F6B-9182-7F06340CB952}" type="sibTrans" cxnId="{94B294F4-60D2-417A-8769-BE1AB1AFEF81}">
      <dgm:prSet/>
      <dgm:spPr/>
      <dgm:t>
        <a:bodyPr/>
        <a:lstStyle/>
        <a:p>
          <a:endParaRPr lang="en-US"/>
        </a:p>
      </dgm:t>
    </dgm:pt>
    <dgm:pt modelId="{44D4F842-1DBB-4614-A593-D291933CC4A3}">
      <dgm:prSet/>
      <dgm:spPr/>
      <dgm:t>
        <a:bodyPr/>
        <a:lstStyle/>
        <a:p>
          <a:r>
            <a:rPr lang="en-US"/>
            <a:t>It helps identify the underlying patterns and variations in time-series data.</a:t>
          </a:r>
        </a:p>
      </dgm:t>
    </dgm:pt>
    <dgm:pt modelId="{C9A4F6C6-CA35-457A-8FD4-510FB361C301}" type="parTrans" cxnId="{99A5F81E-EAA0-463C-B029-CE1ABE288990}">
      <dgm:prSet/>
      <dgm:spPr/>
      <dgm:t>
        <a:bodyPr/>
        <a:lstStyle/>
        <a:p>
          <a:endParaRPr lang="en-US"/>
        </a:p>
      </dgm:t>
    </dgm:pt>
    <dgm:pt modelId="{35BEF33A-1FD2-4593-B102-B653B00A8807}" type="sibTrans" cxnId="{99A5F81E-EAA0-463C-B029-CE1ABE288990}">
      <dgm:prSet/>
      <dgm:spPr/>
      <dgm:t>
        <a:bodyPr/>
        <a:lstStyle/>
        <a:p>
          <a:endParaRPr lang="en-US"/>
        </a:p>
      </dgm:t>
    </dgm:pt>
    <dgm:pt modelId="{179BC247-0F28-4820-A8F4-BFFBDD3B486C}">
      <dgm:prSet/>
      <dgm:spPr/>
      <dgm:t>
        <a:bodyPr/>
        <a:lstStyle/>
        <a:p>
          <a:r>
            <a:rPr lang="en-US"/>
            <a:t>It is valuable for understanding seasonality and making forecasts.</a:t>
          </a:r>
        </a:p>
      </dgm:t>
    </dgm:pt>
    <dgm:pt modelId="{FBBDA26E-87FF-42F4-96C5-0A4A4FA8343A}" type="parTrans" cxnId="{419F9D5C-8026-41B9-95AA-A653EFD5C12B}">
      <dgm:prSet/>
      <dgm:spPr/>
      <dgm:t>
        <a:bodyPr/>
        <a:lstStyle/>
        <a:p>
          <a:endParaRPr lang="en-US"/>
        </a:p>
      </dgm:t>
    </dgm:pt>
    <dgm:pt modelId="{C9F24A0E-2448-4B40-ADBA-EA22693DB2E2}" type="sibTrans" cxnId="{419F9D5C-8026-41B9-95AA-A653EFD5C12B}">
      <dgm:prSet/>
      <dgm:spPr/>
      <dgm:t>
        <a:bodyPr/>
        <a:lstStyle/>
        <a:p>
          <a:endParaRPr lang="en-US"/>
        </a:p>
      </dgm:t>
    </dgm:pt>
    <dgm:pt modelId="{BC0A9914-02AF-40A5-823B-2DCF9613E848}">
      <dgm:prSet/>
      <dgm:spPr>
        <a:solidFill>
          <a:srgbClr val="29477A"/>
        </a:solidFill>
      </dgm:spPr>
      <dgm:t>
        <a:bodyPr/>
        <a:lstStyle/>
        <a:p>
          <a:r>
            <a:rPr lang="en-US"/>
            <a:t>Fourier Transform:</a:t>
          </a:r>
        </a:p>
      </dgm:t>
    </dgm:pt>
    <dgm:pt modelId="{886475B5-E538-41AD-9310-634C6EE64BE5}" type="parTrans" cxnId="{0C1A4170-6EDF-4DA9-9206-84E8D2AE7624}">
      <dgm:prSet/>
      <dgm:spPr/>
      <dgm:t>
        <a:bodyPr/>
        <a:lstStyle/>
        <a:p>
          <a:endParaRPr lang="en-US"/>
        </a:p>
      </dgm:t>
    </dgm:pt>
    <dgm:pt modelId="{883BE243-687C-4F13-9FDB-61F2EFFD2638}" type="sibTrans" cxnId="{0C1A4170-6EDF-4DA9-9206-84E8D2AE7624}">
      <dgm:prSet/>
      <dgm:spPr/>
      <dgm:t>
        <a:bodyPr/>
        <a:lstStyle/>
        <a:p>
          <a:endParaRPr lang="en-US"/>
        </a:p>
      </dgm:t>
    </dgm:pt>
    <dgm:pt modelId="{A7510D31-4BEF-4695-8690-BB5204757B02}">
      <dgm:prSet/>
      <dgm:spPr/>
      <dgm:t>
        <a:bodyPr/>
        <a:lstStyle/>
        <a:p>
          <a:r>
            <a:rPr lang="en-US"/>
            <a:t>Fourier transform is used in signal processing, image analysis, and time-series analysis.</a:t>
          </a:r>
        </a:p>
      </dgm:t>
    </dgm:pt>
    <dgm:pt modelId="{9507CEC5-2D34-4011-A09E-C46F658B6F95}" type="parTrans" cxnId="{D5ACB5B1-2D81-41F3-8F89-D345ECD8ADFC}">
      <dgm:prSet/>
      <dgm:spPr/>
      <dgm:t>
        <a:bodyPr/>
        <a:lstStyle/>
        <a:p>
          <a:endParaRPr lang="en-US"/>
        </a:p>
      </dgm:t>
    </dgm:pt>
    <dgm:pt modelId="{4BB7DB6C-E8DA-4CD4-AA0B-ADB9E74A4B07}" type="sibTrans" cxnId="{D5ACB5B1-2D81-41F3-8F89-D345ECD8ADFC}">
      <dgm:prSet/>
      <dgm:spPr/>
      <dgm:t>
        <a:bodyPr/>
        <a:lstStyle/>
        <a:p>
          <a:endParaRPr lang="en-US"/>
        </a:p>
      </dgm:t>
    </dgm:pt>
    <dgm:pt modelId="{BF53E574-ABBF-4A13-9CA5-185FF6EBC69A}">
      <dgm:prSet/>
      <dgm:spPr/>
      <dgm:t>
        <a:bodyPr/>
        <a:lstStyle/>
        <a:p>
          <a:r>
            <a:rPr lang="en-US"/>
            <a:t>It helps identify periodicity and frequency patterns in data.</a:t>
          </a:r>
        </a:p>
      </dgm:t>
    </dgm:pt>
    <dgm:pt modelId="{7FA756E7-84A1-4888-83F5-A1D41C35426C}" type="parTrans" cxnId="{7730AFB5-3E9C-4D3D-AB95-4782EC4E890F}">
      <dgm:prSet/>
      <dgm:spPr/>
      <dgm:t>
        <a:bodyPr/>
        <a:lstStyle/>
        <a:p>
          <a:endParaRPr lang="en-US"/>
        </a:p>
      </dgm:t>
    </dgm:pt>
    <dgm:pt modelId="{F6C9603E-4643-44EF-8E19-F15281512BB6}" type="sibTrans" cxnId="{7730AFB5-3E9C-4D3D-AB95-4782EC4E890F}">
      <dgm:prSet/>
      <dgm:spPr/>
      <dgm:t>
        <a:bodyPr/>
        <a:lstStyle/>
        <a:p>
          <a:endParaRPr lang="en-US"/>
        </a:p>
      </dgm:t>
    </dgm:pt>
    <dgm:pt modelId="{801B9287-7887-48E0-A214-22F3FF6C4E59}" type="pres">
      <dgm:prSet presAssocID="{09B688A8-CE00-41DA-B418-DE5EB2319D00}" presName="linear" presStyleCnt="0">
        <dgm:presLayoutVars>
          <dgm:dir/>
          <dgm:animLvl val="lvl"/>
          <dgm:resizeHandles val="exact"/>
        </dgm:presLayoutVars>
      </dgm:prSet>
      <dgm:spPr/>
    </dgm:pt>
    <dgm:pt modelId="{E1D9A4E2-0AC4-48E8-9E33-F3EA38DE1EBA}" type="pres">
      <dgm:prSet presAssocID="{9DC8C255-AD86-4D86-9DDF-3BA3E351C414}" presName="parentLin" presStyleCnt="0"/>
      <dgm:spPr/>
    </dgm:pt>
    <dgm:pt modelId="{93256D2D-8D56-446C-9801-566150F75DD1}" type="pres">
      <dgm:prSet presAssocID="{9DC8C255-AD86-4D86-9DDF-3BA3E351C414}" presName="parentLeftMargin" presStyleLbl="node1" presStyleIdx="0" presStyleCnt="3"/>
      <dgm:spPr/>
    </dgm:pt>
    <dgm:pt modelId="{5DF9FAF2-FB85-4D85-AA4F-565CE4272E5E}" type="pres">
      <dgm:prSet presAssocID="{9DC8C255-AD86-4D86-9DDF-3BA3E351C414}" presName="parentText" presStyleLbl="node1" presStyleIdx="0" presStyleCnt="3">
        <dgm:presLayoutVars>
          <dgm:chMax val="0"/>
          <dgm:bulletEnabled val="1"/>
        </dgm:presLayoutVars>
      </dgm:prSet>
      <dgm:spPr/>
    </dgm:pt>
    <dgm:pt modelId="{F396CDD4-C4E8-4E3A-AA64-3D5D7A3CA709}" type="pres">
      <dgm:prSet presAssocID="{9DC8C255-AD86-4D86-9DDF-3BA3E351C414}" presName="negativeSpace" presStyleCnt="0"/>
      <dgm:spPr/>
    </dgm:pt>
    <dgm:pt modelId="{2BF1FFFE-C403-478F-80DC-24756E5DF476}" type="pres">
      <dgm:prSet presAssocID="{9DC8C255-AD86-4D86-9DDF-3BA3E351C414}" presName="childText" presStyleLbl="conFgAcc1" presStyleIdx="0" presStyleCnt="3">
        <dgm:presLayoutVars>
          <dgm:bulletEnabled val="1"/>
        </dgm:presLayoutVars>
      </dgm:prSet>
      <dgm:spPr/>
    </dgm:pt>
    <dgm:pt modelId="{005D540F-6117-44A5-A78E-48A4B03D5527}" type="pres">
      <dgm:prSet presAssocID="{105C8395-57E4-49C1-AF55-95EFDCC76AF9}" presName="spaceBetweenRectangles" presStyleCnt="0"/>
      <dgm:spPr/>
    </dgm:pt>
    <dgm:pt modelId="{43FC0567-4899-4DEE-921F-F466F7BC9F2E}" type="pres">
      <dgm:prSet presAssocID="{369E6B16-2BE7-4AA3-BA39-0B98AEAE0E29}" presName="parentLin" presStyleCnt="0"/>
      <dgm:spPr/>
    </dgm:pt>
    <dgm:pt modelId="{7C93AD0A-86C2-466A-BC18-305A73CA85D9}" type="pres">
      <dgm:prSet presAssocID="{369E6B16-2BE7-4AA3-BA39-0B98AEAE0E29}" presName="parentLeftMargin" presStyleLbl="node1" presStyleIdx="0" presStyleCnt="3"/>
      <dgm:spPr/>
    </dgm:pt>
    <dgm:pt modelId="{88DBD8CF-F3E3-481D-9F1C-C46189C41F5B}" type="pres">
      <dgm:prSet presAssocID="{369E6B16-2BE7-4AA3-BA39-0B98AEAE0E29}" presName="parentText" presStyleLbl="node1" presStyleIdx="1" presStyleCnt="3">
        <dgm:presLayoutVars>
          <dgm:chMax val="0"/>
          <dgm:bulletEnabled val="1"/>
        </dgm:presLayoutVars>
      </dgm:prSet>
      <dgm:spPr/>
    </dgm:pt>
    <dgm:pt modelId="{E0C8A92D-D154-4167-8BA5-3101D0D21E1A}" type="pres">
      <dgm:prSet presAssocID="{369E6B16-2BE7-4AA3-BA39-0B98AEAE0E29}" presName="negativeSpace" presStyleCnt="0"/>
      <dgm:spPr/>
    </dgm:pt>
    <dgm:pt modelId="{C8B26A62-8F9E-4CC7-A235-F14D76C992FC}" type="pres">
      <dgm:prSet presAssocID="{369E6B16-2BE7-4AA3-BA39-0B98AEAE0E29}" presName="childText" presStyleLbl="conFgAcc1" presStyleIdx="1" presStyleCnt="3">
        <dgm:presLayoutVars>
          <dgm:bulletEnabled val="1"/>
        </dgm:presLayoutVars>
      </dgm:prSet>
      <dgm:spPr/>
    </dgm:pt>
    <dgm:pt modelId="{EF2E7255-9358-46B5-945B-082378575CFE}" type="pres">
      <dgm:prSet presAssocID="{9381D661-0813-4080-8422-2E5152B19FAD}" presName="spaceBetweenRectangles" presStyleCnt="0"/>
      <dgm:spPr/>
    </dgm:pt>
    <dgm:pt modelId="{F1BF545F-29FC-4260-A549-C5AC621C6B46}" type="pres">
      <dgm:prSet presAssocID="{BC0A9914-02AF-40A5-823B-2DCF9613E848}" presName="parentLin" presStyleCnt="0"/>
      <dgm:spPr/>
    </dgm:pt>
    <dgm:pt modelId="{8C5F2EF8-E465-4530-B31E-2127632B8AE6}" type="pres">
      <dgm:prSet presAssocID="{BC0A9914-02AF-40A5-823B-2DCF9613E848}" presName="parentLeftMargin" presStyleLbl="node1" presStyleIdx="1" presStyleCnt="3"/>
      <dgm:spPr/>
    </dgm:pt>
    <dgm:pt modelId="{A434778E-37F7-48E2-81A1-FE8D9B28F934}" type="pres">
      <dgm:prSet presAssocID="{BC0A9914-02AF-40A5-823B-2DCF9613E848}" presName="parentText" presStyleLbl="node1" presStyleIdx="2" presStyleCnt="3">
        <dgm:presLayoutVars>
          <dgm:chMax val="0"/>
          <dgm:bulletEnabled val="1"/>
        </dgm:presLayoutVars>
      </dgm:prSet>
      <dgm:spPr/>
    </dgm:pt>
    <dgm:pt modelId="{69EA2196-7F93-4292-9CDE-2FCE274AE3BD}" type="pres">
      <dgm:prSet presAssocID="{BC0A9914-02AF-40A5-823B-2DCF9613E848}" presName="negativeSpace" presStyleCnt="0"/>
      <dgm:spPr/>
    </dgm:pt>
    <dgm:pt modelId="{A60D1CD1-BBB2-46F9-9E0D-713BCF0A2E38}" type="pres">
      <dgm:prSet presAssocID="{BC0A9914-02AF-40A5-823B-2DCF9613E848}" presName="childText" presStyleLbl="conFgAcc1" presStyleIdx="2" presStyleCnt="3">
        <dgm:presLayoutVars>
          <dgm:bulletEnabled val="1"/>
        </dgm:presLayoutVars>
      </dgm:prSet>
      <dgm:spPr/>
    </dgm:pt>
  </dgm:ptLst>
  <dgm:cxnLst>
    <dgm:cxn modelId="{98FC4D0D-CA27-4507-B9A4-9DFA130B27C4}" type="presOf" srcId="{E5309C55-F7D4-4E38-8DB4-B0AD0EA6C1EC}" destId="{2BF1FFFE-C403-478F-80DC-24756E5DF476}" srcOrd="0" destOrd="1" presId="urn:microsoft.com/office/officeart/2005/8/layout/list1"/>
    <dgm:cxn modelId="{B30A3F13-D7F9-430B-8ECB-6EC833A4CA1A}" type="presOf" srcId="{369E6B16-2BE7-4AA3-BA39-0B98AEAE0E29}" destId="{7C93AD0A-86C2-466A-BC18-305A73CA85D9}" srcOrd="0" destOrd="0" presId="urn:microsoft.com/office/officeart/2005/8/layout/list1"/>
    <dgm:cxn modelId="{00687D15-640A-4764-AEBC-7543CEE80CE3}" type="presOf" srcId="{179BC247-0F28-4820-A8F4-BFFBDD3B486C}" destId="{C8B26A62-8F9E-4CC7-A235-F14D76C992FC}" srcOrd="0" destOrd="2" presId="urn:microsoft.com/office/officeart/2005/8/layout/list1"/>
    <dgm:cxn modelId="{99A5F81E-EAA0-463C-B029-CE1ABE288990}" srcId="{369E6B16-2BE7-4AA3-BA39-0B98AEAE0E29}" destId="{44D4F842-1DBB-4614-A593-D291933CC4A3}" srcOrd="1" destOrd="0" parTransId="{C9A4F6C6-CA35-457A-8FD4-510FB361C301}" sibTransId="{35BEF33A-1FD2-4593-B102-B653B00A8807}"/>
    <dgm:cxn modelId="{1B0C4022-51C2-4AC2-8F8D-D358999027B7}" type="presOf" srcId="{A7510D31-4BEF-4695-8690-BB5204757B02}" destId="{A60D1CD1-BBB2-46F9-9E0D-713BCF0A2E38}" srcOrd="0" destOrd="0" presId="urn:microsoft.com/office/officeart/2005/8/layout/list1"/>
    <dgm:cxn modelId="{18522923-475E-4B40-9CC6-3A2D20677577}" type="presOf" srcId="{BF53E574-ABBF-4A13-9CA5-185FF6EBC69A}" destId="{A60D1CD1-BBB2-46F9-9E0D-713BCF0A2E38}" srcOrd="0" destOrd="1" presId="urn:microsoft.com/office/officeart/2005/8/layout/list1"/>
    <dgm:cxn modelId="{419F9D5C-8026-41B9-95AA-A653EFD5C12B}" srcId="{369E6B16-2BE7-4AA3-BA39-0B98AEAE0E29}" destId="{179BC247-0F28-4820-A8F4-BFFBDD3B486C}" srcOrd="2" destOrd="0" parTransId="{FBBDA26E-87FF-42F4-96C5-0A4A4FA8343A}" sibTransId="{C9F24A0E-2448-4B40-ADBA-EA22693DB2E2}"/>
    <dgm:cxn modelId="{8111D646-344A-4101-B4A2-E5AAAE8DE3AC}" type="presOf" srcId="{44D4F842-1DBB-4614-A593-D291933CC4A3}" destId="{C8B26A62-8F9E-4CC7-A235-F14D76C992FC}" srcOrd="0" destOrd="1" presId="urn:microsoft.com/office/officeart/2005/8/layout/list1"/>
    <dgm:cxn modelId="{0C1A4170-6EDF-4DA9-9206-84E8D2AE7624}" srcId="{09B688A8-CE00-41DA-B418-DE5EB2319D00}" destId="{BC0A9914-02AF-40A5-823B-2DCF9613E848}" srcOrd="2" destOrd="0" parTransId="{886475B5-E538-41AD-9310-634C6EE64BE5}" sibTransId="{883BE243-687C-4F13-9FDB-61F2EFFD2638}"/>
    <dgm:cxn modelId="{2DA97352-C30B-4665-8A9D-D5360B9C7647}" type="presOf" srcId="{9DC8C255-AD86-4D86-9DDF-3BA3E351C414}" destId="{5DF9FAF2-FB85-4D85-AA4F-565CE4272E5E}" srcOrd="1" destOrd="0" presId="urn:microsoft.com/office/officeart/2005/8/layout/list1"/>
    <dgm:cxn modelId="{A5F7847A-A2AD-4B25-B4DF-CE295A3FDB12}" type="presOf" srcId="{EF627E69-8F1B-4A1F-971B-D2C7D20BF6C4}" destId="{C8B26A62-8F9E-4CC7-A235-F14D76C992FC}" srcOrd="0" destOrd="0" presId="urn:microsoft.com/office/officeart/2005/8/layout/list1"/>
    <dgm:cxn modelId="{1D18C085-8344-407E-8718-7671F8529024}" type="presOf" srcId="{BC0A9914-02AF-40A5-823B-2DCF9613E848}" destId="{8C5F2EF8-E465-4530-B31E-2127632B8AE6}" srcOrd="0" destOrd="0" presId="urn:microsoft.com/office/officeart/2005/8/layout/list1"/>
    <dgm:cxn modelId="{F3FB0B8C-A6CA-422E-B2D8-2A067FF21036}" type="presOf" srcId="{369E6B16-2BE7-4AA3-BA39-0B98AEAE0E29}" destId="{88DBD8CF-F3E3-481D-9F1C-C46189C41F5B}" srcOrd="1" destOrd="0" presId="urn:microsoft.com/office/officeart/2005/8/layout/list1"/>
    <dgm:cxn modelId="{03576C90-1F75-4272-8351-0583EF8164A7}" type="presOf" srcId="{BC0A9914-02AF-40A5-823B-2DCF9613E848}" destId="{A434778E-37F7-48E2-81A1-FE8D9B28F934}" srcOrd="1" destOrd="0" presId="urn:microsoft.com/office/officeart/2005/8/layout/list1"/>
    <dgm:cxn modelId="{7DDB9594-A2BB-4639-AE01-56E92D1DE2E5}" type="presOf" srcId="{1D67D134-38E8-44EF-809F-9D9F628ADF4D}" destId="{2BF1FFFE-C403-478F-80DC-24756E5DF476}" srcOrd="0" destOrd="0" presId="urn:microsoft.com/office/officeart/2005/8/layout/list1"/>
    <dgm:cxn modelId="{4677599E-DE6C-40EA-BD4A-A68A3A5E6E92}" srcId="{9DC8C255-AD86-4D86-9DDF-3BA3E351C414}" destId="{E5309C55-F7D4-4E38-8DB4-B0AD0EA6C1EC}" srcOrd="1" destOrd="0" parTransId="{0F0519FE-E5A8-4F0E-8CA1-F22A7165D492}" sibTransId="{BEAEF1E8-C72F-4EAA-A1AC-D0A8E59A4793}"/>
    <dgm:cxn modelId="{CB75EEAC-A7A4-47A5-BD89-80D691C2A890}" srcId="{9DC8C255-AD86-4D86-9DDF-3BA3E351C414}" destId="{1D67D134-38E8-44EF-809F-9D9F628ADF4D}" srcOrd="0" destOrd="0" parTransId="{5A22E4D8-805A-4E2C-9715-840783D920BA}" sibTransId="{1425634A-DF33-4ADD-BD10-2D1805DB377C}"/>
    <dgm:cxn modelId="{D5ACB5B1-2D81-41F3-8F89-D345ECD8ADFC}" srcId="{BC0A9914-02AF-40A5-823B-2DCF9613E848}" destId="{A7510D31-4BEF-4695-8690-BB5204757B02}" srcOrd="0" destOrd="0" parTransId="{9507CEC5-2D34-4011-A09E-C46F658B6F95}" sibTransId="{4BB7DB6C-E8DA-4CD4-AA0B-ADB9E74A4B07}"/>
    <dgm:cxn modelId="{DA883EB3-411C-45AB-81B0-D3C9768BBF7D}" srcId="{09B688A8-CE00-41DA-B418-DE5EB2319D00}" destId="{369E6B16-2BE7-4AA3-BA39-0B98AEAE0E29}" srcOrd="1" destOrd="0" parTransId="{BFC7334A-A8EF-4E78-AAE1-B5C62FE75B83}" sibTransId="{9381D661-0813-4080-8422-2E5152B19FAD}"/>
    <dgm:cxn modelId="{7730AFB5-3E9C-4D3D-AB95-4782EC4E890F}" srcId="{BC0A9914-02AF-40A5-823B-2DCF9613E848}" destId="{BF53E574-ABBF-4A13-9CA5-185FF6EBC69A}" srcOrd="1" destOrd="0" parTransId="{7FA756E7-84A1-4888-83F5-A1D41C35426C}" sibTransId="{F6C9603E-4643-44EF-8E19-F15281512BB6}"/>
    <dgm:cxn modelId="{975E4CBD-2EB5-4E0E-9DAF-E4B53D1C960D}" srcId="{09B688A8-CE00-41DA-B418-DE5EB2319D00}" destId="{9DC8C255-AD86-4D86-9DDF-3BA3E351C414}" srcOrd="0" destOrd="0" parTransId="{0A58BF32-EFE8-4826-A1E0-4C377793EA6F}" sibTransId="{105C8395-57E4-49C1-AF55-95EFDCC76AF9}"/>
    <dgm:cxn modelId="{3F3B3DC0-A9CA-4C7E-AAA4-FE07500EE28A}" type="presOf" srcId="{09B688A8-CE00-41DA-B418-DE5EB2319D00}" destId="{801B9287-7887-48E0-A214-22F3FF6C4E59}" srcOrd="0" destOrd="0" presId="urn:microsoft.com/office/officeart/2005/8/layout/list1"/>
    <dgm:cxn modelId="{FB53EEE0-A0AA-42CC-ACE4-6405675CC3FB}" type="presOf" srcId="{9DC8C255-AD86-4D86-9DDF-3BA3E351C414}" destId="{93256D2D-8D56-446C-9801-566150F75DD1}" srcOrd="0" destOrd="0" presId="urn:microsoft.com/office/officeart/2005/8/layout/list1"/>
    <dgm:cxn modelId="{94B294F4-60D2-417A-8769-BE1AB1AFEF81}" srcId="{369E6B16-2BE7-4AA3-BA39-0B98AEAE0E29}" destId="{EF627E69-8F1B-4A1F-971B-D2C7D20BF6C4}" srcOrd="0" destOrd="0" parTransId="{B130C0EE-508F-4D9D-B066-E981A86F1A28}" sibTransId="{580D3947-C153-4F6B-9182-7F06340CB952}"/>
    <dgm:cxn modelId="{D6B1EB87-58BC-4EFC-9A83-A06F484F8E2A}" type="presParOf" srcId="{801B9287-7887-48E0-A214-22F3FF6C4E59}" destId="{E1D9A4E2-0AC4-48E8-9E33-F3EA38DE1EBA}" srcOrd="0" destOrd="0" presId="urn:microsoft.com/office/officeart/2005/8/layout/list1"/>
    <dgm:cxn modelId="{18B109B6-8F5E-4253-8771-AC2385BBFB47}" type="presParOf" srcId="{E1D9A4E2-0AC4-48E8-9E33-F3EA38DE1EBA}" destId="{93256D2D-8D56-446C-9801-566150F75DD1}" srcOrd="0" destOrd="0" presId="urn:microsoft.com/office/officeart/2005/8/layout/list1"/>
    <dgm:cxn modelId="{34EA527C-6F33-438A-AD8E-BE6D823629E9}" type="presParOf" srcId="{E1D9A4E2-0AC4-48E8-9E33-F3EA38DE1EBA}" destId="{5DF9FAF2-FB85-4D85-AA4F-565CE4272E5E}" srcOrd="1" destOrd="0" presId="urn:microsoft.com/office/officeart/2005/8/layout/list1"/>
    <dgm:cxn modelId="{8080E68B-EA58-4429-9A48-33A444EC93A2}" type="presParOf" srcId="{801B9287-7887-48E0-A214-22F3FF6C4E59}" destId="{F396CDD4-C4E8-4E3A-AA64-3D5D7A3CA709}" srcOrd="1" destOrd="0" presId="urn:microsoft.com/office/officeart/2005/8/layout/list1"/>
    <dgm:cxn modelId="{D042E236-79DA-4F1B-B7B0-5F9445519130}" type="presParOf" srcId="{801B9287-7887-48E0-A214-22F3FF6C4E59}" destId="{2BF1FFFE-C403-478F-80DC-24756E5DF476}" srcOrd="2" destOrd="0" presId="urn:microsoft.com/office/officeart/2005/8/layout/list1"/>
    <dgm:cxn modelId="{C45AF265-0466-47BC-B1FB-28970244EA3E}" type="presParOf" srcId="{801B9287-7887-48E0-A214-22F3FF6C4E59}" destId="{005D540F-6117-44A5-A78E-48A4B03D5527}" srcOrd="3" destOrd="0" presId="urn:microsoft.com/office/officeart/2005/8/layout/list1"/>
    <dgm:cxn modelId="{82392B10-DD9D-40C2-9397-E2F3F40F4636}" type="presParOf" srcId="{801B9287-7887-48E0-A214-22F3FF6C4E59}" destId="{43FC0567-4899-4DEE-921F-F466F7BC9F2E}" srcOrd="4" destOrd="0" presId="urn:microsoft.com/office/officeart/2005/8/layout/list1"/>
    <dgm:cxn modelId="{D22BA2C3-4738-43BF-B55D-795384E84416}" type="presParOf" srcId="{43FC0567-4899-4DEE-921F-F466F7BC9F2E}" destId="{7C93AD0A-86C2-466A-BC18-305A73CA85D9}" srcOrd="0" destOrd="0" presId="urn:microsoft.com/office/officeart/2005/8/layout/list1"/>
    <dgm:cxn modelId="{851CD3DD-F06E-4A61-94EB-64FD1B2A6918}" type="presParOf" srcId="{43FC0567-4899-4DEE-921F-F466F7BC9F2E}" destId="{88DBD8CF-F3E3-481D-9F1C-C46189C41F5B}" srcOrd="1" destOrd="0" presId="urn:microsoft.com/office/officeart/2005/8/layout/list1"/>
    <dgm:cxn modelId="{5D373DC4-6BC4-44C2-8E71-EAF79DEAF8BE}" type="presParOf" srcId="{801B9287-7887-48E0-A214-22F3FF6C4E59}" destId="{E0C8A92D-D154-4167-8BA5-3101D0D21E1A}" srcOrd="5" destOrd="0" presId="urn:microsoft.com/office/officeart/2005/8/layout/list1"/>
    <dgm:cxn modelId="{011E3E6B-F8B9-4417-A222-8FC75864AC73}" type="presParOf" srcId="{801B9287-7887-48E0-A214-22F3FF6C4E59}" destId="{C8B26A62-8F9E-4CC7-A235-F14D76C992FC}" srcOrd="6" destOrd="0" presId="urn:microsoft.com/office/officeart/2005/8/layout/list1"/>
    <dgm:cxn modelId="{75711D64-0ADF-4FF8-A455-4CE8BEC3AD09}" type="presParOf" srcId="{801B9287-7887-48E0-A214-22F3FF6C4E59}" destId="{EF2E7255-9358-46B5-945B-082378575CFE}" srcOrd="7" destOrd="0" presId="urn:microsoft.com/office/officeart/2005/8/layout/list1"/>
    <dgm:cxn modelId="{5E650681-EEB0-4E8F-97F2-5E9604E872CE}" type="presParOf" srcId="{801B9287-7887-48E0-A214-22F3FF6C4E59}" destId="{F1BF545F-29FC-4260-A549-C5AC621C6B46}" srcOrd="8" destOrd="0" presId="urn:microsoft.com/office/officeart/2005/8/layout/list1"/>
    <dgm:cxn modelId="{D654E552-8427-4391-97E6-17446FCB9AF3}" type="presParOf" srcId="{F1BF545F-29FC-4260-A549-C5AC621C6B46}" destId="{8C5F2EF8-E465-4530-B31E-2127632B8AE6}" srcOrd="0" destOrd="0" presId="urn:microsoft.com/office/officeart/2005/8/layout/list1"/>
    <dgm:cxn modelId="{C817EFD8-E02E-4564-8861-667586E11A9E}" type="presParOf" srcId="{F1BF545F-29FC-4260-A549-C5AC621C6B46}" destId="{A434778E-37F7-48E2-81A1-FE8D9B28F934}" srcOrd="1" destOrd="0" presId="urn:microsoft.com/office/officeart/2005/8/layout/list1"/>
    <dgm:cxn modelId="{2B3AFEA7-97CE-4F1E-AA34-7847FD274CE9}" type="presParOf" srcId="{801B9287-7887-48E0-A214-22F3FF6C4E59}" destId="{69EA2196-7F93-4292-9CDE-2FCE274AE3BD}" srcOrd="9" destOrd="0" presId="urn:microsoft.com/office/officeart/2005/8/layout/list1"/>
    <dgm:cxn modelId="{7AC930AC-4F1E-4F2B-B80D-EB14236E15AE}" type="presParOf" srcId="{801B9287-7887-48E0-A214-22F3FF6C4E59}" destId="{A60D1CD1-BBB2-46F9-9E0D-713BCF0A2E3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12ABC265-86FA-4AC3-BFA8-54495D77F0C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CECB82C-10BC-474D-9C90-0F5B48DBC3FA}">
      <dgm:prSet/>
      <dgm:spPr/>
      <dgm:t>
        <a:bodyPr/>
        <a:lstStyle/>
        <a:p>
          <a:r>
            <a:rPr lang="en-US"/>
            <a:t>Decision Trees:</a:t>
          </a:r>
        </a:p>
      </dgm:t>
    </dgm:pt>
    <dgm:pt modelId="{741D841B-9A4C-4A5F-904B-737484AD3CBC}" type="parTrans" cxnId="{1EBE80F1-45EA-4F71-B0F8-79B071E7C12C}">
      <dgm:prSet/>
      <dgm:spPr/>
      <dgm:t>
        <a:bodyPr/>
        <a:lstStyle/>
        <a:p>
          <a:endParaRPr lang="en-US"/>
        </a:p>
      </dgm:t>
    </dgm:pt>
    <dgm:pt modelId="{970219E3-BFD4-4DEB-8D59-1A9A9EF2E3A4}" type="sibTrans" cxnId="{1EBE80F1-45EA-4F71-B0F8-79B071E7C12C}">
      <dgm:prSet/>
      <dgm:spPr/>
      <dgm:t>
        <a:bodyPr/>
        <a:lstStyle/>
        <a:p>
          <a:endParaRPr lang="en-US"/>
        </a:p>
      </dgm:t>
    </dgm:pt>
    <dgm:pt modelId="{AAF4E9F8-78E9-4ABD-9A97-2350C223C49F}">
      <dgm:prSet/>
      <dgm:spPr/>
      <dgm:t>
        <a:bodyPr/>
        <a:lstStyle/>
        <a:p>
          <a:pPr algn="just"/>
          <a:r>
            <a:rPr lang="en-US"/>
            <a:t>Decision trees can be used to select the most informative features based on their ability to split the data effectively.</a:t>
          </a:r>
        </a:p>
      </dgm:t>
    </dgm:pt>
    <dgm:pt modelId="{3BB5A5C4-C857-47E1-A6D9-37A67031E92D}" type="parTrans" cxnId="{0210735A-02C3-4A8C-A96F-933B7107ECC6}">
      <dgm:prSet/>
      <dgm:spPr/>
      <dgm:t>
        <a:bodyPr/>
        <a:lstStyle/>
        <a:p>
          <a:endParaRPr lang="en-US"/>
        </a:p>
      </dgm:t>
    </dgm:pt>
    <dgm:pt modelId="{1C8A3D32-1EEB-4108-8406-600D07D3EA59}" type="sibTrans" cxnId="{0210735A-02C3-4A8C-A96F-933B7107ECC6}">
      <dgm:prSet/>
      <dgm:spPr/>
      <dgm:t>
        <a:bodyPr/>
        <a:lstStyle/>
        <a:p>
          <a:endParaRPr lang="en-US"/>
        </a:p>
      </dgm:t>
    </dgm:pt>
    <dgm:pt modelId="{AD78C295-0086-4BDA-9083-664172523AB1}">
      <dgm:prSet/>
      <dgm:spPr/>
      <dgm:t>
        <a:bodyPr/>
        <a:lstStyle/>
        <a:p>
          <a:pPr algn="just"/>
          <a:r>
            <a:rPr lang="en-US"/>
            <a:t>Mathematical aspects involve assessing feature importance through measures like Gini impurity or information gain.</a:t>
          </a:r>
        </a:p>
      </dgm:t>
    </dgm:pt>
    <dgm:pt modelId="{A816CD2B-2C16-400D-88AA-268A5301FE2C}" type="parTrans" cxnId="{4287ADA8-7686-435E-AEAD-590FA7B13A17}">
      <dgm:prSet/>
      <dgm:spPr/>
      <dgm:t>
        <a:bodyPr/>
        <a:lstStyle/>
        <a:p>
          <a:endParaRPr lang="en-US"/>
        </a:p>
      </dgm:t>
    </dgm:pt>
    <dgm:pt modelId="{DD28EAB2-C352-45CD-AB9E-74735B54CC09}" type="sibTrans" cxnId="{4287ADA8-7686-435E-AEAD-590FA7B13A17}">
      <dgm:prSet/>
      <dgm:spPr/>
      <dgm:t>
        <a:bodyPr/>
        <a:lstStyle/>
        <a:p>
          <a:endParaRPr lang="en-US"/>
        </a:p>
      </dgm:t>
    </dgm:pt>
    <dgm:pt modelId="{591D9E76-0C3F-4781-B633-AF51F36DB7A6}">
      <dgm:prSet/>
      <dgm:spPr/>
      <dgm:t>
        <a:bodyPr/>
        <a:lstStyle/>
        <a:p>
          <a:r>
            <a:rPr lang="en-US"/>
            <a:t>Random Forest:</a:t>
          </a:r>
        </a:p>
      </dgm:t>
    </dgm:pt>
    <dgm:pt modelId="{6D12AB87-CCD5-499E-8FA7-FAB34E15149A}" type="parTrans" cxnId="{3EF34714-6B42-4033-82A4-D07F09F60E25}">
      <dgm:prSet/>
      <dgm:spPr/>
      <dgm:t>
        <a:bodyPr/>
        <a:lstStyle/>
        <a:p>
          <a:endParaRPr lang="en-US"/>
        </a:p>
      </dgm:t>
    </dgm:pt>
    <dgm:pt modelId="{F9466C3A-DE0E-4CCE-84FA-DD3DECE525DF}" type="sibTrans" cxnId="{3EF34714-6B42-4033-82A4-D07F09F60E25}">
      <dgm:prSet/>
      <dgm:spPr/>
      <dgm:t>
        <a:bodyPr/>
        <a:lstStyle/>
        <a:p>
          <a:endParaRPr lang="en-US"/>
        </a:p>
      </dgm:t>
    </dgm:pt>
    <dgm:pt modelId="{8B1CD094-D188-4707-A0BA-E6AA3992AE3F}">
      <dgm:prSet/>
      <dgm:spPr/>
      <dgm:t>
        <a:bodyPr/>
        <a:lstStyle/>
        <a:p>
          <a:pPr algn="just"/>
          <a:r>
            <a:rPr lang="en-US"/>
            <a:t>Random Forest, an ensemble method of decision trees, extends feature selection by aggregating multiple decision trees.</a:t>
          </a:r>
        </a:p>
      </dgm:t>
    </dgm:pt>
    <dgm:pt modelId="{8C8968FF-EBEA-4551-939F-0FC8205E7DD4}" type="parTrans" cxnId="{05C40755-9953-43E9-9D6B-00ED91F93412}">
      <dgm:prSet/>
      <dgm:spPr/>
      <dgm:t>
        <a:bodyPr/>
        <a:lstStyle/>
        <a:p>
          <a:endParaRPr lang="en-US"/>
        </a:p>
      </dgm:t>
    </dgm:pt>
    <dgm:pt modelId="{900090A0-2493-48AF-BF9A-E6880E1AF29C}" type="sibTrans" cxnId="{05C40755-9953-43E9-9D6B-00ED91F93412}">
      <dgm:prSet/>
      <dgm:spPr/>
      <dgm:t>
        <a:bodyPr/>
        <a:lstStyle/>
        <a:p>
          <a:endParaRPr lang="en-US"/>
        </a:p>
      </dgm:t>
    </dgm:pt>
    <dgm:pt modelId="{6144E01B-96D5-49ED-8B92-62D65CEE4EEB}">
      <dgm:prSet/>
      <dgm:spPr/>
      <dgm:t>
        <a:bodyPr/>
        <a:lstStyle/>
        <a:p>
          <a:pPr algn="just"/>
          <a:r>
            <a:rPr lang="en-US"/>
            <a:t>It provides feature importance scores based on how well features are used to split nodes.</a:t>
          </a:r>
        </a:p>
      </dgm:t>
    </dgm:pt>
    <dgm:pt modelId="{64D9D87C-EC0A-490B-87DD-E2F745CF8123}" type="parTrans" cxnId="{408C8D80-4714-4105-9C1C-AF6EB178CC90}">
      <dgm:prSet/>
      <dgm:spPr/>
      <dgm:t>
        <a:bodyPr/>
        <a:lstStyle/>
        <a:p>
          <a:endParaRPr lang="en-US"/>
        </a:p>
      </dgm:t>
    </dgm:pt>
    <dgm:pt modelId="{5E9ADC4D-3793-4D5F-B19E-FA7AEB2A3116}" type="sibTrans" cxnId="{408C8D80-4714-4105-9C1C-AF6EB178CC90}">
      <dgm:prSet/>
      <dgm:spPr/>
      <dgm:t>
        <a:bodyPr/>
        <a:lstStyle/>
        <a:p>
          <a:endParaRPr lang="en-US"/>
        </a:p>
      </dgm:t>
    </dgm:pt>
    <dgm:pt modelId="{07A6A789-A93F-4684-8CBB-D38A05FE095A}">
      <dgm:prSet/>
      <dgm:spPr/>
      <dgm:t>
        <a:bodyPr/>
        <a:lstStyle/>
        <a:p>
          <a:r>
            <a:rPr lang="en-US"/>
            <a:t>Lasso Regression:</a:t>
          </a:r>
        </a:p>
      </dgm:t>
    </dgm:pt>
    <dgm:pt modelId="{75759509-EC21-4BDF-AC3B-41A0146DB841}" type="parTrans" cxnId="{9D38F0CC-B0CF-47B9-B9BD-354284A4A319}">
      <dgm:prSet/>
      <dgm:spPr/>
      <dgm:t>
        <a:bodyPr/>
        <a:lstStyle/>
        <a:p>
          <a:endParaRPr lang="en-US"/>
        </a:p>
      </dgm:t>
    </dgm:pt>
    <dgm:pt modelId="{54BEF90B-2907-4879-9524-3DC1878D7765}" type="sibTrans" cxnId="{9D38F0CC-B0CF-47B9-B9BD-354284A4A319}">
      <dgm:prSet/>
      <dgm:spPr/>
      <dgm:t>
        <a:bodyPr/>
        <a:lstStyle/>
        <a:p>
          <a:endParaRPr lang="en-US"/>
        </a:p>
      </dgm:t>
    </dgm:pt>
    <dgm:pt modelId="{B565E2FF-D077-4C82-B4D7-33B43F2FC9AE}">
      <dgm:prSet/>
      <dgm:spPr/>
      <dgm:t>
        <a:bodyPr/>
        <a:lstStyle/>
        <a:p>
          <a:pPr algn="just" rtl="0"/>
          <a:r>
            <a:rPr lang="en-US"/>
            <a:t>Lasso Regression includes feature selection </a:t>
          </a:r>
          <a:r>
            <a:rPr lang="en-US">
              <a:solidFill>
                <a:srgbClr val="1F1F1F"/>
              </a:solidFill>
              <a:latin typeface="Calibri Light" panose="020F0302020204030204"/>
            </a:rPr>
            <a:t>to</a:t>
          </a:r>
          <a:r>
            <a:rPr lang="en-US">
              <a:solidFill>
                <a:srgbClr val="1F1F1F"/>
              </a:solidFill>
            </a:rPr>
            <a:t> enhance the prediction accuracy</a:t>
          </a:r>
          <a:r>
            <a:rPr lang="en-US">
              <a:solidFill>
                <a:srgbClr val="1F1F1F"/>
              </a:solidFill>
              <a:latin typeface="Calibri Light" panose="020F0302020204030204"/>
            </a:rPr>
            <a:t>.</a:t>
          </a:r>
          <a:endParaRPr lang="en-US">
            <a:solidFill>
              <a:srgbClr val="1F1F1F"/>
            </a:solidFill>
          </a:endParaRPr>
        </a:p>
      </dgm:t>
    </dgm:pt>
    <dgm:pt modelId="{259A27ED-098F-4C2A-88FC-83373CF60312}" type="parTrans" cxnId="{ED6F2EFE-B2CD-425D-80A2-8FFBAAB2C133}">
      <dgm:prSet/>
      <dgm:spPr/>
      <dgm:t>
        <a:bodyPr/>
        <a:lstStyle/>
        <a:p>
          <a:endParaRPr lang="en-US"/>
        </a:p>
      </dgm:t>
    </dgm:pt>
    <dgm:pt modelId="{9A37D719-3F59-436C-BE13-F1B12D8E9AF5}" type="sibTrans" cxnId="{ED6F2EFE-B2CD-425D-80A2-8FFBAAB2C133}">
      <dgm:prSet/>
      <dgm:spPr/>
      <dgm:t>
        <a:bodyPr/>
        <a:lstStyle/>
        <a:p>
          <a:endParaRPr lang="en-US"/>
        </a:p>
      </dgm:t>
    </dgm:pt>
    <dgm:pt modelId="{1E65AB0B-D165-41EE-B645-485B98C11F96}">
      <dgm:prSet/>
      <dgm:spPr/>
      <dgm:t>
        <a:bodyPr/>
        <a:lstStyle/>
        <a:p>
          <a:pPr algn="just"/>
          <a:r>
            <a:rPr lang="en-US"/>
            <a:t>It adds a penalty term to the loss function, encouraging the model to use fewer features.</a:t>
          </a:r>
        </a:p>
      </dgm:t>
    </dgm:pt>
    <dgm:pt modelId="{25144CED-B13B-4D29-8E83-E713A43CFA49}" type="parTrans" cxnId="{EE063589-B31A-4CAA-A0A2-29C017D165B6}">
      <dgm:prSet/>
      <dgm:spPr/>
      <dgm:t>
        <a:bodyPr/>
        <a:lstStyle/>
        <a:p>
          <a:endParaRPr lang="en-US"/>
        </a:p>
      </dgm:t>
    </dgm:pt>
    <dgm:pt modelId="{2D28F0E5-3D3B-45BD-9FB8-954F30198CA6}" type="sibTrans" cxnId="{EE063589-B31A-4CAA-A0A2-29C017D165B6}">
      <dgm:prSet/>
      <dgm:spPr/>
      <dgm:t>
        <a:bodyPr/>
        <a:lstStyle/>
        <a:p>
          <a:endParaRPr lang="en-US"/>
        </a:p>
      </dgm:t>
    </dgm:pt>
    <dgm:pt modelId="{B28FD109-3E83-4288-BCEE-AFD46BDD2A3A}">
      <dgm:prSet/>
      <dgm:spPr/>
      <dgm:t>
        <a:bodyPr/>
        <a:lstStyle/>
        <a:p>
          <a:r>
            <a:rPr lang="en-US"/>
            <a:t>Principal Component Analysis (PCA):</a:t>
          </a:r>
        </a:p>
      </dgm:t>
    </dgm:pt>
    <dgm:pt modelId="{A55D83D9-99C5-4EE0-AAD1-56A3E2417DB9}" type="parTrans" cxnId="{CE8D58CE-3B23-435B-AC2D-0C089774D8B7}">
      <dgm:prSet/>
      <dgm:spPr/>
      <dgm:t>
        <a:bodyPr/>
        <a:lstStyle/>
        <a:p>
          <a:endParaRPr lang="en-US"/>
        </a:p>
      </dgm:t>
    </dgm:pt>
    <dgm:pt modelId="{684E0A7E-9FD2-489F-8219-34B0C2BBE1AF}" type="sibTrans" cxnId="{CE8D58CE-3B23-435B-AC2D-0C089774D8B7}">
      <dgm:prSet/>
      <dgm:spPr/>
      <dgm:t>
        <a:bodyPr/>
        <a:lstStyle/>
        <a:p>
          <a:endParaRPr lang="en-US"/>
        </a:p>
      </dgm:t>
    </dgm:pt>
    <dgm:pt modelId="{6E4516C9-C9D3-4BCA-B93A-5A80C36041E0}">
      <dgm:prSet/>
      <dgm:spPr/>
      <dgm:t>
        <a:bodyPr/>
        <a:lstStyle/>
        <a:p>
          <a:pPr algn="just"/>
          <a:r>
            <a:rPr lang="en-US"/>
            <a:t>PCA is used for feature extraction rather than selection. It transforms the original features into a new set of uncorrelated features (principal components).</a:t>
          </a:r>
        </a:p>
      </dgm:t>
    </dgm:pt>
    <dgm:pt modelId="{B4C6C907-E0EB-45BD-BEB6-43725C27053C}" type="parTrans" cxnId="{278D70AD-0C72-4997-82FD-EA6548465A13}">
      <dgm:prSet/>
      <dgm:spPr/>
      <dgm:t>
        <a:bodyPr/>
        <a:lstStyle/>
        <a:p>
          <a:endParaRPr lang="en-US"/>
        </a:p>
      </dgm:t>
    </dgm:pt>
    <dgm:pt modelId="{FAFF7C3F-10EB-4945-9AA4-74A08A7319BE}" type="sibTrans" cxnId="{278D70AD-0C72-4997-82FD-EA6548465A13}">
      <dgm:prSet/>
      <dgm:spPr/>
      <dgm:t>
        <a:bodyPr/>
        <a:lstStyle/>
        <a:p>
          <a:endParaRPr lang="en-US"/>
        </a:p>
      </dgm:t>
    </dgm:pt>
    <dgm:pt modelId="{3C01484C-F0A8-4FB7-9ACE-D43588377798}">
      <dgm:prSet/>
      <dgm:spPr/>
      <dgm:t>
        <a:bodyPr/>
        <a:lstStyle/>
        <a:p>
          <a:r>
            <a:rPr lang="en-US"/>
            <a:t>Linear Discriminant Analysis (LDA):</a:t>
          </a:r>
        </a:p>
      </dgm:t>
    </dgm:pt>
    <dgm:pt modelId="{B505D0B0-4A60-47DE-B330-026B910D48AB}" type="parTrans" cxnId="{92AA951A-0890-43C4-A2C5-52F5AFFB8386}">
      <dgm:prSet/>
      <dgm:spPr/>
      <dgm:t>
        <a:bodyPr/>
        <a:lstStyle/>
        <a:p>
          <a:endParaRPr lang="en-US"/>
        </a:p>
      </dgm:t>
    </dgm:pt>
    <dgm:pt modelId="{9DF84DF8-54E1-41E9-A1D3-11F4CF7ACDBF}" type="sibTrans" cxnId="{92AA951A-0890-43C4-A2C5-52F5AFFB8386}">
      <dgm:prSet/>
      <dgm:spPr/>
      <dgm:t>
        <a:bodyPr/>
        <a:lstStyle/>
        <a:p>
          <a:endParaRPr lang="en-US"/>
        </a:p>
      </dgm:t>
    </dgm:pt>
    <dgm:pt modelId="{69DF8186-EE4E-42A1-B311-875521C5AD9F}">
      <dgm:prSet/>
      <dgm:spPr/>
      <dgm:t>
        <a:bodyPr/>
        <a:lstStyle/>
        <a:p>
          <a:pPr algn="just"/>
          <a:r>
            <a:rPr lang="en-US"/>
            <a:t>LDA is a dimensionality reduction technique that maximizes class separability, making it relevant for feature engineering in classification tasks.</a:t>
          </a:r>
        </a:p>
      </dgm:t>
    </dgm:pt>
    <dgm:pt modelId="{8AB37FF1-D3FA-4F1A-8345-0C8A0F44F915}" type="parTrans" cxnId="{191401F7-BB7B-443F-8888-E805B9187E7C}">
      <dgm:prSet/>
      <dgm:spPr/>
      <dgm:t>
        <a:bodyPr/>
        <a:lstStyle/>
        <a:p>
          <a:endParaRPr lang="en-US"/>
        </a:p>
      </dgm:t>
    </dgm:pt>
    <dgm:pt modelId="{AC5844BB-C0B9-4F51-A416-E9257A5388F5}" type="sibTrans" cxnId="{191401F7-BB7B-443F-8888-E805B9187E7C}">
      <dgm:prSet/>
      <dgm:spPr/>
      <dgm:t>
        <a:bodyPr/>
        <a:lstStyle/>
        <a:p>
          <a:endParaRPr lang="en-US"/>
        </a:p>
      </dgm:t>
    </dgm:pt>
    <dgm:pt modelId="{B318B94E-4C00-4371-88E8-DCF008868702}">
      <dgm:prSet/>
      <dgm:spPr/>
      <dgm:t>
        <a:bodyPr/>
        <a:lstStyle/>
        <a:p>
          <a:r>
            <a:rPr lang="en-US" err="1"/>
            <a:t>XGBoost</a:t>
          </a:r>
          <a:r>
            <a:rPr lang="en-US"/>
            <a:t> (Extreme Gradient Boosting):</a:t>
          </a:r>
        </a:p>
      </dgm:t>
    </dgm:pt>
    <dgm:pt modelId="{D0CA3F8A-00C5-434B-AACA-C472E3484906}" type="parTrans" cxnId="{F9969000-ED47-4A03-B3E0-526A1432BF5C}">
      <dgm:prSet/>
      <dgm:spPr/>
      <dgm:t>
        <a:bodyPr/>
        <a:lstStyle/>
        <a:p>
          <a:endParaRPr lang="en-US"/>
        </a:p>
      </dgm:t>
    </dgm:pt>
    <dgm:pt modelId="{16FC6AD9-182E-43E9-BC58-03D0BDD2434C}" type="sibTrans" cxnId="{F9969000-ED47-4A03-B3E0-526A1432BF5C}">
      <dgm:prSet/>
      <dgm:spPr/>
      <dgm:t>
        <a:bodyPr/>
        <a:lstStyle/>
        <a:p>
          <a:endParaRPr lang="en-US"/>
        </a:p>
      </dgm:t>
    </dgm:pt>
    <dgm:pt modelId="{9D0A9DB9-7A84-4149-9914-28B8A780D9BE}">
      <dgm:prSet/>
      <dgm:spPr/>
      <dgm:t>
        <a:bodyPr/>
        <a:lstStyle/>
        <a:p>
          <a:pPr algn="just"/>
          <a:r>
            <a:rPr lang="en-US" err="1"/>
            <a:t>XGBoost</a:t>
          </a:r>
          <a:r>
            <a:rPr lang="en-US"/>
            <a:t> is a gradient boosting algorithm that extends decision trees with feature selection.</a:t>
          </a:r>
        </a:p>
      </dgm:t>
    </dgm:pt>
    <dgm:pt modelId="{CC2ADAD6-B4C9-48FD-A03E-A344866DF2D5}" type="parTrans" cxnId="{78707CEF-9B46-4681-897B-F745F6B0873E}">
      <dgm:prSet/>
      <dgm:spPr/>
      <dgm:t>
        <a:bodyPr/>
        <a:lstStyle/>
        <a:p>
          <a:endParaRPr lang="en-US"/>
        </a:p>
      </dgm:t>
    </dgm:pt>
    <dgm:pt modelId="{97B6EBCF-C68A-4455-A291-F4CBD1659988}" type="sibTrans" cxnId="{78707CEF-9B46-4681-897B-F745F6B0873E}">
      <dgm:prSet/>
      <dgm:spPr/>
      <dgm:t>
        <a:bodyPr/>
        <a:lstStyle/>
        <a:p>
          <a:endParaRPr lang="en-US"/>
        </a:p>
      </dgm:t>
    </dgm:pt>
    <dgm:pt modelId="{90F2DBC1-2194-4AF4-9E74-506EA4ADFD6F}">
      <dgm:prSet/>
      <dgm:spPr/>
      <dgm:t>
        <a:bodyPr/>
        <a:lstStyle/>
        <a:p>
          <a:pPr algn="just"/>
          <a:r>
            <a:rPr lang="en-US"/>
            <a:t>It calculates feature importance using gradient boosting techniques and the reduction in the loss function.</a:t>
          </a:r>
        </a:p>
      </dgm:t>
    </dgm:pt>
    <dgm:pt modelId="{DD0813F9-7816-4494-BFCA-212D893DA61C}" type="parTrans" cxnId="{B3BBB872-79B0-4ACC-BD43-EE137C2FC161}">
      <dgm:prSet/>
      <dgm:spPr/>
      <dgm:t>
        <a:bodyPr/>
        <a:lstStyle/>
        <a:p>
          <a:endParaRPr lang="en-US"/>
        </a:p>
      </dgm:t>
    </dgm:pt>
    <dgm:pt modelId="{45431A10-5A4F-4CD3-8338-DA520C136205}" type="sibTrans" cxnId="{B3BBB872-79B0-4ACC-BD43-EE137C2FC161}">
      <dgm:prSet/>
      <dgm:spPr/>
      <dgm:t>
        <a:bodyPr/>
        <a:lstStyle/>
        <a:p>
          <a:endParaRPr lang="en-US"/>
        </a:p>
      </dgm:t>
    </dgm:pt>
    <dgm:pt modelId="{12E1565D-4AF7-48CB-964D-620ED73E35B3}" type="pres">
      <dgm:prSet presAssocID="{12ABC265-86FA-4AC3-BFA8-54495D77F0C1}" presName="Name0" presStyleCnt="0">
        <dgm:presLayoutVars>
          <dgm:dir/>
          <dgm:animLvl val="lvl"/>
          <dgm:resizeHandles val="exact"/>
        </dgm:presLayoutVars>
      </dgm:prSet>
      <dgm:spPr/>
    </dgm:pt>
    <dgm:pt modelId="{CB4BA15D-261C-43EB-97C2-6843832CEBD6}" type="pres">
      <dgm:prSet presAssocID="{2CECB82C-10BC-474D-9C90-0F5B48DBC3FA}" presName="composite" presStyleCnt="0"/>
      <dgm:spPr/>
    </dgm:pt>
    <dgm:pt modelId="{154EE260-B4F4-42B6-A780-EBBADCE1C0AB}" type="pres">
      <dgm:prSet presAssocID="{2CECB82C-10BC-474D-9C90-0F5B48DBC3FA}" presName="parTx" presStyleLbl="alignNode1" presStyleIdx="0" presStyleCnt="6">
        <dgm:presLayoutVars>
          <dgm:chMax val="0"/>
          <dgm:chPref val="0"/>
          <dgm:bulletEnabled val="1"/>
        </dgm:presLayoutVars>
      </dgm:prSet>
      <dgm:spPr/>
    </dgm:pt>
    <dgm:pt modelId="{8221D070-B8DF-42F4-8142-F32166AEA475}" type="pres">
      <dgm:prSet presAssocID="{2CECB82C-10BC-474D-9C90-0F5B48DBC3FA}" presName="desTx" presStyleLbl="alignAccFollowNode1" presStyleIdx="0" presStyleCnt="6">
        <dgm:presLayoutVars>
          <dgm:bulletEnabled val="1"/>
        </dgm:presLayoutVars>
      </dgm:prSet>
      <dgm:spPr/>
    </dgm:pt>
    <dgm:pt modelId="{DCDEEA07-0290-4E68-9A60-E9D711A07595}" type="pres">
      <dgm:prSet presAssocID="{970219E3-BFD4-4DEB-8D59-1A9A9EF2E3A4}" presName="space" presStyleCnt="0"/>
      <dgm:spPr/>
    </dgm:pt>
    <dgm:pt modelId="{E11FC7AD-BBC9-4251-9F1D-B74EA2C8056E}" type="pres">
      <dgm:prSet presAssocID="{591D9E76-0C3F-4781-B633-AF51F36DB7A6}" presName="composite" presStyleCnt="0"/>
      <dgm:spPr/>
    </dgm:pt>
    <dgm:pt modelId="{EC1499B2-DB49-4C36-8AFC-69D6A03027C2}" type="pres">
      <dgm:prSet presAssocID="{591D9E76-0C3F-4781-B633-AF51F36DB7A6}" presName="parTx" presStyleLbl="alignNode1" presStyleIdx="1" presStyleCnt="6">
        <dgm:presLayoutVars>
          <dgm:chMax val="0"/>
          <dgm:chPref val="0"/>
          <dgm:bulletEnabled val="1"/>
        </dgm:presLayoutVars>
      </dgm:prSet>
      <dgm:spPr/>
    </dgm:pt>
    <dgm:pt modelId="{8F5F38DE-0B4D-45F1-A8C6-913932C014CD}" type="pres">
      <dgm:prSet presAssocID="{591D9E76-0C3F-4781-B633-AF51F36DB7A6}" presName="desTx" presStyleLbl="alignAccFollowNode1" presStyleIdx="1" presStyleCnt="6">
        <dgm:presLayoutVars>
          <dgm:bulletEnabled val="1"/>
        </dgm:presLayoutVars>
      </dgm:prSet>
      <dgm:spPr/>
    </dgm:pt>
    <dgm:pt modelId="{F7F6E7C4-2811-4C98-9621-701D77EB7894}" type="pres">
      <dgm:prSet presAssocID="{F9466C3A-DE0E-4CCE-84FA-DD3DECE525DF}" presName="space" presStyleCnt="0"/>
      <dgm:spPr/>
    </dgm:pt>
    <dgm:pt modelId="{4491057A-1334-4393-9CF2-0F8051F9DCEC}" type="pres">
      <dgm:prSet presAssocID="{07A6A789-A93F-4684-8CBB-D38A05FE095A}" presName="composite" presStyleCnt="0"/>
      <dgm:spPr/>
    </dgm:pt>
    <dgm:pt modelId="{B6B87FCC-2715-46C3-B712-49AB93C162C9}" type="pres">
      <dgm:prSet presAssocID="{07A6A789-A93F-4684-8CBB-D38A05FE095A}" presName="parTx" presStyleLbl="alignNode1" presStyleIdx="2" presStyleCnt="6">
        <dgm:presLayoutVars>
          <dgm:chMax val="0"/>
          <dgm:chPref val="0"/>
          <dgm:bulletEnabled val="1"/>
        </dgm:presLayoutVars>
      </dgm:prSet>
      <dgm:spPr/>
    </dgm:pt>
    <dgm:pt modelId="{EE316F3C-CD96-4B46-AECD-A216F37CE839}" type="pres">
      <dgm:prSet presAssocID="{07A6A789-A93F-4684-8CBB-D38A05FE095A}" presName="desTx" presStyleLbl="alignAccFollowNode1" presStyleIdx="2" presStyleCnt="6">
        <dgm:presLayoutVars>
          <dgm:bulletEnabled val="1"/>
        </dgm:presLayoutVars>
      </dgm:prSet>
      <dgm:spPr/>
    </dgm:pt>
    <dgm:pt modelId="{64E00C73-D3FA-426F-B5D1-BDDF60D6D079}" type="pres">
      <dgm:prSet presAssocID="{54BEF90B-2907-4879-9524-3DC1878D7765}" presName="space" presStyleCnt="0"/>
      <dgm:spPr/>
    </dgm:pt>
    <dgm:pt modelId="{11B9802C-CB6F-4172-8818-D52FD390E729}" type="pres">
      <dgm:prSet presAssocID="{B28FD109-3E83-4288-BCEE-AFD46BDD2A3A}" presName="composite" presStyleCnt="0"/>
      <dgm:spPr/>
    </dgm:pt>
    <dgm:pt modelId="{F894FCC7-4B57-44DC-A080-1EEA3D7BB1C5}" type="pres">
      <dgm:prSet presAssocID="{B28FD109-3E83-4288-BCEE-AFD46BDD2A3A}" presName="parTx" presStyleLbl="alignNode1" presStyleIdx="3" presStyleCnt="6">
        <dgm:presLayoutVars>
          <dgm:chMax val="0"/>
          <dgm:chPref val="0"/>
          <dgm:bulletEnabled val="1"/>
        </dgm:presLayoutVars>
      </dgm:prSet>
      <dgm:spPr/>
    </dgm:pt>
    <dgm:pt modelId="{A6BB12BF-F381-425A-8F51-822DAE901387}" type="pres">
      <dgm:prSet presAssocID="{B28FD109-3E83-4288-BCEE-AFD46BDD2A3A}" presName="desTx" presStyleLbl="alignAccFollowNode1" presStyleIdx="3" presStyleCnt="6">
        <dgm:presLayoutVars>
          <dgm:bulletEnabled val="1"/>
        </dgm:presLayoutVars>
      </dgm:prSet>
      <dgm:spPr/>
    </dgm:pt>
    <dgm:pt modelId="{F228832D-0B21-40C7-AAC4-D8E21C52DBD4}" type="pres">
      <dgm:prSet presAssocID="{684E0A7E-9FD2-489F-8219-34B0C2BBE1AF}" presName="space" presStyleCnt="0"/>
      <dgm:spPr/>
    </dgm:pt>
    <dgm:pt modelId="{B135A5AB-3EE4-4A0B-AA4D-DF2CFA4D91B1}" type="pres">
      <dgm:prSet presAssocID="{3C01484C-F0A8-4FB7-9ACE-D43588377798}" presName="composite" presStyleCnt="0"/>
      <dgm:spPr/>
    </dgm:pt>
    <dgm:pt modelId="{2397A211-E2B3-4300-AF4A-69AEA8322AD8}" type="pres">
      <dgm:prSet presAssocID="{3C01484C-F0A8-4FB7-9ACE-D43588377798}" presName="parTx" presStyleLbl="alignNode1" presStyleIdx="4" presStyleCnt="6">
        <dgm:presLayoutVars>
          <dgm:chMax val="0"/>
          <dgm:chPref val="0"/>
          <dgm:bulletEnabled val="1"/>
        </dgm:presLayoutVars>
      </dgm:prSet>
      <dgm:spPr/>
    </dgm:pt>
    <dgm:pt modelId="{EB27A77B-49F5-43BB-A894-BAC91EAF10F9}" type="pres">
      <dgm:prSet presAssocID="{3C01484C-F0A8-4FB7-9ACE-D43588377798}" presName="desTx" presStyleLbl="alignAccFollowNode1" presStyleIdx="4" presStyleCnt="6">
        <dgm:presLayoutVars>
          <dgm:bulletEnabled val="1"/>
        </dgm:presLayoutVars>
      </dgm:prSet>
      <dgm:spPr/>
    </dgm:pt>
    <dgm:pt modelId="{DEC284B4-5CC3-4F04-8A81-CF079D16259D}" type="pres">
      <dgm:prSet presAssocID="{9DF84DF8-54E1-41E9-A1D3-11F4CF7ACDBF}" presName="space" presStyleCnt="0"/>
      <dgm:spPr/>
    </dgm:pt>
    <dgm:pt modelId="{FADCAC22-1489-40C5-B240-597ACF327F87}" type="pres">
      <dgm:prSet presAssocID="{B318B94E-4C00-4371-88E8-DCF008868702}" presName="composite" presStyleCnt="0"/>
      <dgm:spPr/>
    </dgm:pt>
    <dgm:pt modelId="{0A6789A5-A560-4313-A143-3D3E9A981C17}" type="pres">
      <dgm:prSet presAssocID="{B318B94E-4C00-4371-88E8-DCF008868702}" presName="parTx" presStyleLbl="alignNode1" presStyleIdx="5" presStyleCnt="6">
        <dgm:presLayoutVars>
          <dgm:chMax val="0"/>
          <dgm:chPref val="0"/>
          <dgm:bulletEnabled val="1"/>
        </dgm:presLayoutVars>
      </dgm:prSet>
      <dgm:spPr/>
    </dgm:pt>
    <dgm:pt modelId="{CE8E89F2-13B0-4706-9EFF-4C628F9EFA4B}" type="pres">
      <dgm:prSet presAssocID="{B318B94E-4C00-4371-88E8-DCF008868702}" presName="desTx" presStyleLbl="alignAccFollowNode1" presStyleIdx="5" presStyleCnt="6">
        <dgm:presLayoutVars>
          <dgm:bulletEnabled val="1"/>
        </dgm:presLayoutVars>
      </dgm:prSet>
      <dgm:spPr/>
    </dgm:pt>
  </dgm:ptLst>
  <dgm:cxnLst>
    <dgm:cxn modelId="{F9969000-ED47-4A03-B3E0-526A1432BF5C}" srcId="{12ABC265-86FA-4AC3-BFA8-54495D77F0C1}" destId="{B318B94E-4C00-4371-88E8-DCF008868702}" srcOrd="5" destOrd="0" parTransId="{D0CA3F8A-00C5-434B-AACA-C472E3484906}" sibTransId="{16FC6AD9-182E-43E9-BC58-03D0BDD2434C}"/>
    <dgm:cxn modelId="{F71A3A11-4C2B-411F-B869-30CD7CF69C4D}" type="presOf" srcId="{9D0A9DB9-7A84-4149-9914-28B8A780D9BE}" destId="{CE8E89F2-13B0-4706-9EFF-4C628F9EFA4B}" srcOrd="0" destOrd="0" presId="urn:microsoft.com/office/officeart/2005/8/layout/hList1"/>
    <dgm:cxn modelId="{3EF34714-6B42-4033-82A4-D07F09F60E25}" srcId="{12ABC265-86FA-4AC3-BFA8-54495D77F0C1}" destId="{591D9E76-0C3F-4781-B633-AF51F36DB7A6}" srcOrd="1" destOrd="0" parTransId="{6D12AB87-CCD5-499E-8FA7-FAB34E15149A}" sibTransId="{F9466C3A-DE0E-4CCE-84FA-DD3DECE525DF}"/>
    <dgm:cxn modelId="{92AA951A-0890-43C4-A2C5-52F5AFFB8386}" srcId="{12ABC265-86FA-4AC3-BFA8-54495D77F0C1}" destId="{3C01484C-F0A8-4FB7-9ACE-D43588377798}" srcOrd="4" destOrd="0" parTransId="{B505D0B0-4A60-47DE-B330-026B910D48AB}" sibTransId="{9DF84DF8-54E1-41E9-A1D3-11F4CF7ACDBF}"/>
    <dgm:cxn modelId="{3846DF1B-563F-4CBF-80D9-3088610041D7}" type="presOf" srcId="{69DF8186-EE4E-42A1-B311-875521C5AD9F}" destId="{EB27A77B-49F5-43BB-A894-BAC91EAF10F9}" srcOrd="0" destOrd="0" presId="urn:microsoft.com/office/officeart/2005/8/layout/hList1"/>
    <dgm:cxn modelId="{8DE4AC23-A1E9-4C68-A16A-C06DAC64ECB0}" type="presOf" srcId="{07A6A789-A93F-4684-8CBB-D38A05FE095A}" destId="{B6B87FCC-2715-46C3-B712-49AB93C162C9}" srcOrd="0" destOrd="0" presId="urn:microsoft.com/office/officeart/2005/8/layout/hList1"/>
    <dgm:cxn modelId="{F85DB05E-16B7-40B0-9C06-8AB85D3A1CE2}" type="presOf" srcId="{AAF4E9F8-78E9-4ABD-9A97-2350C223C49F}" destId="{8221D070-B8DF-42F4-8142-F32166AEA475}" srcOrd="0" destOrd="0" presId="urn:microsoft.com/office/officeart/2005/8/layout/hList1"/>
    <dgm:cxn modelId="{8404065F-1009-484A-82A1-D95FFB57FF23}" type="presOf" srcId="{6144E01B-96D5-49ED-8B92-62D65CEE4EEB}" destId="{8F5F38DE-0B4D-45F1-A8C6-913932C014CD}" srcOrd="0" destOrd="1" presId="urn:microsoft.com/office/officeart/2005/8/layout/hList1"/>
    <dgm:cxn modelId="{B3BBB872-79B0-4ACC-BD43-EE137C2FC161}" srcId="{B318B94E-4C00-4371-88E8-DCF008868702}" destId="{90F2DBC1-2194-4AF4-9E74-506EA4ADFD6F}" srcOrd="1" destOrd="0" parTransId="{DD0813F9-7816-4494-BFCA-212D893DA61C}" sibTransId="{45431A10-5A4F-4CD3-8338-DA520C136205}"/>
    <dgm:cxn modelId="{05C40755-9953-43E9-9D6B-00ED91F93412}" srcId="{591D9E76-0C3F-4781-B633-AF51F36DB7A6}" destId="{8B1CD094-D188-4707-A0BA-E6AA3992AE3F}" srcOrd="0" destOrd="0" parTransId="{8C8968FF-EBEA-4551-939F-0FC8205E7DD4}" sibTransId="{900090A0-2493-48AF-BF9A-E6880E1AF29C}"/>
    <dgm:cxn modelId="{DDB62675-6994-4AA9-9C40-5D543CCCF499}" type="presOf" srcId="{8B1CD094-D188-4707-A0BA-E6AA3992AE3F}" destId="{8F5F38DE-0B4D-45F1-A8C6-913932C014CD}" srcOrd="0" destOrd="0" presId="urn:microsoft.com/office/officeart/2005/8/layout/hList1"/>
    <dgm:cxn modelId="{0210735A-02C3-4A8C-A96F-933B7107ECC6}" srcId="{2CECB82C-10BC-474D-9C90-0F5B48DBC3FA}" destId="{AAF4E9F8-78E9-4ABD-9A97-2350C223C49F}" srcOrd="0" destOrd="0" parTransId="{3BB5A5C4-C857-47E1-A6D9-37A67031E92D}" sibTransId="{1C8A3D32-1EEB-4108-8406-600D07D3EA59}"/>
    <dgm:cxn modelId="{408C8D80-4714-4105-9C1C-AF6EB178CC90}" srcId="{591D9E76-0C3F-4781-B633-AF51F36DB7A6}" destId="{6144E01B-96D5-49ED-8B92-62D65CEE4EEB}" srcOrd="1" destOrd="0" parTransId="{64D9D87C-EC0A-490B-87DD-E2F745CF8123}" sibTransId="{5E9ADC4D-3793-4D5F-B19E-FA7AEB2A3116}"/>
    <dgm:cxn modelId="{EE063589-B31A-4CAA-A0A2-29C017D165B6}" srcId="{07A6A789-A93F-4684-8CBB-D38A05FE095A}" destId="{1E65AB0B-D165-41EE-B645-485B98C11F96}" srcOrd="1" destOrd="0" parTransId="{25144CED-B13B-4D29-8E83-E713A43CFA49}" sibTransId="{2D28F0E5-3D3B-45BD-9FB8-954F30198CA6}"/>
    <dgm:cxn modelId="{A57C1091-4353-4119-9F7F-5A566A44046E}" type="presOf" srcId="{AD78C295-0086-4BDA-9083-664172523AB1}" destId="{8221D070-B8DF-42F4-8142-F32166AEA475}" srcOrd="0" destOrd="1" presId="urn:microsoft.com/office/officeart/2005/8/layout/hList1"/>
    <dgm:cxn modelId="{A0ADEA99-34F8-45B5-8E09-EBDC7D13A1FA}" type="presOf" srcId="{6E4516C9-C9D3-4BCA-B93A-5A80C36041E0}" destId="{A6BB12BF-F381-425A-8F51-822DAE901387}" srcOrd="0" destOrd="0" presId="urn:microsoft.com/office/officeart/2005/8/layout/hList1"/>
    <dgm:cxn modelId="{D5DE759B-AB90-4726-80EB-F7A047D3339D}" type="presOf" srcId="{12ABC265-86FA-4AC3-BFA8-54495D77F0C1}" destId="{12E1565D-4AF7-48CB-964D-620ED73E35B3}" srcOrd="0" destOrd="0" presId="urn:microsoft.com/office/officeart/2005/8/layout/hList1"/>
    <dgm:cxn modelId="{E1FC1F9F-FDD6-4B08-8734-D895CA8D8DBA}" type="presOf" srcId="{3C01484C-F0A8-4FB7-9ACE-D43588377798}" destId="{2397A211-E2B3-4300-AF4A-69AEA8322AD8}" srcOrd="0" destOrd="0" presId="urn:microsoft.com/office/officeart/2005/8/layout/hList1"/>
    <dgm:cxn modelId="{4287ADA8-7686-435E-AEAD-590FA7B13A17}" srcId="{2CECB82C-10BC-474D-9C90-0F5B48DBC3FA}" destId="{AD78C295-0086-4BDA-9083-664172523AB1}" srcOrd="1" destOrd="0" parTransId="{A816CD2B-2C16-400D-88AA-268A5301FE2C}" sibTransId="{DD28EAB2-C352-45CD-AB9E-74735B54CC09}"/>
    <dgm:cxn modelId="{099891AC-3BF5-4D3B-B13E-80CDC05EBD14}" type="presOf" srcId="{2CECB82C-10BC-474D-9C90-0F5B48DBC3FA}" destId="{154EE260-B4F4-42B6-A780-EBBADCE1C0AB}" srcOrd="0" destOrd="0" presId="urn:microsoft.com/office/officeart/2005/8/layout/hList1"/>
    <dgm:cxn modelId="{278D70AD-0C72-4997-82FD-EA6548465A13}" srcId="{B28FD109-3E83-4288-BCEE-AFD46BDD2A3A}" destId="{6E4516C9-C9D3-4BCA-B93A-5A80C36041E0}" srcOrd="0" destOrd="0" parTransId="{B4C6C907-E0EB-45BD-BEB6-43725C27053C}" sibTransId="{FAFF7C3F-10EB-4945-9AA4-74A08A7319BE}"/>
    <dgm:cxn modelId="{C91B75CB-3EAE-4249-886F-E9FBBA48AF4E}" type="presOf" srcId="{90F2DBC1-2194-4AF4-9E74-506EA4ADFD6F}" destId="{CE8E89F2-13B0-4706-9EFF-4C628F9EFA4B}" srcOrd="0" destOrd="1" presId="urn:microsoft.com/office/officeart/2005/8/layout/hList1"/>
    <dgm:cxn modelId="{9D38F0CC-B0CF-47B9-B9BD-354284A4A319}" srcId="{12ABC265-86FA-4AC3-BFA8-54495D77F0C1}" destId="{07A6A789-A93F-4684-8CBB-D38A05FE095A}" srcOrd="2" destOrd="0" parTransId="{75759509-EC21-4BDF-AC3B-41A0146DB841}" sibTransId="{54BEF90B-2907-4879-9524-3DC1878D7765}"/>
    <dgm:cxn modelId="{CE8D58CE-3B23-435B-AC2D-0C089774D8B7}" srcId="{12ABC265-86FA-4AC3-BFA8-54495D77F0C1}" destId="{B28FD109-3E83-4288-BCEE-AFD46BDD2A3A}" srcOrd="3" destOrd="0" parTransId="{A55D83D9-99C5-4EE0-AAD1-56A3E2417DB9}" sibTransId="{684E0A7E-9FD2-489F-8219-34B0C2BBE1AF}"/>
    <dgm:cxn modelId="{D354CDD5-FCF4-4F6A-9F9E-94F7AD1123DA}" type="presOf" srcId="{591D9E76-0C3F-4781-B633-AF51F36DB7A6}" destId="{EC1499B2-DB49-4C36-8AFC-69D6A03027C2}" srcOrd="0" destOrd="0" presId="urn:microsoft.com/office/officeart/2005/8/layout/hList1"/>
    <dgm:cxn modelId="{78707CEF-9B46-4681-897B-F745F6B0873E}" srcId="{B318B94E-4C00-4371-88E8-DCF008868702}" destId="{9D0A9DB9-7A84-4149-9914-28B8A780D9BE}" srcOrd="0" destOrd="0" parTransId="{CC2ADAD6-B4C9-48FD-A03E-A344866DF2D5}" sibTransId="{97B6EBCF-C68A-4455-A291-F4CBD1659988}"/>
    <dgm:cxn modelId="{1EBE80F1-45EA-4F71-B0F8-79B071E7C12C}" srcId="{12ABC265-86FA-4AC3-BFA8-54495D77F0C1}" destId="{2CECB82C-10BC-474D-9C90-0F5B48DBC3FA}" srcOrd="0" destOrd="0" parTransId="{741D841B-9A4C-4A5F-904B-737484AD3CBC}" sibTransId="{970219E3-BFD4-4DEB-8D59-1A9A9EF2E3A4}"/>
    <dgm:cxn modelId="{CAA6CCF3-F740-4BBA-8762-4AADFDEB204D}" type="presOf" srcId="{B565E2FF-D077-4C82-B4D7-33B43F2FC9AE}" destId="{EE316F3C-CD96-4B46-AECD-A216F37CE839}" srcOrd="0" destOrd="0" presId="urn:microsoft.com/office/officeart/2005/8/layout/hList1"/>
    <dgm:cxn modelId="{8D1751F5-62AA-4C4A-87B1-985F9DAA7563}" type="presOf" srcId="{B28FD109-3E83-4288-BCEE-AFD46BDD2A3A}" destId="{F894FCC7-4B57-44DC-A080-1EEA3D7BB1C5}" srcOrd="0" destOrd="0" presId="urn:microsoft.com/office/officeart/2005/8/layout/hList1"/>
    <dgm:cxn modelId="{191401F7-BB7B-443F-8888-E805B9187E7C}" srcId="{3C01484C-F0A8-4FB7-9ACE-D43588377798}" destId="{69DF8186-EE4E-42A1-B311-875521C5AD9F}" srcOrd="0" destOrd="0" parTransId="{8AB37FF1-D3FA-4F1A-8345-0C8A0F44F915}" sibTransId="{AC5844BB-C0B9-4F51-A416-E9257A5388F5}"/>
    <dgm:cxn modelId="{A8C3F9F9-0F54-4E0F-BD5E-7956645DEAED}" type="presOf" srcId="{B318B94E-4C00-4371-88E8-DCF008868702}" destId="{0A6789A5-A560-4313-A143-3D3E9A981C17}" srcOrd="0" destOrd="0" presId="urn:microsoft.com/office/officeart/2005/8/layout/hList1"/>
    <dgm:cxn modelId="{1044D4FD-311F-4CD1-94C4-CF036B109B83}" type="presOf" srcId="{1E65AB0B-D165-41EE-B645-485B98C11F96}" destId="{EE316F3C-CD96-4B46-AECD-A216F37CE839}" srcOrd="0" destOrd="1" presId="urn:microsoft.com/office/officeart/2005/8/layout/hList1"/>
    <dgm:cxn modelId="{ED6F2EFE-B2CD-425D-80A2-8FFBAAB2C133}" srcId="{07A6A789-A93F-4684-8CBB-D38A05FE095A}" destId="{B565E2FF-D077-4C82-B4D7-33B43F2FC9AE}" srcOrd="0" destOrd="0" parTransId="{259A27ED-098F-4C2A-88FC-83373CF60312}" sibTransId="{9A37D719-3F59-436C-BE13-F1B12D8E9AF5}"/>
    <dgm:cxn modelId="{17B1BEE6-95BB-438E-92FE-8C83712EEBE8}" type="presParOf" srcId="{12E1565D-4AF7-48CB-964D-620ED73E35B3}" destId="{CB4BA15D-261C-43EB-97C2-6843832CEBD6}" srcOrd="0" destOrd="0" presId="urn:microsoft.com/office/officeart/2005/8/layout/hList1"/>
    <dgm:cxn modelId="{1A513C1A-4E20-4A88-A703-9DD810CBBBB6}" type="presParOf" srcId="{CB4BA15D-261C-43EB-97C2-6843832CEBD6}" destId="{154EE260-B4F4-42B6-A780-EBBADCE1C0AB}" srcOrd="0" destOrd="0" presId="urn:microsoft.com/office/officeart/2005/8/layout/hList1"/>
    <dgm:cxn modelId="{CCA6E580-DC0A-4F89-82B4-BA7ADB112B07}" type="presParOf" srcId="{CB4BA15D-261C-43EB-97C2-6843832CEBD6}" destId="{8221D070-B8DF-42F4-8142-F32166AEA475}" srcOrd="1" destOrd="0" presId="urn:microsoft.com/office/officeart/2005/8/layout/hList1"/>
    <dgm:cxn modelId="{3C4F7150-C44A-4575-A928-0E6896591A12}" type="presParOf" srcId="{12E1565D-4AF7-48CB-964D-620ED73E35B3}" destId="{DCDEEA07-0290-4E68-9A60-E9D711A07595}" srcOrd="1" destOrd="0" presId="urn:microsoft.com/office/officeart/2005/8/layout/hList1"/>
    <dgm:cxn modelId="{96B02CC5-8F00-4249-A0CB-60D45ED3D56A}" type="presParOf" srcId="{12E1565D-4AF7-48CB-964D-620ED73E35B3}" destId="{E11FC7AD-BBC9-4251-9F1D-B74EA2C8056E}" srcOrd="2" destOrd="0" presId="urn:microsoft.com/office/officeart/2005/8/layout/hList1"/>
    <dgm:cxn modelId="{1D134B76-A147-492D-992B-F8CAF3528A0D}" type="presParOf" srcId="{E11FC7AD-BBC9-4251-9F1D-B74EA2C8056E}" destId="{EC1499B2-DB49-4C36-8AFC-69D6A03027C2}" srcOrd="0" destOrd="0" presId="urn:microsoft.com/office/officeart/2005/8/layout/hList1"/>
    <dgm:cxn modelId="{CF35E6B8-78EE-4551-B4A8-40D5BBBED0D4}" type="presParOf" srcId="{E11FC7AD-BBC9-4251-9F1D-B74EA2C8056E}" destId="{8F5F38DE-0B4D-45F1-A8C6-913932C014CD}" srcOrd="1" destOrd="0" presId="urn:microsoft.com/office/officeart/2005/8/layout/hList1"/>
    <dgm:cxn modelId="{81EBF623-E479-4E1C-A2B3-4051EECBFDE3}" type="presParOf" srcId="{12E1565D-4AF7-48CB-964D-620ED73E35B3}" destId="{F7F6E7C4-2811-4C98-9621-701D77EB7894}" srcOrd="3" destOrd="0" presId="urn:microsoft.com/office/officeart/2005/8/layout/hList1"/>
    <dgm:cxn modelId="{8D68263B-989F-4071-816F-98D5A4A5A078}" type="presParOf" srcId="{12E1565D-4AF7-48CB-964D-620ED73E35B3}" destId="{4491057A-1334-4393-9CF2-0F8051F9DCEC}" srcOrd="4" destOrd="0" presId="urn:microsoft.com/office/officeart/2005/8/layout/hList1"/>
    <dgm:cxn modelId="{E2134A2D-2A71-4C59-A14C-F976AE3F5A89}" type="presParOf" srcId="{4491057A-1334-4393-9CF2-0F8051F9DCEC}" destId="{B6B87FCC-2715-46C3-B712-49AB93C162C9}" srcOrd="0" destOrd="0" presId="urn:microsoft.com/office/officeart/2005/8/layout/hList1"/>
    <dgm:cxn modelId="{75239C9D-088D-4872-B271-1764A6E92CFB}" type="presParOf" srcId="{4491057A-1334-4393-9CF2-0F8051F9DCEC}" destId="{EE316F3C-CD96-4B46-AECD-A216F37CE839}" srcOrd="1" destOrd="0" presId="urn:microsoft.com/office/officeart/2005/8/layout/hList1"/>
    <dgm:cxn modelId="{B6049C43-680D-46B7-90F7-3D39D414B112}" type="presParOf" srcId="{12E1565D-4AF7-48CB-964D-620ED73E35B3}" destId="{64E00C73-D3FA-426F-B5D1-BDDF60D6D079}" srcOrd="5" destOrd="0" presId="urn:microsoft.com/office/officeart/2005/8/layout/hList1"/>
    <dgm:cxn modelId="{5BECAF7C-57B0-474D-9EF8-5C9630D28D31}" type="presParOf" srcId="{12E1565D-4AF7-48CB-964D-620ED73E35B3}" destId="{11B9802C-CB6F-4172-8818-D52FD390E729}" srcOrd="6" destOrd="0" presId="urn:microsoft.com/office/officeart/2005/8/layout/hList1"/>
    <dgm:cxn modelId="{8FCFDDBF-0DB0-46A1-9D85-BC293F12E5FE}" type="presParOf" srcId="{11B9802C-CB6F-4172-8818-D52FD390E729}" destId="{F894FCC7-4B57-44DC-A080-1EEA3D7BB1C5}" srcOrd="0" destOrd="0" presId="urn:microsoft.com/office/officeart/2005/8/layout/hList1"/>
    <dgm:cxn modelId="{B6F10BF2-CC5E-4E03-9DAE-F6AFA0920AA7}" type="presParOf" srcId="{11B9802C-CB6F-4172-8818-D52FD390E729}" destId="{A6BB12BF-F381-425A-8F51-822DAE901387}" srcOrd="1" destOrd="0" presId="urn:microsoft.com/office/officeart/2005/8/layout/hList1"/>
    <dgm:cxn modelId="{78F94458-090D-42EA-A707-CF71ED618454}" type="presParOf" srcId="{12E1565D-4AF7-48CB-964D-620ED73E35B3}" destId="{F228832D-0B21-40C7-AAC4-D8E21C52DBD4}" srcOrd="7" destOrd="0" presId="urn:microsoft.com/office/officeart/2005/8/layout/hList1"/>
    <dgm:cxn modelId="{26920696-F4A5-4A6D-A76D-90B55B077261}" type="presParOf" srcId="{12E1565D-4AF7-48CB-964D-620ED73E35B3}" destId="{B135A5AB-3EE4-4A0B-AA4D-DF2CFA4D91B1}" srcOrd="8" destOrd="0" presId="urn:microsoft.com/office/officeart/2005/8/layout/hList1"/>
    <dgm:cxn modelId="{F7993D8C-1984-4300-8E6C-6E8D60452FC8}" type="presParOf" srcId="{B135A5AB-3EE4-4A0B-AA4D-DF2CFA4D91B1}" destId="{2397A211-E2B3-4300-AF4A-69AEA8322AD8}" srcOrd="0" destOrd="0" presId="urn:microsoft.com/office/officeart/2005/8/layout/hList1"/>
    <dgm:cxn modelId="{B8F22F0A-6281-4827-9920-22627E9068AD}" type="presParOf" srcId="{B135A5AB-3EE4-4A0B-AA4D-DF2CFA4D91B1}" destId="{EB27A77B-49F5-43BB-A894-BAC91EAF10F9}" srcOrd="1" destOrd="0" presId="urn:microsoft.com/office/officeart/2005/8/layout/hList1"/>
    <dgm:cxn modelId="{BE5C43D6-5379-4DF6-9E0B-2DE953F04DA2}" type="presParOf" srcId="{12E1565D-4AF7-48CB-964D-620ED73E35B3}" destId="{DEC284B4-5CC3-4F04-8A81-CF079D16259D}" srcOrd="9" destOrd="0" presId="urn:microsoft.com/office/officeart/2005/8/layout/hList1"/>
    <dgm:cxn modelId="{E3200A9F-BE02-4FBF-9A73-C06BD5EE947C}" type="presParOf" srcId="{12E1565D-4AF7-48CB-964D-620ED73E35B3}" destId="{FADCAC22-1489-40C5-B240-597ACF327F87}" srcOrd="10" destOrd="0" presId="urn:microsoft.com/office/officeart/2005/8/layout/hList1"/>
    <dgm:cxn modelId="{44325F4C-875B-419E-8EAF-96B2F253FE3D}" type="presParOf" srcId="{FADCAC22-1489-40C5-B240-597ACF327F87}" destId="{0A6789A5-A560-4313-A143-3D3E9A981C17}" srcOrd="0" destOrd="0" presId="urn:microsoft.com/office/officeart/2005/8/layout/hList1"/>
    <dgm:cxn modelId="{51FC59C4-CF8E-4FE6-BDD1-429631C76672}" type="presParOf" srcId="{FADCAC22-1489-40C5-B240-597ACF327F87}" destId="{CE8E89F2-13B0-4706-9EFF-4C628F9EFA4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F6D5BBF-D0F8-4E1A-A2A4-D43BD461A64C}" type="doc">
      <dgm:prSet loTypeId="urn:microsoft.com/office/officeart/2005/8/layout/hList1" loCatId="list" qsTypeId="urn:microsoft.com/office/officeart/2005/8/quickstyle/simple1" qsCatId="simple" csTypeId="urn:microsoft.com/office/officeart/2005/8/colors/accent6_2" csCatId="accent6"/>
      <dgm:spPr/>
      <dgm:t>
        <a:bodyPr/>
        <a:lstStyle/>
        <a:p>
          <a:endParaRPr lang="en-US"/>
        </a:p>
      </dgm:t>
    </dgm:pt>
    <dgm:pt modelId="{BFB2D1FD-46E2-4F77-B0DE-443CB80B5E4B}">
      <dgm:prSet/>
      <dgm:spPr/>
      <dgm:t>
        <a:bodyPr/>
        <a:lstStyle/>
        <a:p>
          <a:r>
            <a:rPr lang="en-US"/>
            <a:t>Boosting Algorithm:</a:t>
          </a:r>
        </a:p>
      </dgm:t>
    </dgm:pt>
    <dgm:pt modelId="{5E2BA92E-226E-4CAE-8631-B9DC55757BDA}" type="parTrans" cxnId="{10B8E403-7082-4CD8-81DC-B9A9CA3AE245}">
      <dgm:prSet/>
      <dgm:spPr/>
      <dgm:t>
        <a:bodyPr/>
        <a:lstStyle/>
        <a:p>
          <a:endParaRPr lang="en-US"/>
        </a:p>
      </dgm:t>
    </dgm:pt>
    <dgm:pt modelId="{D35A54E4-AA45-48EC-8846-9C672B8EE31B}" type="sibTrans" cxnId="{10B8E403-7082-4CD8-81DC-B9A9CA3AE245}">
      <dgm:prSet/>
      <dgm:spPr/>
      <dgm:t>
        <a:bodyPr/>
        <a:lstStyle/>
        <a:p>
          <a:endParaRPr lang="en-US"/>
        </a:p>
      </dgm:t>
    </dgm:pt>
    <dgm:pt modelId="{6D667B19-A41A-4B6B-BCE9-AAAE55185645}">
      <dgm:prSet/>
      <dgm:spPr/>
      <dgm:t>
        <a:bodyPr/>
        <a:lstStyle/>
        <a:p>
          <a:pPr algn="just"/>
          <a:r>
            <a:rPr lang="en-US" err="1"/>
            <a:t>XGBoost</a:t>
          </a:r>
          <a:r>
            <a:rPr lang="en-US"/>
            <a:t> belongs to the boosting family of algorithms.</a:t>
          </a:r>
        </a:p>
      </dgm:t>
    </dgm:pt>
    <dgm:pt modelId="{CBE34268-2F16-49FD-92AC-D4C0C91E5127}" type="parTrans" cxnId="{1632FE24-6F8F-4B76-9E16-9F6D63E83B75}">
      <dgm:prSet/>
      <dgm:spPr/>
      <dgm:t>
        <a:bodyPr/>
        <a:lstStyle/>
        <a:p>
          <a:endParaRPr lang="en-US"/>
        </a:p>
      </dgm:t>
    </dgm:pt>
    <dgm:pt modelId="{06673150-4B4A-4E99-9843-BF4D13F24988}" type="sibTrans" cxnId="{1632FE24-6F8F-4B76-9E16-9F6D63E83B75}">
      <dgm:prSet/>
      <dgm:spPr/>
      <dgm:t>
        <a:bodyPr/>
        <a:lstStyle/>
        <a:p>
          <a:endParaRPr lang="en-US"/>
        </a:p>
      </dgm:t>
    </dgm:pt>
    <dgm:pt modelId="{9DE30EF2-EEF6-4691-B180-5A79580A9B6B}">
      <dgm:prSet/>
      <dgm:spPr/>
      <dgm:t>
        <a:bodyPr/>
        <a:lstStyle/>
        <a:p>
          <a:pPr algn="just"/>
          <a:r>
            <a:rPr lang="en-US"/>
            <a:t>It combines the predictions of multiple weak learners (usually decision trees) to create a strong ensemble model.</a:t>
          </a:r>
        </a:p>
      </dgm:t>
    </dgm:pt>
    <dgm:pt modelId="{26D575D3-355B-4380-8C6A-1ECDB05D5148}" type="parTrans" cxnId="{14BFBA8A-93AA-4FE0-9576-D1F1C133B153}">
      <dgm:prSet/>
      <dgm:spPr/>
      <dgm:t>
        <a:bodyPr/>
        <a:lstStyle/>
        <a:p>
          <a:endParaRPr lang="en-US"/>
        </a:p>
      </dgm:t>
    </dgm:pt>
    <dgm:pt modelId="{326A0F9E-5098-4CA1-86F7-A41FB0B0D55B}" type="sibTrans" cxnId="{14BFBA8A-93AA-4FE0-9576-D1F1C133B153}">
      <dgm:prSet/>
      <dgm:spPr/>
      <dgm:t>
        <a:bodyPr/>
        <a:lstStyle/>
        <a:p>
          <a:endParaRPr lang="en-US"/>
        </a:p>
      </dgm:t>
    </dgm:pt>
    <dgm:pt modelId="{7230C627-93AB-4738-A4EF-69041B2804F2}">
      <dgm:prSet/>
      <dgm:spPr/>
      <dgm:t>
        <a:bodyPr/>
        <a:lstStyle/>
        <a:p>
          <a:r>
            <a:rPr lang="en-US"/>
            <a:t>Gradient Boosting:</a:t>
          </a:r>
        </a:p>
      </dgm:t>
    </dgm:pt>
    <dgm:pt modelId="{92DB05FC-4C22-4919-864B-12D89A68B57A}" type="parTrans" cxnId="{43FDB221-F64B-48F9-97B4-39B3610D89EE}">
      <dgm:prSet/>
      <dgm:spPr/>
      <dgm:t>
        <a:bodyPr/>
        <a:lstStyle/>
        <a:p>
          <a:endParaRPr lang="en-US"/>
        </a:p>
      </dgm:t>
    </dgm:pt>
    <dgm:pt modelId="{1826CAB5-D9C4-4376-AB19-8C5B2347DEEA}" type="sibTrans" cxnId="{43FDB221-F64B-48F9-97B4-39B3610D89EE}">
      <dgm:prSet/>
      <dgm:spPr/>
      <dgm:t>
        <a:bodyPr/>
        <a:lstStyle/>
        <a:p>
          <a:endParaRPr lang="en-US"/>
        </a:p>
      </dgm:t>
    </dgm:pt>
    <dgm:pt modelId="{8979C15E-3C39-4E7C-BF8B-8DC708A6F00A}">
      <dgm:prSet/>
      <dgm:spPr/>
      <dgm:t>
        <a:bodyPr/>
        <a:lstStyle/>
        <a:p>
          <a:pPr algn="just"/>
          <a:r>
            <a:rPr lang="en-US" err="1"/>
            <a:t>XGBoost</a:t>
          </a:r>
          <a:r>
            <a:rPr lang="en-US"/>
            <a:t> employs gradient boosting techniques.</a:t>
          </a:r>
        </a:p>
      </dgm:t>
    </dgm:pt>
    <dgm:pt modelId="{BD7F8DED-704A-4042-9079-AAC6055F3E26}" type="parTrans" cxnId="{15BE1F18-38B2-4575-8B57-A2F5F8B07E92}">
      <dgm:prSet/>
      <dgm:spPr/>
      <dgm:t>
        <a:bodyPr/>
        <a:lstStyle/>
        <a:p>
          <a:endParaRPr lang="en-US"/>
        </a:p>
      </dgm:t>
    </dgm:pt>
    <dgm:pt modelId="{4713B7F0-8D83-4B24-9272-A8EEC4B49902}" type="sibTrans" cxnId="{15BE1F18-38B2-4575-8B57-A2F5F8B07E92}">
      <dgm:prSet/>
      <dgm:spPr/>
      <dgm:t>
        <a:bodyPr/>
        <a:lstStyle/>
        <a:p>
          <a:endParaRPr lang="en-US"/>
        </a:p>
      </dgm:t>
    </dgm:pt>
    <dgm:pt modelId="{0FCF1BCC-589C-41CA-800B-92CF74BC593A}">
      <dgm:prSet/>
      <dgm:spPr/>
      <dgm:t>
        <a:bodyPr/>
        <a:lstStyle/>
        <a:p>
          <a:pPr algn="just"/>
          <a:r>
            <a:rPr lang="en-US"/>
            <a:t>It optimizes the model's loss function by minimizing the gradient.</a:t>
          </a:r>
        </a:p>
      </dgm:t>
    </dgm:pt>
    <dgm:pt modelId="{006F5B58-4537-4876-AE3B-F0DDACCD1E15}" type="parTrans" cxnId="{FE6B0959-A890-41E6-99B1-1D0C8F679053}">
      <dgm:prSet/>
      <dgm:spPr/>
      <dgm:t>
        <a:bodyPr/>
        <a:lstStyle/>
        <a:p>
          <a:endParaRPr lang="en-US"/>
        </a:p>
      </dgm:t>
    </dgm:pt>
    <dgm:pt modelId="{9B63E31E-054A-4F64-AC48-3CEE5F077E98}" type="sibTrans" cxnId="{FE6B0959-A890-41E6-99B1-1D0C8F679053}">
      <dgm:prSet/>
      <dgm:spPr/>
      <dgm:t>
        <a:bodyPr/>
        <a:lstStyle/>
        <a:p>
          <a:endParaRPr lang="en-US"/>
        </a:p>
      </dgm:t>
    </dgm:pt>
    <dgm:pt modelId="{5ADCC550-79A1-4CF5-86FC-235F82F7EE73}">
      <dgm:prSet/>
      <dgm:spPr/>
      <dgm:t>
        <a:bodyPr/>
        <a:lstStyle/>
        <a:p>
          <a:r>
            <a:rPr lang="en-US"/>
            <a:t>Regularization:</a:t>
          </a:r>
        </a:p>
      </dgm:t>
    </dgm:pt>
    <dgm:pt modelId="{3434E413-D5A9-49F3-825C-96EFB99C85C2}" type="parTrans" cxnId="{8664109A-A878-4B17-BE0D-CE94D3D52296}">
      <dgm:prSet/>
      <dgm:spPr/>
      <dgm:t>
        <a:bodyPr/>
        <a:lstStyle/>
        <a:p>
          <a:endParaRPr lang="en-US"/>
        </a:p>
      </dgm:t>
    </dgm:pt>
    <dgm:pt modelId="{B3EF5A93-2325-42D6-8552-9D434FEA7607}" type="sibTrans" cxnId="{8664109A-A878-4B17-BE0D-CE94D3D52296}">
      <dgm:prSet/>
      <dgm:spPr/>
      <dgm:t>
        <a:bodyPr/>
        <a:lstStyle/>
        <a:p>
          <a:endParaRPr lang="en-US"/>
        </a:p>
      </dgm:t>
    </dgm:pt>
    <dgm:pt modelId="{6FE07A58-1B58-4296-A458-BF43BC03FCF2}">
      <dgm:prSet/>
      <dgm:spPr/>
      <dgm:t>
        <a:bodyPr/>
        <a:lstStyle/>
        <a:p>
          <a:pPr algn="just"/>
          <a:r>
            <a:rPr lang="en-US" err="1"/>
            <a:t>XGBoost</a:t>
          </a:r>
          <a:r>
            <a:rPr lang="en-US"/>
            <a:t> includes L1 and L2 regularization terms in the objective function.</a:t>
          </a:r>
        </a:p>
      </dgm:t>
    </dgm:pt>
    <dgm:pt modelId="{09804360-6C15-485E-8C1A-972409EEC872}" type="parTrans" cxnId="{225D3630-A10C-46A1-A62B-69801C6F8469}">
      <dgm:prSet/>
      <dgm:spPr/>
      <dgm:t>
        <a:bodyPr/>
        <a:lstStyle/>
        <a:p>
          <a:endParaRPr lang="en-US"/>
        </a:p>
      </dgm:t>
    </dgm:pt>
    <dgm:pt modelId="{6EF15704-DAA5-495B-B757-67A91B668AF9}" type="sibTrans" cxnId="{225D3630-A10C-46A1-A62B-69801C6F8469}">
      <dgm:prSet/>
      <dgm:spPr/>
      <dgm:t>
        <a:bodyPr/>
        <a:lstStyle/>
        <a:p>
          <a:endParaRPr lang="en-US"/>
        </a:p>
      </dgm:t>
    </dgm:pt>
    <dgm:pt modelId="{62B2D312-BE9F-447E-931F-830FA0ABFAE5}">
      <dgm:prSet/>
      <dgm:spPr/>
      <dgm:t>
        <a:bodyPr/>
        <a:lstStyle/>
        <a:p>
          <a:pPr algn="just"/>
          <a:r>
            <a:rPr lang="en-US"/>
            <a:t>This helps prevent overfitting and improves model generalization.</a:t>
          </a:r>
        </a:p>
      </dgm:t>
    </dgm:pt>
    <dgm:pt modelId="{209FEE76-EA86-4FE5-ACD0-44B9BFC1AABD}" type="parTrans" cxnId="{D13AB691-BA6A-4C20-AB1F-A658D7031D59}">
      <dgm:prSet/>
      <dgm:spPr/>
      <dgm:t>
        <a:bodyPr/>
        <a:lstStyle/>
        <a:p>
          <a:endParaRPr lang="en-US"/>
        </a:p>
      </dgm:t>
    </dgm:pt>
    <dgm:pt modelId="{91FA5EDA-3A21-4E09-BC26-961CF6A53A35}" type="sibTrans" cxnId="{D13AB691-BA6A-4C20-AB1F-A658D7031D59}">
      <dgm:prSet/>
      <dgm:spPr/>
      <dgm:t>
        <a:bodyPr/>
        <a:lstStyle/>
        <a:p>
          <a:endParaRPr lang="en-US"/>
        </a:p>
      </dgm:t>
    </dgm:pt>
    <dgm:pt modelId="{41156491-39AE-46E2-B735-628B4CA6DC44}">
      <dgm:prSet/>
      <dgm:spPr/>
      <dgm:t>
        <a:bodyPr/>
        <a:lstStyle/>
        <a:p>
          <a:r>
            <a:rPr lang="en-US"/>
            <a:t>Parallel and Distributed Computing:</a:t>
          </a:r>
        </a:p>
      </dgm:t>
    </dgm:pt>
    <dgm:pt modelId="{F8A14245-ED7F-46A0-B91A-90DB95CF14E4}" type="parTrans" cxnId="{23B2DFB3-25B1-46E3-8982-C9E884169FB0}">
      <dgm:prSet/>
      <dgm:spPr/>
      <dgm:t>
        <a:bodyPr/>
        <a:lstStyle/>
        <a:p>
          <a:endParaRPr lang="en-US"/>
        </a:p>
      </dgm:t>
    </dgm:pt>
    <dgm:pt modelId="{A1D0B797-83FB-427B-A520-A2394D6B80D3}" type="sibTrans" cxnId="{23B2DFB3-25B1-46E3-8982-C9E884169FB0}">
      <dgm:prSet/>
      <dgm:spPr/>
      <dgm:t>
        <a:bodyPr/>
        <a:lstStyle/>
        <a:p>
          <a:endParaRPr lang="en-US"/>
        </a:p>
      </dgm:t>
    </dgm:pt>
    <dgm:pt modelId="{5722D3CE-8E9B-4001-A028-7633D65F5ADE}">
      <dgm:prSet/>
      <dgm:spPr/>
      <dgm:t>
        <a:bodyPr/>
        <a:lstStyle/>
        <a:p>
          <a:pPr algn="just"/>
          <a:r>
            <a:rPr lang="en-US" err="1"/>
            <a:t>XGBoost</a:t>
          </a:r>
          <a:r>
            <a:rPr lang="en-US"/>
            <a:t> is designed for parallel and distributed computing.</a:t>
          </a:r>
        </a:p>
      </dgm:t>
    </dgm:pt>
    <dgm:pt modelId="{AFA6E713-3A44-47CD-BCEB-E2A0988DCE1C}" type="parTrans" cxnId="{0F9AC77F-D21D-41C0-9BD0-CCDC283D9B9E}">
      <dgm:prSet/>
      <dgm:spPr/>
      <dgm:t>
        <a:bodyPr/>
        <a:lstStyle/>
        <a:p>
          <a:endParaRPr lang="en-US"/>
        </a:p>
      </dgm:t>
    </dgm:pt>
    <dgm:pt modelId="{4DDD1CD2-4E28-402C-B4E2-713C4673590E}" type="sibTrans" cxnId="{0F9AC77F-D21D-41C0-9BD0-CCDC283D9B9E}">
      <dgm:prSet/>
      <dgm:spPr/>
      <dgm:t>
        <a:bodyPr/>
        <a:lstStyle/>
        <a:p>
          <a:endParaRPr lang="en-US"/>
        </a:p>
      </dgm:t>
    </dgm:pt>
    <dgm:pt modelId="{C435BE91-5608-4FED-8BE7-02FC5EFDCE20}">
      <dgm:prSet/>
      <dgm:spPr/>
      <dgm:t>
        <a:bodyPr/>
        <a:lstStyle/>
        <a:p>
          <a:pPr algn="just"/>
          <a:r>
            <a:rPr lang="en-US"/>
            <a:t>It can take full advantage of multi-core processors and distributed computing environments.</a:t>
          </a:r>
        </a:p>
      </dgm:t>
    </dgm:pt>
    <dgm:pt modelId="{504BF66F-B4F4-4A82-B31E-9805E182794F}" type="parTrans" cxnId="{16762725-A9B4-4D95-8D5C-BB52D0A97330}">
      <dgm:prSet/>
      <dgm:spPr/>
      <dgm:t>
        <a:bodyPr/>
        <a:lstStyle/>
        <a:p>
          <a:endParaRPr lang="en-US"/>
        </a:p>
      </dgm:t>
    </dgm:pt>
    <dgm:pt modelId="{70581ED5-1847-4B61-BA65-178BCBB0984D}" type="sibTrans" cxnId="{16762725-A9B4-4D95-8D5C-BB52D0A97330}">
      <dgm:prSet/>
      <dgm:spPr/>
      <dgm:t>
        <a:bodyPr/>
        <a:lstStyle/>
        <a:p>
          <a:endParaRPr lang="en-US"/>
        </a:p>
      </dgm:t>
    </dgm:pt>
    <dgm:pt modelId="{9830014F-D45B-4EAE-A1AB-B944047A1C61}">
      <dgm:prSet/>
      <dgm:spPr/>
      <dgm:t>
        <a:bodyPr/>
        <a:lstStyle/>
        <a:p>
          <a:r>
            <a:rPr lang="en-US"/>
            <a:t>Tree Pruning:</a:t>
          </a:r>
        </a:p>
      </dgm:t>
    </dgm:pt>
    <dgm:pt modelId="{49209E84-8B77-49FB-A1B9-8D0185AA91FF}" type="parTrans" cxnId="{60450EF3-2B51-4EDE-8526-0D28B90D7F9C}">
      <dgm:prSet/>
      <dgm:spPr/>
      <dgm:t>
        <a:bodyPr/>
        <a:lstStyle/>
        <a:p>
          <a:endParaRPr lang="en-US"/>
        </a:p>
      </dgm:t>
    </dgm:pt>
    <dgm:pt modelId="{356334AF-DEC6-4534-929D-1CF3AC08A73F}" type="sibTrans" cxnId="{60450EF3-2B51-4EDE-8526-0D28B90D7F9C}">
      <dgm:prSet/>
      <dgm:spPr/>
      <dgm:t>
        <a:bodyPr/>
        <a:lstStyle/>
        <a:p>
          <a:endParaRPr lang="en-US"/>
        </a:p>
      </dgm:t>
    </dgm:pt>
    <dgm:pt modelId="{90AA0776-3C55-499E-82FE-46256A9E75C6}">
      <dgm:prSet/>
      <dgm:spPr/>
      <dgm:t>
        <a:bodyPr/>
        <a:lstStyle/>
        <a:p>
          <a:pPr algn="just"/>
          <a:r>
            <a:rPr lang="en-US"/>
            <a:t>XGBoost uses tree pruning techniques.</a:t>
          </a:r>
        </a:p>
      </dgm:t>
    </dgm:pt>
    <dgm:pt modelId="{7945A2AF-8DE3-4638-BA5F-3CF51726A5A1}" type="parTrans" cxnId="{0D9B622C-6CC9-42E7-9EAB-AEB588AFF497}">
      <dgm:prSet/>
      <dgm:spPr/>
      <dgm:t>
        <a:bodyPr/>
        <a:lstStyle/>
        <a:p>
          <a:endParaRPr lang="en-US"/>
        </a:p>
      </dgm:t>
    </dgm:pt>
    <dgm:pt modelId="{289446BF-5FEB-4467-A537-CD4D9D4E60A8}" type="sibTrans" cxnId="{0D9B622C-6CC9-42E7-9EAB-AEB588AFF497}">
      <dgm:prSet/>
      <dgm:spPr/>
      <dgm:t>
        <a:bodyPr/>
        <a:lstStyle/>
        <a:p>
          <a:endParaRPr lang="en-US"/>
        </a:p>
      </dgm:t>
    </dgm:pt>
    <dgm:pt modelId="{A2DEAD37-D372-43AF-B095-50F3713DDB58}">
      <dgm:prSet/>
      <dgm:spPr/>
      <dgm:t>
        <a:bodyPr/>
        <a:lstStyle/>
        <a:p>
          <a:pPr algn="just"/>
          <a:r>
            <a:rPr lang="en-US"/>
            <a:t>Trees are pruned when they don't contribute significantly to model improvement, resulting in a more efficient model.</a:t>
          </a:r>
        </a:p>
      </dgm:t>
    </dgm:pt>
    <dgm:pt modelId="{47CA1C87-D04C-4930-A799-4AD3142B954D}" type="parTrans" cxnId="{B3AF5A7A-E918-4B8F-8F20-6D464621B7C9}">
      <dgm:prSet/>
      <dgm:spPr/>
      <dgm:t>
        <a:bodyPr/>
        <a:lstStyle/>
        <a:p>
          <a:endParaRPr lang="en-US"/>
        </a:p>
      </dgm:t>
    </dgm:pt>
    <dgm:pt modelId="{6A69C30A-423A-4CA5-982B-3E3F7B16BFDD}" type="sibTrans" cxnId="{B3AF5A7A-E918-4B8F-8F20-6D464621B7C9}">
      <dgm:prSet/>
      <dgm:spPr/>
      <dgm:t>
        <a:bodyPr/>
        <a:lstStyle/>
        <a:p>
          <a:endParaRPr lang="en-US"/>
        </a:p>
      </dgm:t>
    </dgm:pt>
    <dgm:pt modelId="{6C90FBCE-1B99-4D89-ACA9-BB2E89F59976}" type="pres">
      <dgm:prSet presAssocID="{2F6D5BBF-D0F8-4E1A-A2A4-D43BD461A64C}" presName="Name0" presStyleCnt="0">
        <dgm:presLayoutVars>
          <dgm:dir/>
          <dgm:animLvl val="lvl"/>
          <dgm:resizeHandles val="exact"/>
        </dgm:presLayoutVars>
      </dgm:prSet>
      <dgm:spPr/>
    </dgm:pt>
    <dgm:pt modelId="{C83CF8D2-DBFE-4D73-946E-17544D05790B}" type="pres">
      <dgm:prSet presAssocID="{BFB2D1FD-46E2-4F77-B0DE-443CB80B5E4B}" presName="composite" presStyleCnt="0"/>
      <dgm:spPr/>
    </dgm:pt>
    <dgm:pt modelId="{F50F050D-33A9-4120-AE6A-AFAFCBFFC560}" type="pres">
      <dgm:prSet presAssocID="{BFB2D1FD-46E2-4F77-B0DE-443CB80B5E4B}" presName="parTx" presStyleLbl="alignNode1" presStyleIdx="0" presStyleCnt="5">
        <dgm:presLayoutVars>
          <dgm:chMax val="0"/>
          <dgm:chPref val="0"/>
          <dgm:bulletEnabled val="1"/>
        </dgm:presLayoutVars>
      </dgm:prSet>
      <dgm:spPr/>
    </dgm:pt>
    <dgm:pt modelId="{06AD7DFF-D595-4022-9551-FD56697E4870}" type="pres">
      <dgm:prSet presAssocID="{BFB2D1FD-46E2-4F77-B0DE-443CB80B5E4B}" presName="desTx" presStyleLbl="alignAccFollowNode1" presStyleIdx="0" presStyleCnt="5">
        <dgm:presLayoutVars>
          <dgm:bulletEnabled val="1"/>
        </dgm:presLayoutVars>
      </dgm:prSet>
      <dgm:spPr/>
    </dgm:pt>
    <dgm:pt modelId="{2F7AFE26-1934-4C51-803A-35E0289CE955}" type="pres">
      <dgm:prSet presAssocID="{D35A54E4-AA45-48EC-8846-9C672B8EE31B}" presName="space" presStyleCnt="0"/>
      <dgm:spPr/>
    </dgm:pt>
    <dgm:pt modelId="{26BE6E5C-E25B-42E8-9D3F-998081341306}" type="pres">
      <dgm:prSet presAssocID="{7230C627-93AB-4738-A4EF-69041B2804F2}" presName="composite" presStyleCnt="0"/>
      <dgm:spPr/>
    </dgm:pt>
    <dgm:pt modelId="{68D41C36-93E0-4EEF-B285-967F832AF74A}" type="pres">
      <dgm:prSet presAssocID="{7230C627-93AB-4738-A4EF-69041B2804F2}" presName="parTx" presStyleLbl="alignNode1" presStyleIdx="1" presStyleCnt="5">
        <dgm:presLayoutVars>
          <dgm:chMax val="0"/>
          <dgm:chPref val="0"/>
          <dgm:bulletEnabled val="1"/>
        </dgm:presLayoutVars>
      </dgm:prSet>
      <dgm:spPr/>
    </dgm:pt>
    <dgm:pt modelId="{BE551484-F619-4B57-9368-B5B7F977AB0A}" type="pres">
      <dgm:prSet presAssocID="{7230C627-93AB-4738-A4EF-69041B2804F2}" presName="desTx" presStyleLbl="alignAccFollowNode1" presStyleIdx="1" presStyleCnt="5">
        <dgm:presLayoutVars>
          <dgm:bulletEnabled val="1"/>
        </dgm:presLayoutVars>
      </dgm:prSet>
      <dgm:spPr/>
    </dgm:pt>
    <dgm:pt modelId="{122BF245-DF76-4FF9-9E19-B62D796020FE}" type="pres">
      <dgm:prSet presAssocID="{1826CAB5-D9C4-4376-AB19-8C5B2347DEEA}" presName="space" presStyleCnt="0"/>
      <dgm:spPr/>
    </dgm:pt>
    <dgm:pt modelId="{844C8D89-CE48-4688-9A02-D4AACCB39D7D}" type="pres">
      <dgm:prSet presAssocID="{5ADCC550-79A1-4CF5-86FC-235F82F7EE73}" presName="composite" presStyleCnt="0"/>
      <dgm:spPr/>
    </dgm:pt>
    <dgm:pt modelId="{D1A6433D-21B4-4FB8-BC8B-331B50564CE2}" type="pres">
      <dgm:prSet presAssocID="{5ADCC550-79A1-4CF5-86FC-235F82F7EE73}" presName="parTx" presStyleLbl="alignNode1" presStyleIdx="2" presStyleCnt="5">
        <dgm:presLayoutVars>
          <dgm:chMax val="0"/>
          <dgm:chPref val="0"/>
          <dgm:bulletEnabled val="1"/>
        </dgm:presLayoutVars>
      </dgm:prSet>
      <dgm:spPr/>
    </dgm:pt>
    <dgm:pt modelId="{3FA45FDD-9ACF-44A3-BCE5-1F97F45465BE}" type="pres">
      <dgm:prSet presAssocID="{5ADCC550-79A1-4CF5-86FC-235F82F7EE73}" presName="desTx" presStyleLbl="alignAccFollowNode1" presStyleIdx="2" presStyleCnt="5">
        <dgm:presLayoutVars>
          <dgm:bulletEnabled val="1"/>
        </dgm:presLayoutVars>
      </dgm:prSet>
      <dgm:spPr/>
    </dgm:pt>
    <dgm:pt modelId="{24334D30-44FF-4DE4-B634-3DF84DEC701A}" type="pres">
      <dgm:prSet presAssocID="{B3EF5A93-2325-42D6-8552-9D434FEA7607}" presName="space" presStyleCnt="0"/>
      <dgm:spPr/>
    </dgm:pt>
    <dgm:pt modelId="{DD805D2E-BEFD-467A-92C0-99D132B86066}" type="pres">
      <dgm:prSet presAssocID="{41156491-39AE-46E2-B735-628B4CA6DC44}" presName="composite" presStyleCnt="0"/>
      <dgm:spPr/>
    </dgm:pt>
    <dgm:pt modelId="{5850879B-C51B-4572-85D3-B67E12CC3295}" type="pres">
      <dgm:prSet presAssocID="{41156491-39AE-46E2-B735-628B4CA6DC44}" presName="parTx" presStyleLbl="alignNode1" presStyleIdx="3" presStyleCnt="5">
        <dgm:presLayoutVars>
          <dgm:chMax val="0"/>
          <dgm:chPref val="0"/>
          <dgm:bulletEnabled val="1"/>
        </dgm:presLayoutVars>
      </dgm:prSet>
      <dgm:spPr/>
    </dgm:pt>
    <dgm:pt modelId="{4FA5BDA6-3E10-445A-A165-A045804C88FA}" type="pres">
      <dgm:prSet presAssocID="{41156491-39AE-46E2-B735-628B4CA6DC44}" presName="desTx" presStyleLbl="alignAccFollowNode1" presStyleIdx="3" presStyleCnt="5">
        <dgm:presLayoutVars>
          <dgm:bulletEnabled val="1"/>
        </dgm:presLayoutVars>
      </dgm:prSet>
      <dgm:spPr/>
    </dgm:pt>
    <dgm:pt modelId="{124CC9B4-7A84-4FD1-8480-92BBBA8B75B1}" type="pres">
      <dgm:prSet presAssocID="{A1D0B797-83FB-427B-A520-A2394D6B80D3}" presName="space" presStyleCnt="0"/>
      <dgm:spPr/>
    </dgm:pt>
    <dgm:pt modelId="{CF0EC05B-6618-40D2-9225-8AC60EEA133A}" type="pres">
      <dgm:prSet presAssocID="{9830014F-D45B-4EAE-A1AB-B944047A1C61}" presName="composite" presStyleCnt="0"/>
      <dgm:spPr/>
    </dgm:pt>
    <dgm:pt modelId="{C61BE139-EB41-441A-AA8C-03EFF255C627}" type="pres">
      <dgm:prSet presAssocID="{9830014F-D45B-4EAE-A1AB-B944047A1C61}" presName="parTx" presStyleLbl="alignNode1" presStyleIdx="4" presStyleCnt="5">
        <dgm:presLayoutVars>
          <dgm:chMax val="0"/>
          <dgm:chPref val="0"/>
          <dgm:bulletEnabled val="1"/>
        </dgm:presLayoutVars>
      </dgm:prSet>
      <dgm:spPr/>
    </dgm:pt>
    <dgm:pt modelId="{F8975C7F-F261-41E1-BDBB-7C01B90F3110}" type="pres">
      <dgm:prSet presAssocID="{9830014F-D45B-4EAE-A1AB-B944047A1C61}" presName="desTx" presStyleLbl="alignAccFollowNode1" presStyleIdx="4" presStyleCnt="5">
        <dgm:presLayoutVars>
          <dgm:bulletEnabled val="1"/>
        </dgm:presLayoutVars>
      </dgm:prSet>
      <dgm:spPr/>
    </dgm:pt>
  </dgm:ptLst>
  <dgm:cxnLst>
    <dgm:cxn modelId="{10B8E403-7082-4CD8-81DC-B9A9CA3AE245}" srcId="{2F6D5BBF-D0F8-4E1A-A2A4-D43BD461A64C}" destId="{BFB2D1FD-46E2-4F77-B0DE-443CB80B5E4B}" srcOrd="0" destOrd="0" parTransId="{5E2BA92E-226E-4CAE-8631-B9DC55757BDA}" sibTransId="{D35A54E4-AA45-48EC-8846-9C672B8EE31B}"/>
    <dgm:cxn modelId="{41A8660F-38D1-4ABA-9561-508047373B89}" type="presOf" srcId="{41156491-39AE-46E2-B735-628B4CA6DC44}" destId="{5850879B-C51B-4572-85D3-B67E12CC3295}" srcOrd="0" destOrd="0" presId="urn:microsoft.com/office/officeart/2005/8/layout/hList1"/>
    <dgm:cxn modelId="{E5B7C017-598E-42D9-8E60-64A8392B908C}" type="presOf" srcId="{C435BE91-5608-4FED-8BE7-02FC5EFDCE20}" destId="{4FA5BDA6-3E10-445A-A165-A045804C88FA}" srcOrd="0" destOrd="1" presId="urn:microsoft.com/office/officeart/2005/8/layout/hList1"/>
    <dgm:cxn modelId="{15BE1F18-38B2-4575-8B57-A2F5F8B07E92}" srcId="{7230C627-93AB-4738-A4EF-69041B2804F2}" destId="{8979C15E-3C39-4E7C-BF8B-8DC708A6F00A}" srcOrd="0" destOrd="0" parTransId="{BD7F8DED-704A-4042-9079-AAC6055F3E26}" sibTransId="{4713B7F0-8D83-4B24-9272-A8EEC4B49902}"/>
    <dgm:cxn modelId="{43FDB221-F64B-48F9-97B4-39B3610D89EE}" srcId="{2F6D5BBF-D0F8-4E1A-A2A4-D43BD461A64C}" destId="{7230C627-93AB-4738-A4EF-69041B2804F2}" srcOrd="1" destOrd="0" parTransId="{92DB05FC-4C22-4919-864B-12D89A68B57A}" sibTransId="{1826CAB5-D9C4-4376-AB19-8C5B2347DEEA}"/>
    <dgm:cxn modelId="{1632FE24-6F8F-4B76-9E16-9F6D63E83B75}" srcId="{BFB2D1FD-46E2-4F77-B0DE-443CB80B5E4B}" destId="{6D667B19-A41A-4B6B-BCE9-AAAE55185645}" srcOrd="0" destOrd="0" parTransId="{CBE34268-2F16-49FD-92AC-D4C0C91E5127}" sibTransId="{06673150-4B4A-4E99-9843-BF4D13F24988}"/>
    <dgm:cxn modelId="{16762725-A9B4-4D95-8D5C-BB52D0A97330}" srcId="{41156491-39AE-46E2-B735-628B4CA6DC44}" destId="{C435BE91-5608-4FED-8BE7-02FC5EFDCE20}" srcOrd="1" destOrd="0" parTransId="{504BF66F-B4F4-4A82-B31E-9805E182794F}" sibTransId="{70581ED5-1847-4B61-BA65-178BCBB0984D}"/>
    <dgm:cxn modelId="{0D9B622C-6CC9-42E7-9EAB-AEB588AFF497}" srcId="{9830014F-D45B-4EAE-A1AB-B944047A1C61}" destId="{90AA0776-3C55-499E-82FE-46256A9E75C6}" srcOrd="0" destOrd="0" parTransId="{7945A2AF-8DE3-4638-BA5F-3CF51726A5A1}" sibTransId="{289446BF-5FEB-4467-A537-CD4D9D4E60A8}"/>
    <dgm:cxn modelId="{225D3630-A10C-46A1-A62B-69801C6F8469}" srcId="{5ADCC550-79A1-4CF5-86FC-235F82F7EE73}" destId="{6FE07A58-1B58-4296-A458-BF43BC03FCF2}" srcOrd="0" destOrd="0" parTransId="{09804360-6C15-485E-8C1A-972409EEC872}" sibTransId="{6EF15704-DAA5-495B-B757-67A91B668AF9}"/>
    <dgm:cxn modelId="{A9DE8531-6636-4F72-8D26-6468971CC76D}" type="presOf" srcId="{2F6D5BBF-D0F8-4E1A-A2A4-D43BD461A64C}" destId="{6C90FBCE-1B99-4D89-ACA9-BB2E89F59976}" srcOrd="0" destOrd="0" presId="urn:microsoft.com/office/officeart/2005/8/layout/hList1"/>
    <dgm:cxn modelId="{4AEC1A34-D4C6-417B-9CBD-5F7AFA773198}" type="presOf" srcId="{5722D3CE-8E9B-4001-A028-7633D65F5ADE}" destId="{4FA5BDA6-3E10-445A-A165-A045804C88FA}" srcOrd="0" destOrd="0" presId="urn:microsoft.com/office/officeart/2005/8/layout/hList1"/>
    <dgm:cxn modelId="{C0278670-7E5D-4F96-A6A3-551A1AD2C858}" type="presOf" srcId="{9DE30EF2-EEF6-4691-B180-5A79580A9B6B}" destId="{06AD7DFF-D595-4022-9551-FD56697E4870}" srcOrd="0" destOrd="1" presId="urn:microsoft.com/office/officeart/2005/8/layout/hList1"/>
    <dgm:cxn modelId="{FE6B0959-A890-41E6-99B1-1D0C8F679053}" srcId="{7230C627-93AB-4738-A4EF-69041B2804F2}" destId="{0FCF1BCC-589C-41CA-800B-92CF74BC593A}" srcOrd="1" destOrd="0" parTransId="{006F5B58-4537-4876-AE3B-F0DDACCD1E15}" sibTransId="{9B63E31E-054A-4F64-AC48-3CEE5F077E98}"/>
    <dgm:cxn modelId="{B3AF5A7A-E918-4B8F-8F20-6D464621B7C9}" srcId="{9830014F-D45B-4EAE-A1AB-B944047A1C61}" destId="{A2DEAD37-D372-43AF-B095-50F3713DDB58}" srcOrd="1" destOrd="0" parTransId="{47CA1C87-D04C-4930-A799-4AD3142B954D}" sibTransId="{6A69C30A-423A-4CA5-982B-3E3F7B16BFDD}"/>
    <dgm:cxn modelId="{C691B05A-6A41-4777-A2E0-A5F1A9FA2FB6}" type="presOf" srcId="{6D667B19-A41A-4B6B-BCE9-AAAE55185645}" destId="{06AD7DFF-D595-4022-9551-FD56697E4870}" srcOrd="0" destOrd="0" presId="urn:microsoft.com/office/officeart/2005/8/layout/hList1"/>
    <dgm:cxn modelId="{0F9AC77F-D21D-41C0-9BD0-CCDC283D9B9E}" srcId="{41156491-39AE-46E2-B735-628B4CA6DC44}" destId="{5722D3CE-8E9B-4001-A028-7633D65F5ADE}" srcOrd="0" destOrd="0" parTransId="{AFA6E713-3A44-47CD-BCEB-E2A0988DCE1C}" sibTransId="{4DDD1CD2-4E28-402C-B4E2-713C4673590E}"/>
    <dgm:cxn modelId="{14BFBA8A-93AA-4FE0-9576-D1F1C133B153}" srcId="{BFB2D1FD-46E2-4F77-B0DE-443CB80B5E4B}" destId="{9DE30EF2-EEF6-4691-B180-5A79580A9B6B}" srcOrd="1" destOrd="0" parTransId="{26D575D3-355B-4380-8C6A-1ECDB05D5148}" sibTransId="{326A0F9E-5098-4CA1-86F7-A41FB0B0D55B}"/>
    <dgm:cxn modelId="{D13AB691-BA6A-4C20-AB1F-A658D7031D59}" srcId="{5ADCC550-79A1-4CF5-86FC-235F82F7EE73}" destId="{62B2D312-BE9F-447E-931F-830FA0ABFAE5}" srcOrd="1" destOrd="0" parTransId="{209FEE76-EA86-4FE5-ACD0-44B9BFC1AABD}" sibTransId="{91FA5EDA-3A21-4E09-BC26-961CF6A53A35}"/>
    <dgm:cxn modelId="{8664109A-A878-4B17-BE0D-CE94D3D52296}" srcId="{2F6D5BBF-D0F8-4E1A-A2A4-D43BD461A64C}" destId="{5ADCC550-79A1-4CF5-86FC-235F82F7EE73}" srcOrd="2" destOrd="0" parTransId="{3434E413-D5A9-49F3-825C-96EFB99C85C2}" sibTransId="{B3EF5A93-2325-42D6-8552-9D434FEA7607}"/>
    <dgm:cxn modelId="{9ED0829A-1568-4BC3-9F39-9B45C8E05278}" type="presOf" srcId="{6FE07A58-1B58-4296-A458-BF43BC03FCF2}" destId="{3FA45FDD-9ACF-44A3-BCE5-1F97F45465BE}" srcOrd="0" destOrd="0" presId="urn:microsoft.com/office/officeart/2005/8/layout/hList1"/>
    <dgm:cxn modelId="{886C179E-01B0-4F90-8362-7D916B37A7B0}" type="presOf" srcId="{0FCF1BCC-589C-41CA-800B-92CF74BC593A}" destId="{BE551484-F619-4B57-9368-B5B7F977AB0A}" srcOrd="0" destOrd="1" presId="urn:microsoft.com/office/officeart/2005/8/layout/hList1"/>
    <dgm:cxn modelId="{EABABC9F-C1B3-4D0A-96A4-DF0B9FBACD06}" type="presOf" srcId="{8979C15E-3C39-4E7C-BF8B-8DC708A6F00A}" destId="{BE551484-F619-4B57-9368-B5B7F977AB0A}" srcOrd="0" destOrd="0" presId="urn:microsoft.com/office/officeart/2005/8/layout/hList1"/>
    <dgm:cxn modelId="{23B2DFB3-25B1-46E3-8982-C9E884169FB0}" srcId="{2F6D5BBF-D0F8-4E1A-A2A4-D43BD461A64C}" destId="{41156491-39AE-46E2-B735-628B4CA6DC44}" srcOrd="3" destOrd="0" parTransId="{F8A14245-ED7F-46A0-B91A-90DB95CF14E4}" sibTransId="{A1D0B797-83FB-427B-A520-A2394D6B80D3}"/>
    <dgm:cxn modelId="{4D8E7DBF-BAFE-4FF5-914B-0360C7031F17}" type="presOf" srcId="{5ADCC550-79A1-4CF5-86FC-235F82F7EE73}" destId="{D1A6433D-21B4-4FB8-BC8B-331B50564CE2}" srcOrd="0" destOrd="0" presId="urn:microsoft.com/office/officeart/2005/8/layout/hList1"/>
    <dgm:cxn modelId="{E99957C1-1F62-45AF-8B64-943B5E69F2CF}" type="presOf" srcId="{9830014F-D45B-4EAE-A1AB-B944047A1C61}" destId="{C61BE139-EB41-441A-AA8C-03EFF255C627}" srcOrd="0" destOrd="0" presId="urn:microsoft.com/office/officeart/2005/8/layout/hList1"/>
    <dgm:cxn modelId="{70310BC6-12B3-4349-86B4-1E48072DADD6}" type="presOf" srcId="{62B2D312-BE9F-447E-931F-830FA0ABFAE5}" destId="{3FA45FDD-9ACF-44A3-BCE5-1F97F45465BE}" srcOrd="0" destOrd="1" presId="urn:microsoft.com/office/officeart/2005/8/layout/hList1"/>
    <dgm:cxn modelId="{C417E0CC-DDB3-49AE-BA72-46DE3F895802}" type="presOf" srcId="{7230C627-93AB-4738-A4EF-69041B2804F2}" destId="{68D41C36-93E0-4EEF-B285-967F832AF74A}" srcOrd="0" destOrd="0" presId="urn:microsoft.com/office/officeart/2005/8/layout/hList1"/>
    <dgm:cxn modelId="{C7DC3EE0-1A1E-46D2-BB07-C48C15316C91}" type="presOf" srcId="{A2DEAD37-D372-43AF-B095-50F3713DDB58}" destId="{F8975C7F-F261-41E1-BDBB-7C01B90F3110}" srcOrd="0" destOrd="1" presId="urn:microsoft.com/office/officeart/2005/8/layout/hList1"/>
    <dgm:cxn modelId="{2A2045EF-2759-4770-A046-1442835A07A5}" type="presOf" srcId="{90AA0776-3C55-499E-82FE-46256A9E75C6}" destId="{F8975C7F-F261-41E1-BDBB-7C01B90F3110}" srcOrd="0" destOrd="0" presId="urn:microsoft.com/office/officeart/2005/8/layout/hList1"/>
    <dgm:cxn modelId="{60450EF3-2B51-4EDE-8526-0D28B90D7F9C}" srcId="{2F6D5BBF-D0F8-4E1A-A2A4-D43BD461A64C}" destId="{9830014F-D45B-4EAE-A1AB-B944047A1C61}" srcOrd="4" destOrd="0" parTransId="{49209E84-8B77-49FB-A1B9-8D0185AA91FF}" sibTransId="{356334AF-DEC6-4534-929D-1CF3AC08A73F}"/>
    <dgm:cxn modelId="{15F6DDFB-FF20-4FA0-AF34-2E42B976D245}" type="presOf" srcId="{BFB2D1FD-46E2-4F77-B0DE-443CB80B5E4B}" destId="{F50F050D-33A9-4120-AE6A-AFAFCBFFC560}" srcOrd="0" destOrd="0" presId="urn:microsoft.com/office/officeart/2005/8/layout/hList1"/>
    <dgm:cxn modelId="{07663657-8794-418F-9E97-C732180ED28D}" type="presParOf" srcId="{6C90FBCE-1B99-4D89-ACA9-BB2E89F59976}" destId="{C83CF8D2-DBFE-4D73-946E-17544D05790B}" srcOrd="0" destOrd="0" presId="urn:microsoft.com/office/officeart/2005/8/layout/hList1"/>
    <dgm:cxn modelId="{68F9C19E-40F7-4ECF-AE31-EC649F99DBBD}" type="presParOf" srcId="{C83CF8D2-DBFE-4D73-946E-17544D05790B}" destId="{F50F050D-33A9-4120-AE6A-AFAFCBFFC560}" srcOrd="0" destOrd="0" presId="urn:microsoft.com/office/officeart/2005/8/layout/hList1"/>
    <dgm:cxn modelId="{440D914D-0775-4CD3-8D5A-06BC5C42975A}" type="presParOf" srcId="{C83CF8D2-DBFE-4D73-946E-17544D05790B}" destId="{06AD7DFF-D595-4022-9551-FD56697E4870}" srcOrd="1" destOrd="0" presId="urn:microsoft.com/office/officeart/2005/8/layout/hList1"/>
    <dgm:cxn modelId="{416D6604-56DB-4C0A-A476-6CBF666E8D46}" type="presParOf" srcId="{6C90FBCE-1B99-4D89-ACA9-BB2E89F59976}" destId="{2F7AFE26-1934-4C51-803A-35E0289CE955}" srcOrd="1" destOrd="0" presId="urn:microsoft.com/office/officeart/2005/8/layout/hList1"/>
    <dgm:cxn modelId="{F6D8AD30-38D5-4D32-8015-7C8E7446AF61}" type="presParOf" srcId="{6C90FBCE-1B99-4D89-ACA9-BB2E89F59976}" destId="{26BE6E5C-E25B-42E8-9D3F-998081341306}" srcOrd="2" destOrd="0" presId="urn:microsoft.com/office/officeart/2005/8/layout/hList1"/>
    <dgm:cxn modelId="{4A61B68A-90D2-40E9-983E-00B20B45AFB9}" type="presParOf" srcId="{26BE6E5C-E25B-42E8-9D3F-998081341306}" destId="{68D41C36-93E0-4EEF-B285-967F832AF74A}" srcOrd="0" destOrd="0" presId="urn:microsoft.com/office/officeart/2005/8/layout/hList1"/>
    <dgm:cxn modelId="{9CD4FB40-4D77-4C19-927D-03F71410392C}" type="presParOf" srcId="{26BE6E5C-E25B-42E8-9D3F-998081341306}" destId="{BE551484-F619-4B57-9368-B5B7F977AB0A}" srcOrd="1" destOrd="0" presId="urn:microsoft.com/office/officeart/2005/8/layout/hList1"/>
    <dgm:cxn modelId="{8C882A63-9654-45A3-9325-B8CF98E46A8B}" type="presParOf" srcId="{6C90FBCE-1B99-4D89-ACA9-BB2E89F59976}" destId="{122BF245-DF76-4FF9-9E19-B62D796020FE}" srcOrd="3" destOrd="0" presId="urn:microsoft.com/office/officeart/2005/8/layout/hList1"/>
    <dgm:cxn modelId="{E6FA42E0-08C1-44DC-9EF0-F355573020D6}" type="presParOf" srcId="{6C90FBCE-1B99-4D89-ACA9-BB2E89F59976}" destId="{844C8D89-CE48-4688-9A02-D4AACCB39D7D}" srcOrd="4" destOrd="0" presId="urn:microsoft.com/office/officeart/2005/8/layout/hList1"/>
    <dgm:cxn modelId="{8440E9B2-2ACA-4C08-B783-6380BE79B097}" type="presParOf" srcId="{844C8D89-CE48-4688-9A02-D4AACCB39D7D}" destId="{D1A6433D-21B4-4FB8-BC8B-331B50564CE2}" srcOrd="0" destOrd="0" presId="urn:microsoft.com/office/officeart/2005/8/layout/hList1"/>
    <dgm:cxn modelId="{E02711C7-10D1-4580-A538-583D31969725}" type="presParOf" srcId="{844C8D89-CE48-4688-9A02-D4AACCB39D7D}" destId="{3FA45FDD-9ACF-44A3-BCE5-1F97F45465BE}" srcOrd="1" destOrd="0" presId="urn:microsoft.com/office/officeart/2005/8/layout/hList1"/>
    <dgm:cxn modelId="{8155A124-6C51-4CDD-8627-E39632893795}" type="presParOf" srcId="{6C90FBCE-1B99-4D89-ACA9-BB2E89F59976}" destId="{24334D30-44FF-4DE4-B634-3DF84DEC701A}" srcOrd="5" destOrd="0" presId="urn:microsoft.com/office/officeart/2005/8/layout/hList1"/>
    <dgm:cxn modelId="{CBED3C08-75D1-4BDF-83DE-F1307AF94940}" type="presParOf" srcId="{6C90FBCE-1B99-4D89-ACA9-BB2E89F59976}" destId="{DD805D2E-BEFD-467A-92C0-99D132B86066}" srcOrd="6" destOrd="0" presId="urn:microsoft.com/office/officeart/2005/8/layout/hList1"/>
    <dgm:cxn modelId="{B5484037-A599-48C9-8411-542745FAA53B}" type="presParOf" srcId="{DD805D2E-BEFD-467A-92C0-99D132B86066}" destId="{5850879B-C51B-4572-85D3-B67E12CC3295}" srcOrd="0" destOrd="0" presId="urn:microsoft.com/office/officeart/2005/8/layout/hList1"/>
    <dgm:cxn modelId="{4D29C084-6B78-4526-A506-F1D3B0ED212D}" type="presParOf" srcId="{DD805D2E-BEFD-467A-92C0-99D132B86066}" destId="{4FA5BDA6-3E10-445A-A165-A045804C88FA}" srcOrd="1" destOrd="0" presId="urn:microsoft.com/office/officeart/2005/8/layout/hList1"/>
    <dgm:cxn modelId="{C294FCBB-072F-4469-B035-FB0837B873C5}" type="presParOf" srcId="{6C90FBCE-1B99-4D89-ACA9-BB2E89F59976}" destId="{124CC9B4-7A84-4FD1-8480-92BBBA8B75B1}" srcOrd="7" destOrd="0" presId="urn:microsoft.com/office/officeart/2005/8/layout/hList1"/>
    <dgm:cxn modelId="{9DDB0B0A-CE12-4602-B6E1-494467FABEF9}" type="presParOf" srcId="{6C90FBCE-1B99-4D89-ACA9-BB2E89F59976}" destId="{CF0EC05B-6618-40D2-9225-8AC60EEA133A}" srcOrd="8" destOrd="0" presId="urn:microsoft.com/office/officeart/2005/8/layout/hList1"/>
    <dgm:cxn modelId="{7CA7E7C5-1C74-474B-A250-B0B53AAA4399}" type="presParOf" srcId="{CF0EC05B-6618-40D2-9225-8AC60EEA133A}" destId="{C61BE139-EB41-441A-AA8C-03EFF255C627}" srcOrd="0" destOrd="0" presId="urn:microsoft.com/office/officeart/2005/8/layout/hList1"/>
    <dgm:cxn modelId="{187BB018-F93E-426F-A8A2-B25D4DC544F1}" type="presParOf" srcId="{CF0EC05B-6618-40D2-9225-8AC60EEA133A}" destId="{F8975C7F-F261-41E1-BDBB-7C01B90F311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24AE096-2D1A-4D9A-A1C9-2B24F28C16E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0046796-4FDA-4626-A91F-D32A1DD894BD}">
      <dgm:prSet/>
      <dgm:spPr/>
      <dgm:t>
        <a:bodyPr/>
        <a:lstStyle/>
        <a:p>
          <a:r>
            <a:rPr lang="en-US"/>
            <a:t>Performance Benefits:</a:t>
          </a:r>
        </a:p>
      </dgm:t>
    </dgm:pt>
    <dgm:pt modelId="{B7E055F6-5BE6-4C3B-BD7C-684F44B0EAE0}" type="parTrans" cxnId="{C2CA29E1-3339-4F4A-970F-4AE195B32298}">
      <dgm:prSet/>
      <dgm:spPr/>
      <dgm:t>
        <a:bodyPr/>
        <a:lstStyle/>
        <a:p>
          <a:endParaRPr lang="en-US"/>
        </a:p>
      </dgm:t>
    </dgm:pt>
    <dgm:pt modelId="{D19BA85D-80EB-4E36-851A-E6D0A1EDA516}" type="sibTrans" cxnId="{C2CA29E1-3339-4F4A-970F-4AE195B32298}">
      <dgm:prSet/>
      <dgm:spPr/>
      <dgm:t>
        <a:bodyPr/>
        <a:lstStyle/>
        <a:p>
          <a:endParaRPr lang="en-US"/>
        </a:p>
      </dgm:t>
    </dgm:pt>
    <dgm:pt modelId="{3FB3CEB3-45C9-45F8-81F5-D2043C82F390}">
      <dgm:prSet/>
      <dgm:spPr/>
      <dgm:t>
        <a:bodyPr/>
        <a:lstStyle/>
        <a:p>
          <a:pPr algn="just"/>
          <a:r>
            <a:rPr lang="en-US" err="1"/>
            <a:t>XGBoost</a:t>
          </a:r>
          <a:r>
            <a:rPr lang="en-US"/>
            <a:t> is known for its exceptional performance in various domains, including classification, regression, ranking, and more.</a:t>
          </a:r>
        </a:p>
      </dgm:t>
    </dgm:pt>
    <dgm:pt modelId="{88BE561B-994E-4B63-96AF-6F568D9747AB}" type="parTrans" cxnId="{8A40FBE8-A7D7-48E6-BE17-9374C10D8822}">
      <dgm:prSet/>
      <dgm:spPr/>
      <dgm:t>
        <a:bodyPr/>
        <a:lstStyle/>
        <a:p>
          <a:endParaRPr lang="en-US"/>
        </a:p>
      </dgm:t>
    </dgm:pt>
    <dgm:pt modelId="{95D6ABC1-4AEA-4A3E-8EF6-B42DBB76CFEA}" type="sibTrans" cxnId="{8A40FBE8-A7D7-48E6-BE17-9374C10D8822}">
      <dgm:prSet/>
      <dgm:spPr/>
      <dgm:t>
        <a:bodyPr/>
        <a:lstStyle/>
        <a:p>
          <a:endParaRPr lang="en-US"/>
        </a:p>
      </dgm:t>
    </dgm:pt>
    <dgm:pt modelId="{72E268B8-7ED6-45A9-9C4F-1BD248BA6028}">
      <dgm:prSet/>
      <dgm:spPr/>
      <dgm:t>
        <a:bodyPr/>
        <a:lstStyle/>
        <a:p>
          <a:pPr algn="just"/>
          <a:r>
            <a:rPr lang="en-US"/>
            <a:t>It has consistently achieved top positions in machine learning competitions on platforms like Kaggle.</a:t>
          </a:r>
        </a:p>
      </dgm:t>
    </dgm:pt>
    <dgm:pt modelId="{C3DCE9AE-3C40-4F0D-951C-2B0FD4C88EEA}" type="parTrans" cxnId="{547AF66F-5D74-43A2-A822-9C346A7FF43C}">
      <dgm:prSet/>
      <dgm:spPr/>
      <dgm:t>
        <a:bodyPr/>
        <a:lstStyle/>
        <a:p>
          <a:endParaRPr lang="en-US"/>
        </a:p>
      </dgm:t>
    </dgm:pt>
    <dgm:pt modelId="{234783F6-02E0-4E0C-A140-FB25F45DDF18}" type="sibTrans" cxnId="{547AF66F-5D74-43A2-A822-9C346A7FF43C}">
      <dgm:prSet/>
      <dgm:spPr/>
      <dgm:t>
        <a:bodyPr/>
        <a:lstStyle/>
        <a:p>
          <a:endParaRPr lang="en-US"/>
        </a:p>
      </dgm:t>
    </dgm:pt>
    <dgm:pt modelId="{D18C81CD-6A05-488F-8C77-9342EF2033F8}">
      <dgm:prSet/>
      <dgm:spPr/>
      <dgm:t>
        <a:bodyPr/>
        <a:lstStyle/>
        <a:p>
          <a:r>
            <a:rPr lang="en-US"/>
            <a:t>Use Cases:</a:t>
          </a:r>
        </a:p>
      </dgm:t>
    </dgm:pt>
    <dgm:pt modelId="{6F67E10B-66DD-47C8-AECE-A88789B0A987}" type="parTrans" cxnId="{A34198C4-DCC7-4A1B-9BD3-7436A8F8E07F}">
      <dgm:prSet/>
      <dgm:spPr/>
      <dgm:t>
        <a:bodyPr/>
        <a:lstStyle/>
        <a:p>
          <a:endParaRPr lang="en-US"/>
        </a:p>
      </dgm:t>
    </dgm:pt>
    <dgm:pt modelId="{66F1C0C1-C814-4FAD-8D81-F4C15896186A}" type="sibTrans" cxnId="{A34198C4-DCC7-4A1B-9BD3-7436A8F8E07F}">
      <dgm:prSet/>
      <dgm:spPr/>
      <dgm:t>
        <a:bodyPr/>
        <a:lstStyle/>
        <a:p>
          <a:endParaRPr lang="en-US"/>
        </a:p>
      </dgm:t>
    </dgm:pt>
    <dgm:pt modelId="{DD444A7E-4467-4E62-8259-1C0847E6140E}">
      <dgm:prSet/>
      <dgm:spPr/>
      <dgm:t>
        <a:bodyPr/>
        <a:lstStyle/>
        <a:p>
          <a:pPr algn="just"/>
          <a:r>
            <a:rPr lang="en-US" err="1"/>
            <a:t>XGBoost</a:t>
          </a:r>
          <a:r>
            <a:rPr lang="en-US"/>
            <a:t> is widely used in applications such as fraud detection, recommendation systems, image classification, and more.</a:t>
          </a:r>
        </a:p>
      </dgm:t>
    </dgm:pt>
    <dgm:pt modelId="{EBD9EC0C-16EB-48ED-BA84-D2F859CDF396}" type="parTrans" cxnId="{E2C684A4-9347-4214-BB70-B8D4FE550B13}">
      <dgm:prSet/>
      <dgm:spPr/>
      <dgm:t>
        <a:bodyPr/>
        <a:lstStyle/>
        <a:p>
          <a:endParaRPr lang="en-US"/>
        </a:p>
      </dgm:t>
    </dgm:pt>
    <dgm:pt modelId="{D484E636-9CC4-47B4-AD88-3FB2AA0AA7E4}" type="sibTrans" cxnId="{E2C684A4-9347-4214-BB70-B8D4FE550B13}">
      <dgm:prSet/>
      <dgm:spPr/>
      <dgm:t>
        <a:bodyPr/>
        <a:lstStyle/>
        <a:p>
          <a:endParaRPr lang="en-US"/>
        </a:p>
      </dgm:t>
    </dgm:pt>
    <dgm:pt modelId="{8D6F3663-084D-40B8-9457-C9D57CE99C59}">
      <dgm:prSet/>
      <dgm:spPr/>
      <dgm:t>
        <a:bodyPr/>
        <a:lstStyle/>
        <a:p>
          <a:pPr algn="just"/>
          <a:r>
            <a:rPr lang="en-US"/>
            <a:t>Its speed, accuracy, and ability to handle large datasets make it a popular choice.</a:t>
          </a:r>
        </a:p>
      </dgm:t>
    </dgm:pt>
    <dgm:pt modelId="{E1EEFF89-FC0F-4080-A9AC-E866CEB6FBF7}" type="parTrans" cxnId="{43421726-5A48-4434-AF13-CF2F2C2EF47C}">
      <dgm:prSet/>
      <dgm:spPr/>
      <dgm:t>
        <a:bodyPr/>
        <a:lstStyle/>
        <a:p>
          <a:endParaRPr lang="en-US"/>
        </a:p>
      </dgm:t>
    </dgm:pt>
    <dgm:pt modelId="{7711D7DD-E57A-4DD8-A00B-E57923A53C43}" type="sibTrans" cxnId="{43421726-5A48-4434-AF13-CF2F2C2EF47C}">
      <dgm:prSet/>
      <dgm:spPr/>
      <dgm:t>
        <a:bodyPr/>
        <a:lstStyle/>
        <a:p>
          <a:endParaRPr lang="en-US"/>
        </a:p>
      </dgm:t>
    </dgm:pt>
    <dgm:pt modelId="{A1B9F72A-3812-43B8-8191-ED03186B9B7D}">
      <dgm:prSet/>
      <dgm:spPr/>
      <dgm:t>
        <a:bodyPr/>
        <a:lstStyle/>
        <a:p>
          <a:r>
            <a:rPr lang="en-US"/>
            <a:t>Integration:</a:t>
          </a:r>
        </a:p>
      </dgm:t>
    </dgm:pt>
    <dgm:pt modelId="{D5BDBAEB-CE05-429C-BE9A-41A4C316FC24}" type="parTrans" cxnId="{8181DF1E-E0E0-434F-8D0E-FD7198200111}">
      <dgm:prSet/>
      <dgm:spPr/>
      <dgm:t>
        <a:bodyPr/>
        <a:lstStyle/>
        <a:p>
          <a:endParaRPr lang="en-US"/>
        </a:p>
      </dgm:t>
    </dgm:pt>
    <dgm:pt modelId="{35E82F42-A6FC-4D70-9C0B-46D5729C393A}" type="sibTrans" cxnId="{8181DF1E-E0E0-434F-8D0E-FD7198200111}">
      <dgm:prSet/>
      <dgm:spPr/>
      <dgm:t>
        <a:bodyPr/>
        <a:lstStyle/>
        <a:p>
          <a:endParaRPr lang="en-US"/>
        </a:p>
      </dgm:t>
    </dgm:pt>
    <dgm:pt modelId="{4DA1AB54-4C6E-4791-8751-F17D874FD322}">
      <dgm:prSet/>
      <dgm:spPr/>
      <dgm:t>
        <a:bodyPr/>
        <a:lstStyle/>
        <a:p>
          <a:pPr algn="just"/>
          <a:r>
            <a:rPr lang="en-US" err="1"/>
            <a:t>XGBoost</a:t>
          </a:r>
          <a:r>
            <a:rPr lang="en-US"/>
            <a:t> can be easily integrated with popular machine learning libraries like scikit-learn and tools like H2O.ai. </a:t>
          </a:r>
        </a:p>
      </dgm:t>
    </dgm:pt>
    <dgm:pt modelId="{024D6175-DE13-4612-89D8-D238DB98752E}" type="parTrans" cxnId="{46C134BC-A6C6-47DA-9CBD-9F174B67F2A6}">
      <dgm:prSet/>
      <dgm:spPr/>
      <dgm:t>
        <a:bodyPr/>
        <a:lstStyle/>
        <a:p>
          <a:endParaRPr lang="en-US"/>
        </a:p>
      </dgm:t>
    </dgm:pt>
    <dgm:pt modelId="{E4465902-F216-41E1-8D4D-1027D34BE867}" type="sibTrans" cxnId="{46C134BC-A6C6-47DA-9CBD-9F174B67F2A6}">
      <dgm:prSet/>
      <dgm:spPr/>
      <dgm:t>
        <a:bodyPr/>
        <a:lstStyle/>
        <a:p>
          <a:endParaRPr lang="en-US"/>
        </a:p>
      </dgm:t>
    </dgm:pt>
    <dgm:pt modelId="{20CBCF4D-21F0-49A2-9FFD-25DE570A9A40}" type="pres">
      <dgm:prSet presAssocID="{624AE096-2D1A-4D9A-A1C9-2B24F28C16EF}" presName="linear" presStyleCnt="0">
        <dgm:presLayoutVars>
          <dgm:dir/>
          <dgm:animLvl val="lvl"/>
          <dgm:resizeHandles val="exact"/>
        </dgm:presLayoutVars>
      </dgm:prSet>
      <dgm:spPr/>
    </dgm:pt>
    <dgm:pt modelId="{9B29C50B-EB7F-4F45-82F8-09060EDC9BF3}" type="pres">
      <dgm:prSet presAssocID="{F0046796-4FDA-4626-A91F-D32A1DD894BD}" presName="parentLin" presStyleCnt="0"/>
      <dgm:spPr/>
    </dgm:pt>
    <dgm:pt modelId="{F4910688-8130-4CE6-A15E-F76A88A695A2}" type="pres">
      <dgm:prSet presAssocID="{F0046796-4FDA-4626-A91F-D32A1DD894BD}" presName="parentLeftMargin" presStyleLbl="node1" presStyleIdx="0" presStyleCnt="3"/>
      <dgm:spPr/>
    </dgm:pt>
    <dgm:pt modelId="{80A55D30-6BF2-4E57-A8A7-66F4DE6E2178}" type="pres">
      <dgm:prSet presAssocID="{F0046796-4FDA-4626-A91F-D32A1DD894BD}" presName="parentText" presStyleLbl="node1" presStyleIdx="0" presStyleCnt="3">
        <dgm:presLayoutVars>
          <dgm:chMax val="0"/>
          <dgm:bulletEnabled val="1"/>
        </dgm:presLayoutVars>
      </dgm:prSet>
      <dgm:spPr/>
    </dgm:pt>
    <dgm:pt modelId="{10949744-67C5-4871-BF0E-ABA7BF51DCC4}" type="pres">
      <dgm:prSet presAssocID="{F0046796-4FDA-4626-A91F-D32A1DD894BD}" presName="negativeSpace" presStyleCnt="0"/>
      <dgm:spPr/>
    </dgm:pt>
    <dgm:pt modelId="{6E034EA8-B60C-4EAA-ACA9-8E25EBFD932E}" type="pres">
      <dgm:prSet presAssocID="{F0046796-4FDA-4626-A91F-D32A1DD894BD}" presName="childText" presStyleLbl="conFgAcc1" presStyleIdx="0" presStyleCnt="3">
        <dgm:presLayoutVars>
          <dgm:bulletEnabled val="1"/>
        </dgm:presLayoutVars>
      </dgm:prSet>
      <dgm:spPr/>
    </dgm:pt>
    <dgm:pt modelId="{4FB55359-33C3-41E8-AB21-C8F6866E5C74}" type="pres">
      <dgm:prSet presAssocID="{D19BA85D-80EB-4E36-851A-E6D0A1EDA516}" presName="spaceBetweenRectangles" presStyleCnt="0"/>
      <dgm:spPr/>
    </dgm:pt>
    <dgm:pt modelId="{D5E3A4DA-8B5B-4802-AA9F-9B323A12EC84}" type="pres">
      <dgm:prSet presAssocID="{D18C81CD-6A05-488F-8C77-9342EF2033F8}" presName="parentLin" presStyleCnt="0"/>
      <dgm:spPr/>
    </dgm:pt>
    <dgm:pt modelId="{F51C06C5-D83E-432E-8806-28492FD6D071}" type="pres">
      <dgm:prSet presAssocID="{D18C81CD-6A05-488F-8C77-9342EF2033F8}" presName="parentLeftMargin" presStyleLbl="node1" presStyleIdx="0" presStyleCnt="3"/>
      <dgm:spPr/>
    </dgm:pt>
    <dgm:pt modelId="{F744E444-BB7C-4A25-B5DD-593BB22C5B8D}" type="pres">
      <dgm:prSet presAssocID="{D18C81CD-6A05-488F-8C77-9342EF2033F8}" presName="parentText" presStyleLbl="node1" presStyleIdx="1" presStyleCnt="3">
        <dgm:presLayoutVars>
          <dgm:chMax val="0"/>
          <dgm:bulletEnabled val="1"/>
        </dgm:presLayoutVars>
      </dgm:prSet>
      <dgm:spPr/>
    </dgm:pt>
    <dgm:pt modelId="{0225C727-B050-4D52-B05D-7AAC0BFF4529}" type="pres">
      <dgm:prSet presAssocID="{D18C81CD-6A05-488F-8C77-9342EF2033F8}" presName="negativeSpace" presStyleCnt="0"/>
      <dgm:spPr/>
    </dgm:pt>
    <dgm:pt modelId="{07050DEF-EAB0-47E1-BFF0-76E947361C2F}" type="pres">
      <dgm:prSet presAssocID="{D18C81CD-6A05-488F-8C77-9342EF2033F8}" presName="childText" presStyleLbl="conFgAcc1" presStyleIdx="1" presStyleCnt="3">
        <dgm:presLayoutVars>
          <dgm:bulletEnabled val="1"/>
        </dgm:presLayoutVars>
      </dgm:prSet>
      <dgm:spPr/>
    </dgm:pt>
    <dgm:pt modelId="{9D46284A-88D7-44DB-97BB-D3727AAFC916}" type="pres">
      <dgm:prSet presAssocID="{66F1C0C1-C814-4FAD-8D81-F4C15896186A}" presName="spaceBetweenRectangles" presStyleCnt="0"/>
      <dgm:spPr/>
    </dgm:pt>
    <dgm:pt modelId="{B3B30E11-C9D3-4789-836D-79240738D32C}" type="pres">
      <dgm:prSet presAssocID="{A1B9F72A-3812-43B8-8191-ED03186B9B7D}" presName="parentLin" presStyleCnt="0"/>
      <dgm:spPr/>
    </dgm:pt>
    <dgm:pt modelId="{0223D428-5C5D-4C95-9618-7B6AB57B905D}" type="pres">
      <dgm:prSet presAssocID="{A1B9F72A-3812-43B8-8191-ED03186B9B7D}" presName="parentLeftMargin" presStyleLbl="node1" presStyleIdx="1" presStyleCnt="3"/>
      <dgm:spPr/>
    </dgm:pt>
    <dgm:pt modelId="{ECF90174-2A68-4DBF-8E89-916C9EE516AA}" type="pres">
      <dgm:prSet presAssocID="{A1B9F72A-3812-43B8-8191-ED03186B9B7D}" presName="parentText" presStyleLbl="node1" presStyleIdx="2" presStyleCnt="3">
        <dgm:presLayoutVars>
          <dgm:chMax val="0"/>
          <dgm:bulletEnabled val="1"/>
        </dgm:presLayoutVars>
      </dgm:prSet>
      <dgm:spPr/>
    </dgm:pt>
    <dgm:pt modelId="{55689D8B-FCD6-4192-BCBD-53A806600F61}" type="pres">
      <dgm:prSet presAssocID="{A1B9F72A-3812-43B8-8191-ED03186B9B7D}" presName="negativeSpace" presStyleCnt="0"/>
      <dgm:spPr/>
    </dgm:pt>
    <dgm:pt modelId="{D1497D1A-20A3-4E1C-898D-42229ABB46DE}" type="pres">
      <dgm:prSet presAssocID="{A1B9F72A-3812-43B8-8191-ED03186B9B7D}" presName="childText" presStyleLbl="conFgAcc1" presStyleIdx="2" presStyleCnt="3">
        <dgm:presLayoutVars>
          <dgm:bulletEnabled val="1"/>
        </dgm:presLayoutVars>
      </dgm:prSet>
      <dgm:spPr/>
    </dgm:pt>
  </dgm:ptLst>
  <dgm:cxnLst>
    <dgm:cxn modelId="{25FEAE05-EE68-4CDD-BD02-BB2F502CD142}" type="presOf" srcId="{8D6F3663-084D-40B8-9457-C9D57CE99C59}" destId="{07050DEF-EAB0-47E1-BFF0-76E947361C2F}" srcOrd="0" destOrd="1" presId="urn:microsoft.com/office/officeart/2005/8/layout/list1"/>
    <dgm:cxn modelId="{8181DF1E-E0E0-434F-8D0E-FD7198200111}" srcId="{624AE096-2D1A-4D9A-A1C9-2B24F28C16EF}" destId="{A1B9F72A-3812-43B8-8191-ED03186B9B7D}" srcOrd="2" destOrd="0" parTransId="{D5BDBAEB-CE05-429C-BE9A-41A4C316FC24}" sibTransId="{35E82F42-A6FC-4D70-9C0B-46D5729C393A}"/>
    <dgm:cxn modelId="{43421726-5A48-4434-AF13-CF2F2C2EF47C}" srcId="{D18C81CD-6A05-488F-8C77-9342EF2033F8}" destId="{8D6F3663-084D-40B8-9457-C9D57CE99C59}" srcOrd="1" destOrd="0" parTransId="{E1EEFF89-FC0F-4080-A9AC-E866CEB6FBF7}" sibTransId="{7711D7DD-E57A-4DD8-A00B-E57923A53C43}"/>
    <dgm:cxn modelId="{26A5BD33-1C5E-48D0-A828-D174FBB54834}" type="presOf" srcId="{D18C81CD-6A05-488F-8C77-9342EF2033F8}" destId="{F51C06C5-D83E-432E-8806-28492FD6D071}" srcOrd="0" destOrd="0" presId="urn:microsoft.com/office/officeart/2005/8/layout/list1"/>
    <dgm:cxn modelId="{EF261564-0849-481C-954B-EAEF4A8C2CE1}" type="presOf" srcId="{F0046796-4FDA-4626-A91F-D32A1DD894BD}" destId="{F4910688-8130-4CE6-A15E-F76A88A695A2}" srcOrd="0" destOrd="0" presId="urn:microsoft.com/office/officeart/2005/8/layout/list1"/>
    <dgm:cxn modelId="{7E6DE74B-C32A-4900-9EFF-228592022504}" type="presOf" srcId="{DD444A7E-4467-4E62-8259-1C0847E6140E}" destId="{07050DEF-EAB0-47E1-BFF0-76E947361C2F}" srcOrd="0" destOrd="0" presId="urn:microsoft.com/office/officeart/2005/8/layout/list1"/>
    <dgm:cxn modelId="{547AF66F-5D74-43A2-A822-9C346A7FF43C}" srcId="{F0046796-4FDA-4626-A91F-D32A1DD894BD}" destId="{72E268B8-7ED6-45A9-9C4F-1BD248BA6028}" srcOrd="1" destOrd="0" parTransId="{C3DCE9AE-3C40-4F0D-951C-2B0FD4C88EEA}" sibTransId="{234783F6-02E0-4E0C-A140-FB25F45DDF18}"/>
    <dgm:cxn modelId="{F93FFA7B-E947-4931-9411-6D78D40C7AE4}" type="presOf" srcId="{3FB3CEB3-45C9-45F8-81F5-D2043C82F390}" destId="{6E034EA8-B60C-4EAA-ACA9-8E25EBFD932E}" srcOrd="0" destOrd="0" presId="urn:microsoft.com/office/officeart/2005/8/layout/list1"/>
    <dgm:cxn modelId="{1BD26C96-3EEB-4D76-B76E-F1991871FA39}" type="presOf" srcId="{624AE096-2D1A-4D9A-A1C9-2B24F28C16EF}" destId="{20CBCF4D-21F0-49A2-9FFD-25DE570A9A40}" srcOrd="0" destOrd="0" presId="urn:microsoft.com/office/officeart/2005/8/layout/list1"/>
    <dgm:cxn modelId="{E2C684A4-9347-4214-BB70-B8D4FE550B13}" srcId="{D18C81CD-6A05-488F-8C77-9342EF2033F8}" destId="{DD444A7E-4467-4E62-8259-1C0847E6140E}" srcOrd="0" destOrd="0" parTransId="{EBD9EC0C-16EB-48ED-BA84-D2F859CDF396}" sibTransId="{D484E636-9CC4-47B4-AD88-3FB2AA0AA7E4}"/>
    <dgm:cxn modelId="{BF9B87AA-6B3A-453C-BF5F-0369C488A7A6}" type="presOf" srcId="{F0046796-4FDA-4626-A91F-D32A1DD894BD}" destId="{80A55D30-6BF2-4E57-A8A7-66F4DE6E2178}" srcOrd="1" destOrd="0" presId="urn:microsoft.com/office/officeart/2005/8/layout/list1"/>
    <dgm:cxn modelId="{BADC94B0-F58C-44D2-9D4C-8F1F567AB1FE}" type="presOf" srcId="{A1B9F72A-3812-43B8-8191-ED03186B9B7D}" destId="{0223D428-5C5D-4C95-9618-7B6AB57B905D}" srcOrd="0" destOrd="0" presId="urn:microsoft.com/office/officeart/2005/8/layout/list1"/>
    <dgm:cxn modelId="{46C134BC-A6C6-47DA-9CBD-9F174B67F2A6}" srcId="{A1B9F72A-3812-43B8-8191-ED03186B9B7D}" destId="{4DA1AB54-4C6E-4791-8751-F17D874FD322}" srcOrd="0" destOrd="0" parTransId="{024D6175-DE13-4612-89D8-D238DB98752E}" sibTransId="{E4465902-F216-41E1-8D4D-1027D34BE867}"/>
    <dgm:cxn modelId="{A34198C4-DCC7-4A1B-9BD3-7436A8F8E07F}" srcId="{624AE096-2D1A-4D9A-A1C9-2B24F28C16EF}" destId="{D18C81CD-6A05-488F-8C77-9342EF2033F8}" srcOrd="1" destOrd="0" parTransId="{6F67E10B-66DD-47C8-AECE-A88789B0A987}" sibTransId="{66F1C0C1-C814-4FAD-8D81-F4C15896186A}"/>
    <dgm:cxn modelId="{77F69BC6-592E-46DD-966A-96A56B4EC825}" type="presOf" srcId="{D18C81CD-6A05-488F-8C77-9342EF2033F8}" destId="{F744E444-BB7C-4A25-B5DD-593BB22C5B8D}" srcOrd="1" destOrd="0" presId="urn:microsoft.com/office/officeart/2005/8/layout/list1"/>
    <dgm:cxn modelId="{6BE27CCB-79A3-4FA9-9CD0-4B9E80937E0D}" type="presOf" srcId="{4DA1AB54-4C6E-4791-8751-F17D874FD322}" destId="{D1497D1A-20A3-4E1C-898D-42229ABB46DE}" srcOrd="0" destOrd="0" presId="urn:microsoft.com/office/officeart/2005/8/layout/list1"/>
    <dgm:cxn modelId="{0BA640D4-2F12-4611-A552-6AF71A6DBD06}" type="presOf" srcId="{72E268B8-7ED6-45A9-9C4F-1BD248BA6028}" destId="{6E034EA8-B60C-4EAA-ACA9-8E25EBFD932E}" srcOrd="0" destOrd="1" presId="urn:microsoft.com/office/officeart/2005/8/layout/list1"/>
    <dgm:cxn modelId="{C2CA29E1-3339-4F4A-970F-4AE195B32298}" srcId="{624AE096-2D1A-4D9A-A1C9-2B24F28C16EF}" destId="{F0046796-4FDA-4626-A91F-D32A1DD894BD}" srcOrd="0" destOrd="0" parTransId="{B7E055F6-5BE6-4C3B-BD7C-684F44B0EAE0}" sibTransId="{D19BA85D-80EB-4E36-851A-E6D0A1EDA516}"/>
    <dgm:cxn modelId="{8A40FBE8-A7D7-48E6-BE17-9374C10D8822}" srcId="{F0046796-4FDA-4626-A91F-D32A1DD894BD}" destId="{3FB3CEB3-45C9-45F8-81F5-D2043C82F390}" srcOrd="0" destOrd="0" parTransId="{88BE561B-994E-4B63-96AF-6F568D9747AB}" sibTransId="{95D6ABC1-4AEA-4A3E-8EF6-B42DBB76CFEA}"/>
    <dgm:cxn modelId="{7D3D66FC-C4DB-4049-8884-688DBCCFFDD5}" type="presOf" srcId="{A1B9F72A-3812-43B8-8191-ED03186B9B7D}" destId="{ECF90174-2A68-4DBF-8E89-916C9EE516AA}" srcOrd="1" destOrd="0" presId="urn:microsoft.com/office/officeart/2005/8/layout/list1"/>
    <dgm:cxn modelId="{6E3B6490-F169-4A2D-82F4-DDB50B32AD65}" type="presParOf" srcId="{20CBCF4D-21F0-49A2-9FFD-25DE570A9A40}" destId="{9B29C50B-EB7F-4F45-82F8-09060EDC9BF3}" srcOrd="0" destOrd="0" presId="urn:microsoft.com/office/officeart/2005/8/layout/list1"/>
    <dgm:cxn modelId="{2D55DA75-7CFB-4DE9-9032-ADD97B5ADC06}" type="presParOf" srcId="{9B29C50B-EB7F-4F45-82F8-09060EDC9BF3}" destId="{F4910688-8130-4CE6-A15E-F76A88A695A2}" srcOrd="0" destOrd="0" presId="urn:microsoft.com/office/officeart/2005/8/layout/list1"/>
    <dgm:cxn modelId="{A4CAEF22-3A6A-451D-A4B8-3968E3C62F83}" type="presParOf" srcId="{9B29C50B-EB7F-4F45-82F8-09060EDC9BF3}" destId="{80A55D30-6BF2-4E57-A8A7-66F4DE6E2178}" srcOrd="1" destOrd="0" presId="urn:microsoft.com/office/officeart/2005/8/layout/list1"/>
    <dgm:cxn modelId="{16AACA75-6395-45C6-8964-BF23293698F3}" type="presParOf" srcId="{20CBCF4D-21F0-49A2-9FFD-25DE570A9A40}" destId="{10949744-67C5-4871-BF0E-ABA7BF51DCC4}" srcOrd="1" destOrd="0" presId="urn:microsoft.com/office/officeart/2005/8/layout/list1"/>
    <dgm:cxn modelId="{D572BE86-A298-4010-AA9B-658D93DE9B06}" type="presParOf" srcId="{20CBCF4D-21F0-49A2-9FFD-25DE570A9A40}" destId="{6E034EA8-B60C-4EAA-ACA9-8E25EBFD932E}" srcOrd="2" destOrd="0" presId="urn:microsoft.com/office/officeart/2005/8/layout/list1"/>
    <dgm:cxn modelId="{C9055D9F-3280-40EC-8FC7-802B0CB88315}" type="presParOf" srcId="{20CBCF4D-21F0-49A2-9FFD-25DE570A9A40}" destId="{4FB55359-33C3-41E8-AB21-C8F6866E5C74}" srcOrd="3" destOrd="0" presId="urn:microsoft.com/office/officeart/2005/8/layout/list1"/>
    <dgm:cxn modelId="{832E00B0-5C65-4B3A-BCCC-F5A714909780}" type="presParOf" srcId="{20CBCF4D-21F0-49A2-9FFD-25DE570A9A40}" destId="{D5E3A4DA-8B5B-4802-AA9F-9B323A12EC84}" srcOrd="4" destOrd="0" presId="urn:microsoft.com/office/officeart/2005/8/layout/list1"/>
    <dgm:cxn modelId="{C2D67BA7-5A92-4A7B-8BEB-C4EB2DEA185C}" type="presParOf" srcId="{D5E3A4DA-8B5B-4802-AA9F-9B323A12EC84}" destId="{F51C06C5-D83E-432E-8806-28492FD6D071}" srcOrd="0" destOrd="0" presId="urn:microsoft.com/office/officeart/2005/8/layout/list1"/>
    <dgm:cxn modelId="{F6357F90-FB5B-4CC7-BFB9-D97B2AE53C95}" type="presParOf" srcId="{D5E3A4DA-8B5B-4802-AA9F-9B323A12EC84}" destId="{F744E444-BB7C-4A25-B5DD-593BB22C5B8D}" srcOrd="1" destOrd="0" presId="urn:microsoft.com/office/officeart/2005/8/layout/list1"/>
    <dgm:cxn modelId="{A23C1F2C-6FB8-4CC5-A1BC-B4477103746E}" type="presParOf" srcId="{20CBCF4D-21F0-49A2-9FFD-25DE570A9A40}" destId="{0225C727-B050-4D52-B05D-7AAC0BFF4529}" srcOrd="5" destOrd="0" presId="urn:microsoft.com/office/officeart/2005/8/layout/list1"/>
    <dgm:cxn modelId="{9FED2F7D-84A8-4468-AD93-0B7D39633873}" type="presParOf" srcId="{20CBCF4D-21F0-49A2-9FFD-25DE570A9A40}" destId="{07050DEF-EAB0-47E1-BFF0-76E947361C2F}" srcOrd="6" destOrd="0" presId="urn:microsoft.com/office/officeart/2005/8/layout/list1"/>
    <dgm:cxn modelId="{9C789B4C-A4D3-4F7B-8678-888C8A97F77A}" type="presParOf" srcId="{20CBCF4D-21F0-49A2-9FFD-25DE570A9A40}" destId="{9D46284A-88D7-44DB-97BB-D3727AAFC916}" srcOrd="7" destOrd="0" presId="urn:microsoft.com/office/officeart/2005/8/layout/list1"/>
    <dgm:cxn modelId="{7DBF9E3B-3593-4507-A214-4ED861B8D66A}" type="presParOf" srcId="{20CBCF4D-21F0-49A2-9FFD-25DE570A9A40}" destId="{B3B30E11-C9D3-4789-836D-79240738D32C}" srcOrd="8" destOrd="0" presId="urn:microsoft.com/office/officeart/2005/8/layout/list1"/>
    <dgm:cxn modelId="{44A97A26-5952-4EFB-8C35-4127A329113D}" type="presParOf" srcId="{B3B30E11-C9D3-4789-836D-79240738D32C}" destId="{0223D428-5C5D-4C95-9618-7B6AB57B905D}" srcOrd="0" destOrd="0" presId="urn:microsoft.com/office/officeart/2005/8/layout/list1"/>
    <dgm:cxn modelId="{BA1559A0-01FB-490C-8136-45C573058264}" type="presParOf" srcId="{B3B30E11-C9D3-4789-836D-79240738D32C}" destId="{ECF90174-2A68-4DBF-8E89-916C9EE516AA}" srcOrd="1" destOrd="0" presId="urn:microsoft.com/office/officeart/2005/8/layout/list1"/>
    <dgm:cxn modelId="{87821B6A-633F-48B4-94A0-E7528EEF50DE}" type="presParOf" srcId="{20CBCF4D-21F0-49A2-9FFD-25DE570A9A40}" destId="{55689D8B-FCD6-4192-BCBD-53A806600F61}" srcOrd="9" destOrd="0" presId="urn:microsoft.com/office/officeart/2005/8/layout/list1"/>
    <dgm:cxn modelId="{2BCCD529-30C4-43C8-85F4-95B7235E3496}" type="presParOf" srcId="{20CBCF4D-21F0-49A2-9FFD-25DE570A9A40}" destId="{D1497D1A-20A3-4E1C-898D-42229ABB46D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D62D2B8-3708-4EA4-AC81-804317F1768F}"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085867BB-1C1A-4215-A2C9-A675FF19D949}">
      <dgm:prSet/>
      <dgm:spPr/>
      <dgm:t>
        <a:bodyPr/>
        <a:lstStyle/>
        <a:p>
          <a:r>
            <a:rPr lang="en-US" err="1"/>
            <a:t>Featuretools</a:t>
          </a:r>
          <a:endParaRPr lang="en-US"/>
        </a:p>
      </dgm:t>
    </dgm:pt>
    <dgm:pt modelId="{9DA22C8C-394C-4864-8628-83A9801B2F76}" type="parTrans" cxnId="{9C4C217F-D67A-4DF5-A42B-A9E9FCCFF3E5}">
      <dgm:prSet/>
      <dgm:spPr/>
      <dgm:t>
        <a:bodyPr/>
        <a:lstStyle/>
        <a:p>
          <a:endParaRPr lang="en-US"/>
        </a:p>
      </dgm:t>
    </dgm:pt>
    <dgm:pt modelId="{57854464-F99E-4C4E-8785-D25A5FF62823}" type="sibTrans" cxnId="{9C4C217F-D67A-4DF5-A42B-A9E9FCCFF3E5}">
      <dgm:prSet/>
      <dgm:spPr/>
      <dgm:t>
        <a:bodyPr/>
        <a:lstStyle/>
        <a:p>
          <a:endParaRPr lang="en-US"/>
        </a:p>
      </dgm:t>
    </dgm:pt>
    <dgm:pt modelId="{8EB087AB-A141-4B28-88B5-3CE8450DE6F5}">
      <dgm:prSet/>
      <dgm:spPr/>
      <dgm:t>
        <a:bodyPr/>
        <a:lstStyle/>
        <a:p>
          <a:r>
            <a:rPr lang="en-US"/>
            <a:t>TPOT (Tree-based Pipeline Optimization Tool)</a:t>
          </a:r>
        </a:p>
      </dgm:t>
    </dgm:pt>
    <dgm:pt modelId="{74386095-3169-4F82-957B-C44E3AC5F818}" type="parTrans" cxnId="{C5E3B439-2381-4BEF-BB43-8661C45EB579}">
      <dgm:prSet/>
      <dgm:spPr/>
      <dgm:t>
        <a:bodyPr/>
        <a:lstStyle/>
        <a:p>
          <a:endParaRPr lang="en-US"/>
        </a:p>
      </dgm:t>
    </dgm:pt>
    <dgm:pt modelId="{4D654BE6-BB9D-48CE-BCF6-9D80B4F40667}" type="sibTrans" cxnId="{C5E3B439-2381-4BEF-BB43-8661C45EB579}">
      <dgm:prSet/>
      <dgm:spPr/>
      <dgm:t>
        <a:bodyPr/>
        <a:lstStyle/>
        <a:p>
          <a:endParaRPr lang="en-US"/>
        </a:p>
      </dgm:t>
    </dgm:pt>
    <dgm:pt modelId="{7A977500-C77F-435A-9144-61358101266A}">
      <dgm:prSet/>
      <dgm:spPr/>
      <dgm:t>
        <a:bodyPr/>
        <a:lstStyle/>
        <a:p>
          <a:r>
            <a:rPr lang="en-US"/>
            <a:t>DataRobot</a:t>
          </a:r>
        </a:p>
      </dgm:t>
    </dgm:pt>
    <dgm:pt modelId="{E903B312-9971-4370-8BF5-2E6C5EC22D33}" type="parTrans" cxnId="{B20B53B8-999E-43EE-BB81-3E57414F48A1}">
      <dgm:prSet/>
      <dgm:spPr/>
      <dgm:t>
        <a:bodyPr/>
        <a:lstStyle/>
        <a:p>
          <a:endParaRPr lang="en-US"/>
        </a:p>
      </dgm:t>
    </dgm:pt>
    <dgm:pt modelId="{FC26A952-902F-4A78-A126-A86529109A97}" type="sibTrans" cxnId="{B20B53B8-999E-43EE-BB81-3E57414F48A1}">
      <dgm:prSet/>
      <dgm:spPr/>
      <dgm:t>
        <a:bodyPr/>
        <a:lstStyle/>
        <a:p>
          <a:endParaRPr lang="en-US"/>
        </a:p>
      </dgm:t>
    </dgm:pt>
    <dgm:pt modelId="{9F4D777C-6342-43DC-86E8-09D3EAFC536C}">
      <dgm:prSet/>
      <dgm:spPr/>
      <dgm:t>
        <a:bodyPr/>
        <a:lstStyle/>
        <a:p>
          <a:r>
            <a:rPr lang="en-US"/>
            <a:t>Alteryx</a:t>
          </a:r>
        </a:p>
      </dgm:t>
    </dgm:pt>
    <dgm:pt modelId="{7D9ACE71-5C39-4F6B-B8DE-FBAC3E50E84A}" type="parTrans" cxnId="{272697B4-B3FD-42BC-A241-8EC4EE61802D}">
      <dgm:prSet/>
      <dgm:spPr/>
      <dgm:t>
        <a:bodyPr/>
        <a:lstStyle/>
        <a:p>
          <a:endParaRPr lang="en-US"/>
        </a:p>
      </dgm:t>
    </dgm:pt>
    <dgm:pt modelId="{D859E22A-1D16-4892-9D12-283219806C44}" type="sibTrans" cxnId="{272697B4-B3FD-42BC-A241-8EC4EE61802D}">
      <dgm:prSet/>
      <dgm:spPr/>
      <dgm:t>
        <a:bodyPr/>
        <a:lstStyle/>
        <a:p>
          <a:endParaRPr lang="en-US"/>
        </a:p>
      </dgm:t>
    </dgm:pt>
    <dgm:pt modelId="{171AD718-5B92-44F7-A72D-5EFA0CF0CD5B}">
      <dgm:prSet/>
      <dgm:spPr/>
      <dgm:t>
        <a:bodyPr/>
        <a:lstStyle/>
        <a:p>
          <a:r>
            <a:rPr lang="en-US"/>
            <a:t>H2O.ai</a:t>
          </a:r>
        </a:p>
      </dgm:t>
    </dgm:pt>
    <dgm:pt modelId="{64BCBCEF-EF05-4B57-B900-2F1F5CFFBB63}" type="parTrans" cxnId="{2E0763E0-E760-433E-880B-DC47505C0199}">
      <dgm:prSet/>
      <dgm:spPr/>
      <dgm:t>
        <a:bodyPr/>
        <a:lstStyle/>
        <a:p>
          <a:endParaRPr lang="en-US"/>
        </a:p>
      </dgm:t>
    </dgm:pt>
    <dgm:pt modelId="{A149A1DA-4013-4BF7-B5C8-98AC45BA3492}" type="sibTrans" cxnId="{2E0763E0-E760-433E-880B-DC47505C0199}">
      <dgm:prSet/>
      <dgm:spPr/>
      <dgm:t>
        <a:bodyPr/>
        <a:lstStyle/>
        <a:p>
          <a:endParaRPr lang="en-US"/>
        </a:p>
      </dgm:t>
    </dgm:pt>
    <dgm:pt modelId="{FA05C07B-3AFD-4386-9B00-81E05BDC5B62}" type="pres">
      <dgm:prSet presAssocID="{7D62D2B8-3708-4EA4-AC81-804317F1768F}" presName="outerComposite" presStyleCnt="0">
        <dgm:presLayoutVars>
          <dgm:chMax val="5"/>
          <dgm:dir/>
          <dgm:resizeHandles val="exact"/>
        </dgm:presLayoutVars>
      </dgm:prSet>
      <dgm:spPr/>
    </dgm:pt>
    <dgm:pt modelId="{2A9668F1-D406-47F9-8162-9F2040F42367}" type="pres">
      <dgm:prSet presAssocID="{7D62D2B8-3708-4EA4-AC81-804317F1768F}" presName="dummyMaxCanvas" presStyleCnt="0">
        <dgm:presLayoutVars/>
      </dgm:prSet>
      <dgm:spPr/>
    </dgm:pt>
    <dgm:pt modelId="{A2AF687B-1893-4583-A9D3-4237945CEDBA}" type="pres">
      <dgm:prSet presAssocID="{7D62D2B8-3708-4EA4-AC81-804317F1768F}" presName="FiveNodes_1" presStyleLbl="node1" presStyleIdx="0" presStyleCnt="5">
        <dgm:presLayoutVars>
          <dgm:bulletEnabled val="1"/>
        </dgm:presLayoutVars>
      </dgm:prSet>
      <dgm:spPr/>
    </dgm:pt>
    <dgm:pt modelId="{7EE744A6-A98E-41BC-99CD-E40881DE9218}" type="pres">
      <dgm:prSet presAssocID="{7D62D2B8-3708-4EA4-AC81-804317F1768F}" presName="FiveNodes_2" presStyleLbl="node1" presStyleIdx="1" presStyleCnt="5">
        <dgm:presLayoutVars>
          <dgm:bulletEnabled val="1"/>
        </dgm:presLayoutVars>
      </dgm:prSet>
      <dgm:spPr/>
    </dgm:pt>
    <dgm:pt modelId="{E52A30EF-4B1A-41D4-90E3-790B44D40B87}" type="pres">
      <dgm:prSet presAssocID="{7D62D2B8-3708-4EA4-AC81-804317F1768F}" presName="FiveNodes_3" presStyleLbl="node1" presStyleIdx="2" presStyleCnt="5">
        <dgm:presLayoutVars>
          <dgm:bulletEnabled val="1"/>
        </dgm:presLayoutVars>
      </dgm:prSet>
      <dgm:spPr/>
    </dgm:pt>
    <dgm:pt modelId="{90FB578E-ACBF-4A29-8F79-88A21FF6C17A}" type="pres">
      <dgm:prSet presAssocID="{7D62D2B8-3708-4EA4-AC81-804317F1768F}" presName="FiveNodes_4" presStyleLbl="node1" presStyleIdx="3" presStyleCnt="5">
        <dgm:presLayoutVars>
          <dgm:bulletEnabled val="1"/>
        </dgm:presLayoutVars>
      </dgm:prSet>
      <dgm:spPr/>
    </dgm:pt>
    <dgm:pt modelId="{3723751B-491F-42A2-9B7C-4CA5446FDC95}" type="pres">
      <dgm:prSet presAssocID="{7D62D2B8-3708-4EA4-AC81-804317F1768F}" presName="FiveNodes_5" presStyleLbl="node1" presStyleIdx="4" presStyleCnt="5">
        <dgm:presLayoutVars>
          <dgm:bulletEnabled val="1"/>
        </dgm:presLayoutVars>
      </dgm:prSet>
      <dgm:spPr/>
    </dgm:pt>
    <dgm:pt modelId="{C7E0ED3D-97F6-41BD-BCCD-190B1404A5ED}" type="pres">
      <dgm:prSet presAssocID="{7D62D2B8-3708-4EA4-AC81-804317F1768F}" presName="FiveConn_1-2" presStyleLbl="fgAccFollowNode1" presStyleIdx="0" presStyleCnt="4">
        <dgm:presLayoutVars>
          <dgm:bulletEnabled val="1"/>
        </dgm:presLayoutVars>
      </dgm:prSet>
      <dgm:spPr/>
    </dgm:pt>
    <dgm:pt modelId="{CDCC8FA6-22E0-4354-881E-E4C8CBCF974C}" type="pres">
      <dgm:prSet presAssocID="{7D62D2B8-3708-4EA4-AC81-804317F1768F}" presName="FiveConn_2-3" presStyleLbl="fgAccFollowNode1" presStyleIdx="1" presStyleCnt="4">
        <dgm:presLayoutVars>
          <dgm:bulletEnabled val="1"/>
        </dgm:presLayoutVars>
      </dgm:prSet>
      <dgm:spPr/>
    </dgm:pt>
    <dgm:pt modelId="{6DF677B9-F75D-473D-A82A-DB353B14F2D0}" type="pres">
      <dgm:prSet presAssocID="{7D62D2B8-3708-4EA4-AC81-804317F1768F}" presName="FiveConn_3-4" presStyleLbl="fgAccFollowNode1" presStyleIdx="2" presStyleCnt="4">
        <dgm:presLayoutVars>
          <dgm:bulletEnabled val="1"/>
        </dgm:presLayoutVars>
      </dgm:prSet>
      <dgm:spPr/>
    </dgm:pt>
    <dgm:pt modelId="{E3F66363-E10F-4AC6-AC1B-2780D3D54440}" type="pres">
      <dgm:prSet presAssocID="{7D62D2B8-3708-4EA4-AC81-804317F1768F}" presName="FiveConn_4-5" presStyleLbl="fgAccFollowNode1" presStyleIdx="3" presStyleCnt="4">
        <dgm:presLayoutVars>
          <dgm:bulletEnabled val="1"/>
        </dgm:presLayoutVars>
      </dgm:prSet>
      <dgm:spPr/>
    </dgm:pt>
    <dgm:pt modelId="{5AFAA4B9-624E-4E84-A8E6-4CA8E50FEA9B}" type="pres">
      <dgm:prSet presAssocID="{7D62D2B8-3708-4EA4-AC81-804317F1768F}" presName="FiveNodes_1_text" presStyleLbl="node1" presStyleIdx="4" presStyleCnt="5">
        <dgm:presLayoutVars>
          <dgm:bulletEnabled val="1"/>
        </dgm:presLayoutVars>
      </dgm:prSet>
      <dgm:spPr/>
    </dgm:pt>
    <dgm:pt modelId="{9C179378-EFAB-4188-A480-2C66D2F262E0}" type="pres">
      <dgm:prSet presAssocID="{7D62D2B8-3708-4EA4-AC81-804317F1768F}" presName="FiveNodes_2_text" presStyleLbl="node1" presStyleIdx="4" presStyleCnt="5">
        <dgm:presLayoutVars>
          <dgm:bulletEnabled val="1"/>
        </dgm:presLayoutVars>
      </dgm:prSet>
      <dgm:spPr/>
    </dgm:pt>
    <dgm:pt modelId="{9E814101-4E0A-4281-B9A2-50C3547C8A9D}" type="pres">
      <dgm:prSet presAssocID="{7D62D2B8-3708-4EA4-AC81-804317F1768F}" presName="FiveNodes_3_text" presStyleLbl="node1" presStyleIdx="4" presStyleCnt="5">
        <dgm:presLayoutVars>
          <dgm:bulletEnabled val="1"/>
        </dgm:presLayoutVars>
      </dgm:prSet>
      <dgm:spPr/>
    </dgm:pt>
    <dgm:pt modelId="{FAA9BDFA-73DC-4623-B240-31151412E761}" type="pres">
      <dgm:prSet presAssocID="{7D62D2B8-3708-4EA4-AC81-804317F1768F}" presName="FiveNodes_4_text" presStyleLbl="node1" presStyleIdx="4" presStyleCnt="5">
        <dgm:presLayoutVars>
          <dgm:bulletEnabled val="1"/>
        </dgm:presLayoutVars>
      </dgm:prSet>
      <dgm:spPr/>
    </dgm:pt>
    <dgm:pt modelId="{1E700E18-F557-44E2-99F1-F024C1FD7E27}" type="pres">
      <dgm:prSet presAssocID="{7D62D2B8-3708-4EA4-AC81-804317F1768F}" presName="FiveNodes_5_text" presStyleLbl="node1" presStyleIdx="4" presStyleCnt="5">
        <dgm:presLayoutVars>
          <dgm:bulletEnabled val="1"/>
        </dgm:presLayoutVars>
      </dgm:prSet>
      <dgm:spPr/>
    </dgm:pt>
  </dgm:ptLst>
  <dgm:cxnLst>
    <dgm:cxn modelId="{9F32F814-3F83-47DB-9928-0E4699171467}" type="presOf" srcId="{9F4D777C-6342-43DC-86E8-09D3EAFC536C}" destId="{FAA9BDFA-73DC-4623-B240-31151412E761}" srcOrd="1" destOrd="0" presId="urn:microsoft.com/office/officeart/2005/8/layout/vProcess5"/>
    <dgm:cxn modelId="{5203901B-AB02-4FDF-A0E7-247B8CE12A9D}" type="presOf" srcId="{57854464-F99E-4C4E-8785-D25A5FF62823}" destId="{C7E0ED3D-97F6-41BD-BCCD-190B1404A5ED}" srcOrd="0" destOrd="0" presId="urn:microsoft.com/office/officeart/2005/8/layout/vProcess5"/>
    <dgm:cxn modelId="{20F9842E-2C43-4F27-BA61-F837C13CD3CA}" type="presOf" srcId="{9F4D777C-6342-43DC-86E8-09D3EAFC536C}" destId="{90FB578E-ACBF-4A29-8F79-88A21FF6C17A}" srcOrd="0" destOrd="0" presId="urn:microsoft.com/office/officeart/2005/8/layout/vProcess5"/>
    <dgm:cxn modelId="{C5E3B439-2381-4BEF-BB43-8661C45EB579}" srcId="{7D62D2B8-3708-4EA4-AC81-804317F1768F}" destId="{8EB087AB-A141-4B28-88B5-3CE8450DE6F5}" srcOrd="1" destOrd="0" parTransId="{74386095-3169-4F82-957B-C44E3AC5F818}" sibTransId="{4D654BE6-BB9D-48CE-BCF6-9D80B4F40667}"/>
    <dgm:cxn modelId="{AB685E46-94B8-4815-B0B0-83C0744F090A}" type="presOf" srcId="{7A977500-C77F-435A-9144-61358101266A}" destId="{E52A30EF-4B1A-41D4-90E3-790B44D40B87}" srcOrd="0" destOrd="0" presId="urn:microsoft.com/office/officeart/2005/8/layout/vProcess5"/>
    <dgm:cxn modelId="{65102350-0F22-4637-A888-3F71673224C0}" type="presOf" srcId="{085867BB-1C1A-4215-A2C9-A675FF19D949}" destId="{A2AF687B-1893-4583-A9D3-4237945CEDBA}" srcOrd="0" destOrd="0" presId="urn:microsoft.com/office/officeart/2005/8/layout/vProcess5"/>
    <dgm:cxn modelId="{E4885452-782A-4EE8-B3AC-14B071DE7752}" type="presOf" srcId="{D859E22A-1D16-4892-9D12-283219806C44}" destId="{E3F66363-E10F-4AC6-AC1B-2780D3D54440}" srcOrd="0" destOrd="0" presId="urn:microsoft.com/office/officeart/2005/8/layout/vProcess5"/>
    <dgm:cxn modelId="{9C4C217F-D67A-4DF5-A42B-A9E9FCCFF3E5}" srcId="{7D62D2B8-3708-4EA4-AC81-804317F1768F}" destId="{085867BB-1C1A-4215-A2C9-A675FF19D949}" srcOrd="0" destOrd="0" parTransId="{9DA22C8C-394C-4864-8628-83A9801B2F76}" sibTransId="{57854464-F99E-4C4E-8785-D25A5FF62823}"/>
    <dgm:cxn modelId="{D68D84B1-97DE-4646-8130-4ECCA302F4CF}" type="presOf" srcId="{8EB087AB-A141-4B28-88B5-3CE8450DE6F5}" destId="{9C179378-EFAB-4188-A480-2C66D2F262E0}" srcOrd="1" destOrd="0" presId="urn:microsoft.com/office/officeart/2005/8/layout/vProcess5"/>
    <dgm:cxn modelId="{272697B4-B3FD-42BC-A241-8EC4EE61802D}" srcId="{7D62D2B8-3708-4EA4-AC81-804317F1768F}" destId="{9F4D777C-6342-43DC-86E8-09D3EAFC536C}" srcOrd="3" destOrd="0" parTransId="{7D9ACE71-5C39-4F6B-B8DE-FBAC3E50E84A}" sibTransId="{D859E22A-1D16-4892-9D12-283219806C44}"/>
    <dgm:cxn modelId="{1E315EB6-85CF-47E3-902A-3A7E138C3C40}" type="presOf" srcId="{7D62D2B8-3708-4EA4-AC81-804317F1768F}" destId="{FA05C07B-3AFD-4386-9B00-81E05BDC5B62}" srcOrd="0" destOrd="0" presId="urn:microsoft.com/office/officeart/2005/8/layout/vProcess5"/>
    <dgm:cxn modelId="{B20B53B8-999E-43EE-BB81-3E57414F48A1}" srcId="{7D62D2B8-3708-4EA4-AC81-804317F1768F}" destId="{7A977500-C77F-435A-9144-61358101266A}" srcOrd="2" destOrd="0" parTransId="{E903B312-9971-4370-8BF5-2E6C5EC22D33}" sibTransId="{FC26A952-902F-4A78-A126-A86529109A97}"/>
    <dgm:cxn modelId="{B92006BF-0506-4EBD-862C-6DEB94F1B353}" type="presOf" srcId="{171AD718-5B92-44F7-A72D-5EFA0CF0CD5B}" destId="{1E700E18-F557-44E2-99F1-F024C1FD7E27}" srcOrd="1" destOrd="0" presId="urn:microsoft.com/office/officeart/2005/8/layout/vProcess5"/>
    <dgm:cxn modelId="{0D01B7C0-01EF-4D04-9818-138C078B39FD}" type="presOf" srcId="{085867BB-1C1A-4215-A2C9-A675FF19D949}" destId="{5AFAA4B9-624E-4E84-A8E6-4CA8E50FEA9B}" srcOrd="1" destOrd="0" presId="urn:microsoft.com/office/officeart/2005/8/layout/vProcess5"/>
    <dgm:cxn modelId="{3124FFC2-7406-4910-ACEC-A71EB6D754F5}" type="presOf" srcId="{8EB087AB-A141-4B28-88B5-3CE8450DE6F5}" destId="{7EE744A6-A98E-41BC-99CD-E40881DE9218}" srcOrd="0" destOrd="0" presId="urn:microsoft.com/office/officeart/2005/8/layout/vProcess5"/>
    <dgm:cxn modelId="{900C92CB-A31B-4AB6-8974-34D35F40EAC8}" type="presOf" srcId="{4D654BE6-BB9D-48CE-BCF6-9D80B4F40667}" destId="{CDCC8FA6-22E0-4354-881E-E4C8CBCF974C}" srcOrd="0" destOrd="0" presId="urn:microsoft.com/office/officeart/2005/8/layout/vProcess5"/>
    <dgm:cxn modelId="{DF2B38DE-4B85-48AC-AC74-C0576B7886A6}" type="presOf" srcId="{FC26A952-902F-4A78-A126-A86529109A97}" destId="{6DF677B9-F75D-473D-A82A-DB353B14F2D0}" srcOrd="0" destOrd="0" presId="urn:microsoft.com/office/officeart/2005/8/layout/vProcess5"/>
    <dgm:cxn modelId="{2E0763E0-E760-433E-880B-DC47505C0199}" srcId="{7D62D2B8-3708-4EA4-AC81-804317F1768F}" destId="{171AD718-5B92-44F7-A72D-5EFA0CF0CD5B}" srcOrd="4" destOrd="0" parTransId="{64BCBCEF-EF05-4B57-B900-2F1F5CFFBB63}" sibTransId="{A149A1DA-4013-4BF7-B5C8-98AC45BA3492}"/>
    <dgm:cxn modelId="{E09DF0ED-64BC-4BE5-8C5A-633C5BB5B144}" type="presOf" srcId="{171AD718-5B92-44F7-A72D-5EFA0CF0CD5B}" destId="{3723751B-491F-42A2-9B7C-4CA5446FDC95}" srcOrd="0" destOrd="0" presId="urn:microsoft.com/office/officeart/2005/8/layout/vProcess5"/>
    <dgm:cxn modelId="{4E7FFBEE-03FC-470D-9ED9-49330C0F9FC1}" type="presOf" srcId="{7A977500-C77F-435A-9144-61358101266A}" destId="{9E814101-4E0A-4281-B9A2-50C3547C8A9D}" srcOrd="1" destOrd="0" presId="urn:microsoft.com/office/officeart/2005/8/layout/vProcess5"/>
    <dgm:cxn modelId="{836533F6-1DC8-4F21-BE5C-D16FB6ECF8E6}" type="presParOf" srcId="{FA05C07B-3AFD-4386-9B00-81E05BDC5B62}" destId="{2A9668F1-D406-47F9-8162-9F2040F42367}" srcOrd="0" destOrd="0" presId="urn:microsoft.com/office/officeart/2005/8/layout/vProcess5"/>
    <dgm:cxn modelId="{B9A1BC00-76A1-4EC4-B08E-A79806AA57D5}" type="presParOf" srcId="{FA05C07B-3AFD-4386-9B00-81E05BDC5B62}" destId="{A2AF687B-1893-4583-A9D3-4237945CEDBA}" srcOrd="1" destOrd="0" presId="urn:microsoft.com/office/officeart/2005/8/layout/vProcess5"/>
    <dgm:cxn modelId="{93EA3FAD-E0EE-4EAB-B92F-2A948CF9F620}" type="presParOf" srcId="{FA05C07B-3AFD-4386-9B00-81E05BDC5B62}" destId="{7EE744A6-A98E-41BC-99CD-E40881DE9218}" srcOrd="2" destOrd="0" presId="urn:microsoft.com/office/officeart/2005/8/layout/vProcess5"/>
    <dgm:cxn modelId="{CE270063-9339-41E1-838A-25D0339219FC}" type="presParOf" srcId="{FA05C07B-3AFD-4386-9B00-81E05BDC5B62}" destId="{E52A30EF-4B1A-41D4-90E3-790B44D40B87}" srcOrd="3" destOrd="0" presId="urn:microsoft.com/office/officeart/2005/8/layout/vProcess5"/>
    <dgm:cxn modelId="{796D6835-8E14-42E4-9E96-03EB4C2A3A85}" type="presParOf" srcId="{FA05C07B-3AFD-4386-9B00-81E05BDC5B62}" destId="{90FB578E-ACBF-4A29-8F79-88A21FF6C17A}" srcOrd="4" destOrd="0" presId="urn:microsoft.com/office/officeart/2005/8/layout/vProcess5"/>
    <dgm:cxn modelId="{D79CF049-C1A0-4A21-9832-2C00913970BA}" type="presParOf" srcId="{FA05C07B-3AFD-4386-9B00-81E05BDC5B62}" destId="{3723751B-491F-42A2-9B7C-4CA5446FDC95}" srcOrd="5" destOrd="0" presId="urn:microsoft.com/office/officeart/2005/8/layout/vProcess5"/>
    <dgm:cxn modelId="{E3C446A6-4766-40DA-A6BF-6CCA0310B515}" type="presParOf" srcId="{FA05C07B-3AFD-4386-9B00-81E05BDC5B62}" destId="{C7E0ED3D-97F6-41BD-BCCD-190B1404A5ED}" srcOrd="6" destOrd="0" presId="urn:microsoft.com/office/officeart/2005/8/layout/vProcess5"/>
    <dgm:cxn modelId="{EF8091B1-37CF-4B25-B96C-E9C87A1DBC3C}" type="presParOf" srcId="{FA05C07B-3AFD-4386-9B00-81E05BDC5B62}" destId="{CDCC8FA6-22E0-4354-881E-E4C8CBCF974C}" srcOrd="7" destOrd="0" presId="urn:microsoft.com/office/officeart/2005/8/layout/vProcess5"/>
    <dgm:cxn modelId="{16EBEE15-9B9A-4FFE-AB69-2F28E01E99B5}" type="presParOf" srcId="{FA05C07B-3AFD-4386-9B00-81E05BDC5B62}" destId="{6DF677B9-F75D-473D-A82A-DB353B14F2D0}" srcOrd="8" destOrd="0" presId="urn:microsoft.com/office/officeart/2005/8/layout/vProcess5"/>
    <dgm:cxn modelId="{70AF61C0-9161-4921-98A9-78B3D827697D}" type="presParOf" srcId="{FA05C07B-3AFD-4386-9B00-81E05BDC5B62}" destId="{E3F66363-E10F-4AC6-AC1B-2780D3D54440}" srcOrd="9" destOrd="0" presId="urn:microsoft.com/office/officeart/2005/8/layout/vProcess5"/>
    <dgm:cxn modelId="{B9E54860-EC05-413D-8795-D5B4012FABC6}" type="presParOf" srcId="{FA05C07B-3AFD-4386-9B00-81E05BDC5B62}" destId="{5AFAA4B9-624E-4E84-A8E6-4CA8E50FEA9B}" srcOrd="10" destOrd="0" presId="urn:microsoft.com/office/officeart/2005/8/layout/vProcess5"/>
    <dgm:cxn modelId="{0012997B-691A-424F-9462-68130BA29AF1}" type="presParOf" srcId="{FA05C07B-3AFD-4386-9B00-81E05BDC5B62}" destId="{9C179378-EFAB-4188-A480-2C66D2F262E0}" srcOrd="11" destOrd="0" presId="urn:microsoft.com/office/officeart/2005/8/layout/vProcess5"/>
    <dgm:cxn modelId="{0178C403-33E0-4FC4-A507-83986E3AC9B9}" type="presParOf" srcId="{FA05C07B-3AFD-4386-9B00-81E05BDC5B62}" destId="{9E814101-4E0A-4281-B9A2-50C3547C8A9D}" srcOrd="12" destOrd="0" presId="urn:microsoft.com/office/officeart/2005/8/layout/vProcess5"/>
    <dgm:cxn modelId="{E4A51C90-3D64-44AB-8D2F-37985FACB42C}" type="presParOf" srcId="{FA05C07B-3AFD-4386-9B00-81E05BDC5B62}" destId="{FAA9BDFA-73DC-4623-B240-31151412E761}" srcOrd="13" destOrd="0" presId="urn:microsoft.com/office/officeart/2005/8/layout/vProcess5"/>
    <dgm:cxn modelId="{B8539B67-22D8-4BBB-8C71-F6EE70AE1CE1}" type="presParOf" srcId="{FA05C07B-3AFD-4386-9B00-81E05BDC5B62}" destId="{1E700E18-F557-44E2-99F1-F024C1FD7E27}"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C4951AE2-5DC6-4224-A45B-26FB5BE6A9B3}"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8D5D8AB-0385-465E-B95F-A428F731BC85}">
      <dgm:prSet/>
      <dgm:spPr/>
      <dgm:t>
        <a:bodyPr/>
        <a:lstStyle/>
        <a:p>
          <a:pPr>
            <a:defRPr b="1"/>
          </a:pPr>
          <a:r>
            <a:rPr lang="en-US"/>
            <a:t>An open-source ML platform with feature engineering capabilities.</a:t>
          </a:r>
        </a:p>
      </dgm:t>
    </dgm:pt>
    <dgm:pt modelId="{31FD8D62-AE50-44C9-A86E-26D6669E20B4}" type="parTrans" cxnId="{65BFF3E7-8AD6-4952-95A3-5D4A86F90745}">
      <dgm:prSet/>
      <dgm:spPr/>
      <dgm:t>
        <a:bodyPr/>
        <a:lstStyle/>
        <a:p>
          <a:endParaRPr lang="en-US"/>
        </a:p>
      </dgm:t>
    </dgm:pt>
    <dgm:pt modelId="{1F1FD082-C553-42A7-BBDE-509DC4148217}" type="sibTrans" cxnId="{65BFF3E7-8AD6-4952-95A3-5D4A86F90745}">
      <dgm:prSet/>
      <dgm:spPr/>
      <dgm:t>
        <a:bodyPr/>
        <a:lstStyle/>
        <a:p>
          <a:endParaRPr lang="en-US"/>
        </a:p>
      </dgm:t>
    </dgm:pt>
    <dgm:pt modelId="{013D79DA-BF55-48BA-90DF-C518E5E6D1E4}">
      <dgm:prSet/>
      <dgm:spPr/>
      <dgm:t>
        <a:bodyPr/>
        <a:lstStyle/>
        <a:p>
          <a:pPr>
            <a:defRPr b="1"/>
          </a:pPr>
          <a:r>
            <a:rPr lang="en-US"/>
            <a:t>Key Features:</a:t>
          </a:r>
        </a:p>
      </dgm:t>
    </dgm:pt>
    <dgm:pt modelId="{43E618BC-CB14-41D0-BE1A-20CAD84403A0}" type="parTrans" cxnId="{1B17B509-B8B2-4A1C-A596-F0DEAFBC466C}">
      <dgm:prSet/>
      <dgm:spPr/>
      <dgm:t>
        <a:bodyPr/>
        <a:lstStyle/>
        <a:p>
          <a:endParaRPr lang="en-US"/>
        </a:p>
      </dgm:t>
    </dgm:pt>
    <dgm:pt modelId="{9A60399C-8567-4C6B-B60A-1DEDDD24446F}" type="sibTrans" cxnId="{1B17B509-B8B2-4A1C-A596-F0DEAFBC466C}">
      <dgm:prSet/>
      <dgm:spPr/>
      <dgm:t>
        <a:bodyPr/>
        <a:lstStyle/>
        <a:p>
          <a:endParaRPr lang="en-US"/>
        </a:p>
      </dgm:t>
    </dgm:pt>
    <dgm:pt modelId="{DD47F42E-367D-4AC7-93CC-F1996BF53992}">
      <dgm:prSet/>
      <dgm:spPr/>
      <dgm:t>
        <a:bodyPr/>
        <a:lstStyle/>
        <a:p>
          <a:pPr algn="just">
            <a:buFont typeface="Arial" panose="020B0604020202020204" pitchFamily="34" charset="0"/>
            <a:buChar char="•"/>
          </a:pPr>
          <a:r>
            <a:rPr lang="en-US"/>
            <a:t>Offers automatic and manual feature engineering options.</a:t>
          </a:r>
        </a:p>
      </dgm:t>
    </dgm:pt>
    <dgm:pt modelId="{5C922E12-9F9F-4F57-A96F-FCF0D51FF9B6}" type="parTrans" cxnId="{13A1388B-FAE7-400F-8A69-AB3D90D04B4B}">
      <dgm:prSet/>
      <dgm:spPr/>
      <dgm:t>
        <a:bodyPr/>
        <a:lstStyle/>
        <a:p>
          <a:endParaRPr lang="en-US"/>
        </a:p>
      </dgm:t>
    </dgm:pt>
    <dgm:pt modelId="{552FDF29-438D-47F8-A1D3-37680B6AD7B3}" type="sibTrans" cxnId="{13A1388B-FAE7-400F-8A69-AB3D90D04B4B}">
      <dgm:prSet/>
      <dgm:spPr/>
      <dgm:t>
        <a:bodyPr/>
        <a:lstStyle/>
        <a:p>
          <a:endParaRPr lang="en-US"/>
        </a:p>
      </dgm:t>
    </dgm:pt>
    <dgm:pt modelId="{BE7B03E6-A3A9-4E91-B2AE-028026185985}">
      <dgm:prSet/>
      <dgm:spPr/>
      <dgm:t>
        <a:bodyPr/>
        <a:lstStyle/>
        <a:p>
          <a:pPr algn="just">
            <a:buFont typeface="Arial" panose="020B0604020202020204" pitchFamily="34" charset="0"/>
            <a:buChar char="•"/>
          </a:pPr>
          <a:r>
            <a:rPr lang="en-US"/>
            <a:t>Supports structured and unstructured data, including text and images.</a:t>
          </a:r>
        </a:p>
      </dgm:t>
    </dgm:pt>
    <dgm:pt modelId="{BA1D60E3-B893-42F2-9BA5-ADD71AA18B3E}" type="parTrans" cxnId="{E51AEC0E-014A-4FE0-86B8-98F0DD72CC6E}">
      <dgm:prSet/>
      <dgm:spPr/>
      <dgm:t>
        <a:bodyPr/>
        <a:lstStyle/>
        <a:p>
          <a:endParaRPr lang="en-US"/>
        </a:p>
      </dgm:t>
    </dgm:pt>
    <dgm:pt modelId="{6EBC297A-606C-4212-8F81-46EE4EF54664}" type="sibTrans" cxnId="{E51AEC0E-014A-4FE0-86B8-98F0DD72CC6E}">
      <dgm:prSet/>
      <dgm:spPr/>
      <dgm:t>
        <a:bodyPr/>
        <a:lstStyle/>
        <a:p>
          <a:endParaRPr lang="en-US"/>
        </a:p>
      </dgm:t>
    </dgm:pt>
    <dgm:pt modelId="{1261C05D-DA65-48B2-B584-ECE92E7B337E}">
      <dgm:prSet/>
      <dgm:spPr/>
      <dgm:t>
        <a:bodyPr/>
        <a:lstStyle/>
        <a:p>
          <a:pPr algn="just">
            <a:buFont typeface="Arial" panose="020B0604020202020204" pitchFamily="34" charset="0"/>
            <a:buChar char="•"/>
          </a:pPr>
          <a:r>
            <a:rPr lang="en-US"/>
            <a:t>Integrates with various data sources.</a:t>
          </a:r>
        </a:p>
      </dgm:t>
    </dgm:pt>
    <dgm:pt modelId="{FD914F99-8FA5-481B-ADE3-161868CCE8D1}" type="parTrans" cxnId="{7FE52F48-9FBA-48A8-B83B-72DA5612DAD1}">
      <dgm:prSet/>
      <dgm:spPr/>
      <dgm:t>
        <a:bodyPr/>
        <a:lstStyle/>
        <a:p>
          <a:endParaRPr lang="en-US"/>
        </a:p>
      </dgm:t>
    </dgm:pt>
    <dgm:pt modelId="{BE6D1AA0-4E0F-46C2-84D1-ACAC40201D78}" type="sibTrans" cxnId="{7FE52F48-9FBA-48A8-B83B-72DA5612DAD1}">
      <dgm:prSet/>
      <dgm:spPr/>
      <dgm:t>
        <a:bodyPr/>
        <a:lstStyle/>
        <a:p>
          <a:endParaRPr lang="en-US"/>
        </a:p>
      </dgm:t>
    </dgm:pt>
    <dgm:pt modelId="{9F96E514-0A41-458D-8D80-3068B1784FDB}">
      <dgm:prSet/>
      <dgm:spPr/>
      <dgm:t>
        <a:bodyPr/>
        <a:lstStyle/>
        <a:p>
          <a:pPr algn="just">
            <a:buFont typeface="Arial" panose="020B0604020202020204" pitchFamily="34" charset="0"/>
            <a:buChar char="•"/>
          </a:pPr>
          <a:r>
            <a:rPr lang="en-US"/>
            <a:t>Provides interactive visualization and collaboration tools.</a:t>
          </a:r>
        </a:p>
      </dgm:t>
    </dgm:pt>
    <dgm:pt modelId="{6EB20EC8-3B00-4E13-9F54-7D7E615956B5}" type="parTrans" cxnId="{9DC860D0-E69E-415A-ADE5-1B89C3CB8DF5}">
      <dgm:prSet/>
      <dgm:spPr/>
      <dgm:t>
        <a:bodyPr/>
        <a:lstStyle/>
        <a:p>
          <a:endParaRPr lang="en-US"/>
        </a:p>
      </dgm:t>
    </dgm:pt>
    <dgm:pt modelId="{003BC245-4449-4F45-825C-D6AC60AB3839}" type="sibTrans" cxnId="{9DC860D0-E69E-415A-ADE5-1B89C3CB8DF5}">
      <dgm:prSet/>
      <dgm:spPr/>
      <dgm:t>
        <a:bodyPr/>
        <a:lstStyle/>
        <a:p>
          <a:endParaRPr lang="en-US"/>
        </a:p>
      </dgm:t>
    </dgm:pt>
    <dgm:pt modelId="{44724302-056F-4291-A800-0333A4AD182B}" type="pres">
      <dgm:prSet presAssocID="{C4951AE2-5DC6-4224-A45B-26FB5BE6A9B3}" presName="root" presStyleCnt="0">
        <dgm:presLayoutVars>
          <dgm:dir/>
          <dgm:resizeHandles val="exact"/>
        </dgm:presLayoutVars>
      </dgm:prSet>
      <dgm:spPr/>
    </dgm:pt>
    <dgm:pt modelId="{8FA9D9E8-7A3F-452D-A75E-8F144C6C2C45}" type="pres">
      <dgm:prSet presAssocID="{38D5D8AB-0385-465E-B95F-A428F731BC85}" presName="compNode" presStyleCnt="0"/>
      <dgm:spPr/>
    </dgm:pt>
    <dgm:pt modelId="{B5B07607-7DF6-40A8-AC58-B97F3EDA9EAE}" type="pres">
      <dgm:prSet presAssocID="{38D5D8AB-0385-465E-B95F-A428F731BC8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EB462EF-D9D9-4312-8E5D-2B83C0E34069}" type="pres">
      <dgm:prSet presAssocID="{38D5D8AB-0385-465E-B95F-A428F731BC85}" presName="iconSpace" presStyleCnt="0"/>
      <dgm:spPr/>
    </dgm:pt>
    <dgm:pt modelId="{2B21542D-6400-47F1-9FC9-66A307087165}" type="pres">
      <dgm:prSet presAssocID="{38D5D8AB-0385-465E-B95F-A428F731BC85}" presName="parTx" presStyleLbl="revTx" presStyleIdx="0" presStyleCnt="4">
        <dgm:presLayoutVars>
          <dgm:chMax val="0"/>
          <dgm:chPref val="0"/>
        </dgm:presLayoutVars>
      </dgm:prSet>
      <dgm:spPr/>
    </dgm:pt>
    <dgm:pt modelId="{1C2766E9-F921-45DD-B927-58235BA3D0F8}" type="pres">
      <dgm:prSet presAssocID="{38D5D8AB-0385-465E-B95F-A428F731BC85}" presName="txSpace" presStyleCnt="0"/>
      <dgm:spPr/>
    </dgm:pt>
    <dgm:pt modelId="{C0051EAB-65FB-41A0-A2DE-5F4CDC837973}" type="pres">
      <dgm:prSet presAssocID="{38D5D8AB-0385-465E-B95F-A428F731BC85}" presName="desTx" presStyleLbl="revTx" presStyleIdx="1" presStyleCnt="4">
        <dgm:presLayoutVars/>
      </dgm:prSet>
      <dgm:spPr/>
    </dgm:pt>
    <dgm:pt modelId="{0200964A-ED5A-4581-91A9-E5F3D9293190}" type="pres">
      <dgm:prSet presAssocID="{1F1FD082-C553-42A7-BBDE-509DC4148217}" presName="sibTrans" presStyleCnt="0"/>
      <dgm:spPr/>
    </dgm:pt>
    <dgm:pt modelId="{75FC455A-EB70-4DC2-A7D6-8BC00ED9DF0B}" type="pres">
      <dgm:prSet presAssocID="{013D79DA-BF55-48BA-90DF-C518E5E6D1E4}" presName="compNode" presStyleCnt="0"/>
      <dgm:spPr/>
    </dgm:pt>
    <dgm:pt modelId="{4B213245-26F4-4AD5-A20F-71F510D113F3}" type="pres">
      <dgm:prSet presAssocID="{013D79DA-BF55-48BA-90DF-C518E5E6D1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6A87D42D-C26B-4F16-B0D8-884FAE583809}" type="pres">
      <dgm:prSet presAssocID="{013D79DA-BF55-48BA-90DF-C518E5E6D1E4}" presName="iconSpace" presStyleCnt="0"/>
      <dgm:spPr/>
    </dgm:pt>
    <dgm:pt modelId="{963971B6-C076-400C-87F6-C6A7CA327194}" type="pres">
      <dgm:prSet presAssocID="{013D79DA-BF55-48BA-90DF-C518E5E6D1E4}" presName="parTx" presStyleLbl="revTx" presStyleIdx="2" presStyleCnt="4">
        <dgm:presLayoutVars>
          <dgm:chMax val="0"/>
          <dgm:chPref val="0"/>
        </dgm:presLayoutVars>
      </dgm:prSet>
      <dgm:spPr/>
    </dgm:pt>
    <dgm:pt modelId="{10F0969E-C68A-4F0B-B421-76D96BBFE396}" type="pres">
      <dgm:prSet presAssocID="{013D79DA-BF55-48BA-90DF-C518E5E6D1E4}" presName="txSpace" presStyleCnt="0"/>
      <dgm:spPr/>
    </dgm:pt>
    <dgm:pt modelId="{0D32904D-5D7B-4EEA-B83D-64C49F83BA45}" type="pres">
      <dgm:prSet presAssocID="{013D79DA-BF55-48BA-90DF-C518E5E6D1E4}" presName="desTx" presStyleLbl="revTx" presStyleIdx="3" presStyleCnt="4" custLinFactNeighborY="-7808">
        <dgm:presLayoutVars/>
      </dgm:prSet>
      <dgm:spPr/>
    </dgm:pt>
  </dgm:ptLst>
  <dgm:cxnLst>
    <dgm:cxn modelId="{E381A401-56A8-401E-B32D-D0CA675E7486}" type="presOf" srcId="{1261C05D-DA65-48B2-B584-ECE92E7B337E}" destId="{0D32904D-5D7B-4EEA-B83D-64C49F83BA45}" srcOrd="0" destOrd="2" presId="urn:microsoft.com/office/officeart/2018/2/layout/IconLabelDescriptionList"/>
    <dgm:cxn modelId="{1B17B509-B8B2-4A1C-A596-F0DEAFBC466C}" srcId="{C4951AE2-5DC6-4224-A45B-26FB5BE6A9B3}" destId="{013D79DA-BF55-48BA-90DF-C518E5E6D1E4}" srcOrd="1" destOrd="0" parTransId="{43E618BC-CB14-41D0-BE1A-20CAD84403A0}" sibTransId="{9A60399C-8567-4C6B-B60A-1DEDDD24446F}"/>
    <dgm:cxn modelId="{E51AEC0E-014A-4FE0-86B8-98F0DD72CC6E}" srcId="{013D79DA-BF55-48BA-90DF-C518E5E6D1E4}" destId="{BE7B03E6-A3A9-4E91-B2AE-028026185985}" srcOrd="1" destOrd="0" parTransId="{BA1D60E3-B893-42F2-9BA5-ADD71AA18B3E}" sibTransId="{6EBC297A-606C-4212-8F81-46EE4EF54664}"/>
    <dgm:cxn modelId="{B313EB3B-05FC-4729-9157-1467E9E7CBB1}" type="presOf" srcId="{38D5D8AB-0385-465E-B95F-A428F731BC85}" destId="{2B21542D-6400-47F1-9FC9-66A307087165}" srcOrd="0" destOrd="0" presId="urn:microsoft.com/office/officeart/2018/2/layout/IconLabelDescriptionList"/>
    <dgm:cxn modelId="{51FA473D-9C06-4AA7-BCA9-40D4A9FA8BA7}" type="presOf" srcId="{DD47F42E-367D-4AC7-93CC-F1996BF53992}" destId="{0D32904D-5D7B-4EEA-B83D-64C49F83BA45}" srcOrd="0" destOrd="0" presId="urn:microsoft.com/office/officeart/2018/2/layout/IconLabelDescriptionList"/>
    <dgm:cxn modelId="{01566944-452D-402E-8A03-F655F5598EA4}" type="presOf" srcId="{9F96E514-0A41-458D-8D80-3068B1784FDB}" destId="{0D32904D-5D7B-4EEA-B83D-64C49F83BA45}" srcOrd="0" destOrd="3" presId="urn:microsoft.com/office/officeart/2018/2/layout/IconLabelDescriptionList"/>
    <dgm:cxn modelId="{7FE52F48-9FBA-48A8-B83B-72DA5612DAD1}" srcId="{013D79DA-BF55-48BA-90DF-C518E5E6D1E4}" destId="{1261C05D-DA65-48B2-B584-ECE92E7B337E}" srcOrd="2" destOrd="0" parTransId="{FD914F99-8FA5-481B-ADE3-161868CCE8D1}" sibTransId="{BE6D1AA0-4E0F-46C2-84D1-ACAC40201D78}"/>
    <dgm:cxn modelId="{13A1388B-FAE7-400F-8A69-AB3D90D04B4B}" srcId="{013D79DA-BF55-48BA-90DF-C518E5E6D1E4}" destId="{DD47F42E-367D-4AC7-93CC-F1996BF53992}" srcOrd="0" destOrd="0" parTransId="{5C922E12-9F9F-4F57-A96F-FCF0D51FF9B6}" sibTransId="{552FDF29-438D-47F8-A1D3-37680B6AD7B3}"/>
    <dgm:cxn modelId="{636BD5AB-35EA-405F-A053-CB80C57738FE}" type="presOf" srcId="{BE7B03E6-A3A9-4E91-B2AE-028026185985}" destId="{0D32904D-5D7B-4EEA-B83D-64C49F83BA45}" srcOrd="0" destOrd="1" presId="urn:microsoft.com/office/officeart/2018/2/layout/IconLabelDescriptionList"/>
    <dgm:cxn modelId="{61D8CBB9-AC89-4097-8F92-FB28D59AB95E}" type="presOf" srcId="{C4951AE2-5DC6-4224-A45B-26FB5BE6A9B3}" destId="{44724302-056F-4291-A800-0333A4AD182B}" srcOrd="0" destOrd="0" presId="urn:microsoft.com/office/officeart/2018/2/layout/IconLabelDescriptionList"/>
    <dgm:cxn modelId="{D4DDB4BD-3D11-4D95-8EBD-79EA9DEF442E}" type="presOf" srcId="{013D79DA-BF55-48BA-90DF-C518E5E6D1E4}" destId="{963971B6-C076-400C-87F6-C6A7CA327194}" srcOrd="0" destOrd="0" presId="urn:microsoft.com/office/officeart/2018/2/layout/IconLabelDescriptionList"/>
    <dgm:cxn modelId="{9DC860D0-E69E-415A-ADE5-1B89C3CB8DF5}" srcId="{013D79DA-BF55-48BA-90DF-C518E5E6D1E4}" destId="{9F96E514-0A41-458D-8D80-3068B1784FDB}" srcOrd="3" destOrd="0" parTransId="{6EB20EC8-3B00-4E13-9F54-7D7E615956B5}" sibTransId="{003BC245-4449-4F45-825C-D6AC60AB3839}"/>
    <dgm:cxn modelId="{65BFF3E7-8AD6-4952-95A3-5D4A86F90745}" srcId="{C4951AE2-5DC6-4224-A45B-26FB5BE6A9B3}" destId="{38D5D8AB-0385-465E-B95F-A428F731BC85}" srcOrd="0" destOrd="0" parTransId="{31FD8D62-AE50-44C9-A86E-26D6669E20B4}" sibTransId="{1F1FD082-C553-42A7-BBDE-509DC4148217}"/>
    <dgm:cxn modelId="{7E2B821E-7346-4B0F-8CB8-96D8D762571D}" type="presParOf" srcId="{44724302-056F-4291-A800-0333A4AD182B}" destId="{8FA9D9E8-7A3F-452D-A75E-8F144C6C2C45}" srcOrd="0" destOrd="0" presId="urn:microsoft.com/office/officeart/2018/2/layout/IconLabelDescriptionList"/>
    <dgm:cxn modelId="{F904DC0F-DEF2-4ADE-8567-51AB52EF7D4B}" type="presParOf" srcId="{8FA9D9E8-7A3F-452D-A75E-8F144C6C2C45}" destId="{B5B07607-7DF6-40A8-AC58-B97F3EDA9EAE}" srcOrd="0" destOrd="0" presId="urn:microsoft.com/office/officeart/2018/2/layout/IconLabelDescriptionList"/>
    <dgm:cxn modelId="{7D8522A3-AA19-4974-A864-C97716E3043B}" type="presParOf" srcId="{8FA9D9E8-7A3F-452D-A75E-8F144C6C2C45}" destId="{4EB462EF-D9D9-4312-8E5D-2B83C0E34069}" srcOrd="1" destOrd="0" presId="urn:microsoft.com/office/officeart/2018/2/layout/IconLabelDescriptionList"/>
    <dgm:cxn modelId="{2A13DBE0-C908-46BA-A5D2-7E3B8AF965B5}" type="presParOf" srcId="{8FA9D9E8-7A3F-452D-A75E-8F144C6C2C45}" destId="{2B21542D-6400-47F1-9FC9-66A307087165}" srcOrd="2" destOrd="0" presId="urn:microsoft.com/office/officeart/2018/2/layout/IconLabelDescriptionList"/>
    <dgm:cxn modelId="{04FDC34B-3825-4AA9-AF7E-E227CAD152D0}" type="presParOf" srcId="{8FA9D9E8-7A3F-452D-A75E-8F144C6C2C45}" destId="{1C2766E9-F921-45DD-B927-58235BA3D0F8}" srcOrd="3" destOrd="0" presId="urn:microsoft.com/office/officeart/2018/2/layout/IconLabelDescriptionList"/>
    <dgm:cxn modelId="{D53415BD-AEFD-4018-96DF-3ECBC772004C}" type="presParOf" srcId="{8FA9D9E8-7A3F-452D-A75E-8F144C6C2C45}" destId="{C0051EAB-65FB-41A0-A2DE-5F4CDC837973}" srcOrd="4" destOrd="0" presId="urn:microsoft.com/office/officeart/2018/2/layout/IconLabelDescriptionList"/>
    <dgm:cxn modelId="{11FA7868-E1D5-4169-9D3C-7ADD9F126DCF}" type="presParOf" srcId="{44724302-056F-4291-A800-0333A4AD182B}" destId="{0200964A-ED5A-4581-91A9-E5F3D9293190}" srcOrd="1" destOrd="0" presId="urn:microsoft.com/office/officeart/2018/2/layout/IconLabelDescriptionList"/>
    <dgm:cxn modelId="{2704EE0E-01CD-44E6-8366-26E910F39E5A}" type="presParOf" srcId="{44724302-056F-4291-A800-0333A4AD182B}" destId="{75FC455A-EB70-4DC2-A7D6-8BC00ED9DF0B}" srcOrd="2" destOrd="0" presId="urn:microsoft.com/office/officeart/2018/2/layout/IconLabelDescriptionList"/>
    <dgm:cxn modelId="{14E79FB1-93E3-44D5-8BF4-FCA7297E1896}" type="presParOf" srcId="{75FC455A-EB70-4DC2-A7D6-8BC00ED9DF0B}" destId="{4B213245-26F4-4AD5-A20F-71F510D113F3}" srcOrd="0" destOrd="0" presId="urn:microsoft.com/office/officeart/2018/2/layout/IconLabelDescriptionList"/>
    <dgm:cxn modelId="{EC9AAF71-D048-4A26-A035-66233DB94022}" type="presParOf" srcId="{75FC455A-EB70-4DC2-A7D6-8BC00ED9DF0B}" destId="{6A87D42D-C26B-4F16-B0D8-884FAE583809}" srcOrd="1" destOrd="0" presId="urn:microsoft.com/office/officeart/2018/2/layout/IconLabelDescriptionList"/>
    <dgm:cxn modelId="{418528F1-A67C-4875-A67D-B8B47A54255C}" type="presParOf" srcId="{75FC455A-EB70-4DC2-A7D6-8BC00ED9DF0B}" destId="{963971B6-C076-400C-87F6-C6A7CA327194}" srcOrd="2" destOrd="0" presId="urn:microsoft.com/office/officeart/2018/2/layout/IconLabelDescriptionList"/>
    <dgm:cxn modelId="{651E0A72-A306-43ED-BB71-BE603D17FFB7}" type="presParOf" srcId="{75FC455A-EB70-4DC2-A7D6-8BC00ED9DF0B}" destId="{10F0969E-C68A-4F0B-B421-76D96BBFE396}" srcOrd="3" destOrd="0" presId="urn:microsoft.com/office/officeart/2018/2/layout/IconLabelDescriptionList"/>
    <dgm:cxn modelId="{C42B71DF-8EC7-442B-B6E5-B44961DB44D1}" type="presParOf" srcId="{75FC455A-EB70-4DC2-A7D6-8BC00ED9DF0B}" destId="{0D32904D-5D7B-4EEA-B83D-64C49F83BA4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5CA340-FA3E-4A51-92E9-B3BB428AF6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85EFEEE-8E98-46E4-87DC-4AD046C93CED}">
      <dgm:prSet/>
      <dgm:spPr/>
      <dgm:t>
        <a:bodyPr/>
        <a:lstStyle/>
        <a:p>
          <a:pPr>
            <a:lnSpc>
              <a:spcPct val="100000"/>
            </a:lnSpc>
          </a:pPr>
          <a:r>
            <a:rPr lang="en-US" b="1"/>
            <a:t>Enhances Model Performance: </a:t>
          </a:r>
          <a:r>
            <a:rPr lang="en-US"/>
            <a:t>Well-engineered features can significantly improve the accuracy and efficiency of machine learning models.</a:t>
          </a:r>
        </a:p>
      </dgm:t>
    </dgm:pt>
    <dgm:pt modelId="{576BC7C6-ED98-45DE-B8DE-E92B2EBEC6D0}" type="parTrans" cxnId="{65376058-B7E4-44E4-B02A-628D3B213FD4}">
      <dgm:prSet/>
      <dgm:spPr/>
      <dgm:t>
        <a:bodyPr/>
        <a:lstStyle/>
        <a:p>
          <a:endParaRPr lang="en-US"/>
        </a:p>
      </dgm:t>
    </dgm:pt>
    <dgm:pt modelId="{3418C6BF-8B48-4D54-9893-F25AEC093DB3}" type="sibTrans" cxnId="{65376058-B7E4-44E4-B02A-628D3B213FD4}">
      <dgm:prSet/>
      <dgm:spPr/>
      <dgm:t>
        <a:bodyPr/>
        <a:lstStyle/>
        <a:p>
          <a:endParaRPr lang="en-US"/>
        </a:p>
      </dgm:t>
    </dgm:pt>
    <dgm:pt modelId="{AB25AC27-BEBD-4F2C-8DA3-DBD7807AC61C}">
      <dgm:prSet/>
      <dgm:spPr/>
      <dgm:t>
        <a:bodyPr/>
        <a:lstStyle/>
        <a:p>
          <a:pPr>
            <a:lnSpc>
              <a:spcPct val="100000"/>
            </a:lnSpc>
          </a:pPr>
          <a:r>
            <a:rPr lang="en-US" b="1"/>
            <a:t>Addresses Data Challenges: </a:t>
          </a:r>
          <a:r>
            <a:rPr lang="en-US"/>
            <a:t>Feature engineering helps address issues like noisy data, missing values, and dimensionality.</a:t>
          </a:r>
        </a:p>
      </dgm:t>
    </dgm:pt>
    <dgm:pt modelId="{428E47B7-349C-4368-82FC-32AD1C0BCF03}" type="parTrans" cxnId="{BD040CA6-D403-4B53-A490-0A3871A9A057}">
      <dgm:prSet/>
      <dgm:spPr/>
      <dgm:t>
        <a:bodyPr/>
        <a:lstStyle/>
        <a:p>
          <a:endParaRPr lang="en-US"/>
        </a:p>
      </dgm:t>
    </dgm:pt>
    <dgm:pt modelId="{7BE900D4-F214-463A-9610-D082E2AF76BC}" type="sibTrans" cxnId="{BD040CA6-D403-4B53-A490-0A3871A9A057}">
      <dgm:prSet/>
      <dgm:spPr/>
      <dgm:t>
        <a:bodyPr/>
        <a:lstStyle/>
        <a:p>
          <a:endParaRPr lang="en-US"/>
        </a:p>
      </dgm:t>
    </dgm:pt>
    <dgm:pt modelId="{57115BD3-330B-4197-B137-0B73BED3406B}">
      <dgm:prSet/>
      <dgm:spPr/>
      <dgm:t>
        <a:bodyPr/>
        <a:lstStyle/>
        <a:p>
          <a:pPr>
            <a:lnSpc>
              <a:spcPct val="100000"/>
            </a:lnSpc>
          </a:pPr>
          <a:r>
            <a:rPr lang="en-US" b="1"/>
            <a:t>Simplifies Model Interpretation: </a:t>
          </a:r>
          <a:r>
            <a:rPr lang="en-US"/>
            <a:t>Carefully designed features can simplify model interpretation and decision-making.</a:t>
          </a:r>
        </a:p>
      </dgm:t>
    </dgm:pt>
    <dgm:pt modelId="{8E30DACB-B4CD-44B5-B476-89800602E2F4}" type="parTrans" cxnId="{37827E03-6844-4B47-8EDC-2CC4A1C12C38}">
      <dgm:prSet/>
      <dgm:spPr/>
      <dgm:t>
        <a:bodyPr/>
        <a:lstStyle/>
        <a:p>
          <a:endParaRPr lang="en-US"/>
        </a:p>
      </dgm:t>
    </dgm:pt>
    <dgm:pt modelId="{83F979A5-4DDA-412C-8C0B-90162AB52DF4}" type="sibTrans" cxnId="{37827E03-6844-4B47-8EDC-2CC4A1C12C38}">
      <dgm:prSet/>
      <dgm:spPr/>
      <dgm:t>
        <a:bodyPr/>
        <a:lstStyle/>
        <a:p>
          <a:endParaRPr lang="en-US"/>
        </a:p>
      </dgm:t>
    </dgm:pt>
    <dgm:pt modelId="{954A337B-1541-4FDD-A8D7-6211A6F7EFA5}" type="pres">
      <dgm:prSet presAssocID="{BA5CA340-FA3E-4A51-92E9-B3BB428AF625}" presName="root" presStyleCnt="0">
        <dgm:presLayoutVars>
          <dgm:dir/>
          <dgm:resizeHandles val="exact"/>
        </dgm:presLayoutVars>
      </dgm:prSet>
      <dgm:spPr/>
    </dgm:pt>
    <dgm:pt modelId="{69DA00F4-7200-43EC-A610-77AC00F58F4D}" type="pres">
      <dgm:prSet presAssocID="{185EFEEE-8E98-46E4-87DC-4AD046C93CED}" presName="compNode" presStyleCnt="0"/>
      <dgm:spPr/>
    </dgm:pt>
    <dgm:pt modelId="{59B57242-7AC0-4355-855C-9BB8CC290E2A}" type="pres">
      <dgm:prSet presAssocID="{185EFEEE-8E98-46E4-87DC-4AD046C93CED}" presName="bgRect" presStyleLbl="bgShp" presStyleIdx="0" presStyleCnt="3"/>
      <dgm:spPr/>
    </dgm:pt>
    <dgm:pt modelId="{5B47BC85-6731-4DB6-A260-E972661DC2A4}" type="pres">
      <dgm:prSet presAssocID="{185EFEEE-8E98-46E4-87DC-4AD046C93C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07B871B9-F25C-44DB-A56E-8444BE7B9709}" type="pres">
      <dgm:prSet presAssocID="{185EFEEE-8E98-46E4-87DC-4AD046C93CED}" presName="spaceRect" presStyleCnt="0"/>
      <dgm:spPr/>
    </dgm:pt>
    <dgm:pt modelId="{9023EE1E-D7AA-44D5-BDC7-E4325A9D6878}" type="pres">
      <dgm:prSet presAssocID="{185EFEEE-8E98-46E4-87DC-4AD046C93CED}" presName="parTx" presStyleLbl="revTx" presStyleIdx="0" presStyleCnt="3">
        <dgm:presLayoutVars>
          <dgm:chMax val="0"/>
          <dgm:chPref val="0"/>
        </dgm:presLayoutVars>
      </dgm:prSet>
      <dgm:spPr/>
    </dgm:pt>
    <dgm:pt modelId="{165E10C7-D6B7-4383-BCFF-C2CDCDBBF1D0}" type="pres">
      <dgm:prSet presAssocID="{3418C6BF-8B48-4D54-9893-F25AEC093DB3}" presName="sibTrans" presStyleCnt="0"/>
      <dgm:spPr/>
    </dgm:pt>
    <dgm:pt modelId="{EDE91B6D-52CB-44E5-B6B1-8955390EE4A1}" type="pres">
      <dgm:prSet presAssocID="{AB25AC27-BEBD-4F2C-8DA3-DBD7807AC61C}" presName="compNode" presStyleCnt="0"/>
      <dgm:spPr/>
    </dgm:pt>
    <dgm:pt modelId="{461A5F3D-9C8A-45FE-A022-75C3EFA30B95}" type="pres">
      <dgm:prSet presAssocID="{AB25AC27-BEBD-4F2C-8DA3-DBD7807AC61C}" presName="bgRect" presStyleLbl="bgShp" presStyleIdx="1" presStyleCnt="3"/>
      <dgm:spPr/>
    </dgm:pt>
    <dgm:pt modelId="{8DE05C00-A66D-4819-8720-716B0CF43BDE}" type="pres">
      <dgm:prSet presAssocID="{AB25AC27-BEBD-4F2C-8DA3-DBD7807AC6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07463B28-3340-47E6-A600-F79AC6950247}" type="pres">
      <dgm:prSet presAssocID="{AB25AC27-BEBD-4F2C-8DA3-DBD7807AC61C}" presName="spaceRect" presStyleCnt="0"/>
      <dgm:spPr/>
    </dgm:pt>
    <dgm:pt modelId="{2BD5B34D-7ED1-4E8A-8D10-55ACF5C45AB6}" type="pres">
      <dgm:prSet presAssocID="{AB25AC27-BEBD-4F2C-8DA3-DBD7807AC61C}" presName="parTx" presStyleLbl="revTx" presStyleIdx="1" presStyleCnt="3">
        <dgm:presLayoutVars>
          <dgm:chMax val="0"/>
          <dgm:chPref val="0"/>
        </dgm:presLayoutVars>
      </dgm:prSet>
      <dgm:spPr/>
    </dgm:pt>
    <dgm:pt modelId="{0D567DC7-D96F-44E9-A2A6-A217CA1F5E36}" type="pres">
      <dgm:prSet presAssocID="{7BE900D4-F214-463A-9610-D082E2AF76BC}" presName="sibTrans" presStyleCnt="0"/>
      <dgm:spPr/>
    </dgm:pt>
    <dgm:pt modelId="{124A93E0-A22A-4787-B961-D1BC3F3AD335}" type="pres">
      <dgm:prSet presAssocID="{57115BD3-330B-4197-B137-0B73BED3406B}" presName="compNode" presStyleCnt="0"/>
      <dgm:spPr/>
    </dgm:pt>
    <dgm:pt modelId="{D316D8BC-EDF8-49B2-BE72-9446430285FB}" type="pres">
      <dgm:prSet presAssocID="{57115BD3-330B-4197-B137-0B73BED3406B}" presName="bgRect" presStyleLbl="bgShp" presStyleIdx="2" presStyleCnt="3"/>
      <dgm:spPr/>
    </dgm:pt>
    <dgm:pt modelId="{958AA45E-6FC9-48A2-B5D0-ED4558F85115}" type="pres">
      <dgm:prSet presAssocID="{57115BD3-330B-4197-B137-0B73BED340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C320A729-1258-40AC-89FA-2F601A5C7573}" type="pres">
      <dgm:prSet presAssocID="{57115BD3-330B-4197-B137-0B73BED3406B}" presName="spaceRect" presStyleCnt="0"/>
      <dgm:spPr/>
    </dgm:pt>
    <dgm:pt modelId="{4931E6CC-62C6-416B-B3AE-03051C9DC6FE}" type="pres">
      <dgm:prSet presAssocID="{57115BD3-330B-4197-B137-0B73BED3406B}" presName="parTx" presStyleLbl="revTx" presStyleIdx="2" presStyleCnt="3">
        <dgm:presLayoutVars>
          <dgm:chMax val="0"/>
          <dgm:chPref val="0"/>
        </dgm:presLayoutVars>
      </dgm:prSet>
      <dgm:spPr/>
    </dgm:pt>
  </dgm:ptLst>
  <dgm:cxnLst>
    <dgm:cxn modelId="{37827E03-6844-4B47-8EDC-2CC4A1C12C38}" srcId="{BA5CA340-FA3E-4A51-92E9-B3BB428AF625}" destId="{57115BD3-330B-4197-B137-0B73BED3406B}" srcOrd="2" destOrd="0" parTransId="{8E30DACB-B4CD-44B5-B476-89800602E2F4}" sibTransId="{83F979A5-4DDA-412C-8C0B-90162AB52DF4}"/>
    <dgm:cxn modelId="{AA811A17-595B-42F4-99C8-EB4258EF167E}" type="presOf" srcId="{AB25AC27-BEBD-4F2C-8DA3-DBD7807AC61C}" destId="{2BD5B34D-7ED1-4E8A-8D10-55ACF5C45AB6}" srcOrd="0" destOrd="0" presId="urn:microsoft.com/office/officeart/2018/2/layout/IconVerticalSolidList"/>
    <dgm:cxn modelId="{0FFC9B62-C228-4757-8657-C4D6DF9B83B7}" type="presOf" srcId="{185EFEEE-8E98-46E4-87DC-4AD046C93CED}" destId="{9023EE1E-D7AA-44D5-BDC7-E4325A9D6878}" srcOrd="0" destOrd="0" presId="urn:microsoft.com/office/officeart/2018/2/layout/IconVerticalSolidList"/>
    <dgm:cxn modelId="{F60B5871-7669-4F02-8FC5-F9EFB618C855}" type="presOf" srcId="{BA5CA340-FA3E-4A51-92E9-B3BB428AF625}" destId="{954A337B-1541-4FDD-A8D7-6211A6F7EFA5}" srcOrd="0" destOrd="0" presId="urn:microsoft.com/office/officeart/2018/2/layout/IconVerticalSolidList"/>
    <dgm:cxn modelId="{65376058-B7E4-44E4-B02A-628D3B213FD4}" srcId="{BA5CA340-FA3E-4A51-92E9-B3BB428AF625}" destId="{185EFEEE-8E98-46E4-87DC-4AD046C93CED}" srcOrd="0" destOrd="0" parTransId="{576BC7C6-ED98-45DE-B8DE-E92B2EBEC6D0}" sibTransId="{3418C6BF-8B48-4D54-9893-F25AEC093DB3}"/>
    <dgm:cxn modelId="{BD040CA6-D403-4B53-A490-0A3871A9A057}" srcId="{BA5CA340-FA3E-4A51-92E9-B3BB428AF625}" destId="{AB25AC27-BEBD-4F2C-8DA3-DBD7807AC61C}" srcOrd="1" destOrd="0" parTransId="{428E47B7-349C-4368-82FC-32AD1C0BCF03}" sibTransId="{7BE900D4-F214-463A-9610-D082E2AF76BC}"/>
    <dgm:cxn modelId="{D624A2F7-DD66-40E0-942E-9CCD5886B0D1}" type="presOf" srcId="{57115BD3-330B-4197-B137-0B73BED3406B}" destId="{4931E6CC-62C6-416B-B3AE-03051C9DC6FE}" srcOrd="0" destOrd="0" presId="urn:microsoft.com/office/officeart/2018/2/layout/IconVerticalSolidList"/>
    <dgm:cxn modelId="{CA55B3E7-D8D2-4310-8096-675C0582D955}" type="presParOf" srcId="{954A337B-1541-4FDD-A8D7-6211A6F7EFA5}" destId="{69DA00F4-7200-43EC-A610-77AC00F58F4D}" srcOrd="0" destOrd="0" presId="urn:microsoft.com/office/officeart/2018/2/layout/IconVerticalSolidList"/>
    <dgm:cxn modelId="{5C3D03F6-F1F9-4EBC-B970-437DE4263F22}" type="presParOf" srcId="{69DA00F4-7200-43EC-A610-77AC00F58F4D}" destId="{59B57242-7AC0-4355-855C-9BB8CC290E2A}" srcOrd="0" destOrd="0" presId="urn:microsoft.com/office/officeart/2018/2/layout/IconVerticalSolidList"/>
    <dgm:cxn modelId="{5ED2B39D-0416-45DB-9EB4-0DF0862AAD96}" type="presParOf" srcId="{69DA00F4-7200-43EC-A610-77AC00F58F4D}" destId="{5B47BC85-6731-4DB6-A260-E972661DC2A4}" srcOrd="1" destOrd="0" presId="urn:microsoft.com/office/officeart/2018/2/layout/IconVerticalSolidList"/>
    <dgm:cxn modelId="{F9AA1779-B789-4A24-AEF5-B6C5FCEDF3BF}" type="presParOf" srcId="{69DA00F4-7200-43EC-A610-77AC00F58F4D}" destId="{07B871B9-F25C-44DB-A56E-8444BE7B9709}" srcOrd="2" destOrd="0" presId="urn:microsoft.com/office/officeart/2018/2/layout/IconVerticalSolidList"/>
    <dgm:cxn modelId="{586A9EC9-6A25-45D2-8C71-3E2DC818C405}" type="presParOf" srcId="{69DA00F4-7200-43EC-A610-77AC00F58F4D}" destId="{9023EE1E-D7AA-44D5-BDC7-E4325A9D6878}" srcOrd="3" destOrd="0" presId="urn:microsoft.com/office/officeart/2018/2/layout/IconVerticalSolidList"/>
    <dgm:cxn modelId="{7A0C7089-C8D0-4DC8-8C22-D7C85AF80E20}" type="presParOf" srcId="{954A337B-1541-4FDD-A8D7-6211A6F7EFA5}" destId="{165E10C7-D6B7-4383-BCFF-C2CDCDBBF1D0}" srcOrd="1" destOrd="0" presId="urn:microsoft.com/office/officeart/2018/2/layout/IconVerticalSolidList"/>
    <dgm:cxn modelId="{FF12A136-E7A4-4BFE-80A4-35134BF4BDF5}" type="presParOf" srcId="{954A337B-1541-4FDD-A8D7-6211A6F7EFA5}" destId="{EDE91B6D-52CB-44E5-B6B1-8955390EE4A1}" srcOrd="2" destOrd="0" presId="urn:microsoft.com/office/officeart/2018/2/layout/IconVerticalSolidList"/>
    <dgm:cxn modelId="{BACD447C-0ACC-48C3-B9C4-D91410D97BF7}" type="presParOf" srcId="{EDE91B6D-52CB-44E5-B6B1-8955390EE4A1}" destId="{461A5F3D-9C8A-45FE-A022-75C3EFA30B95}" srcOrd="0" destOrd="0" presId="urn:microsoft.com/office/officeart/2018/2/layout/IconVerticalSolidList"/>
    <dgm:cxn modelId="{CDEA7CB4-8B3A-469D-9201-8A5D6CCA77D0}" type="presParOf" srcId="{EDE91B6D-52CB-44E5-B6B1-8955390EE4A1}" destId="{8DE05C00-A66D-4819-8720-716B0CF43BDE}" srcOrd="1" destOrd="0" presId="urn:microsoft.com/office/officeart/2018/2/layout/IconVerticalSolidList"/>
    <dgm:cxn modelId="{12286FC3-EEAE-4C8B-89D3-75C66261F763}" type="presParOf" srcId="{EDE91B6D-52CB-44E5-B6B1-8955390EE4A1}" destId="{07463B28-3340-47E6-A600-F79AC6950247}" srcOrd="2" destOrd="0" presId="urn:microsoft.com/office/officeart/2018/2/layout/IconVerticalSolidList"/>
    <dgm:cxn modelId="{0A762537-469A-49B8-AC84-5F63A6EA7867}" type="presParOf" srcId="{EDE91B6D-52CB-44E5-B6B1-8955390EE4A1}" destId="{2BD5B34D-7ED1-4E8A-8D10-55ACF5C45AB6}" srcOrd="3" destOrd="0" presId="urn:microsoft.com/office/officeart/2018/2/layout/IconVerticalSolidList"/>
    <dgm:cxn modelId="{ACD64980-A781-4D71-9E9C-2317C083B015}" type="presParOf" srcId="{954A337B-1541-4FDD-A8D7-6211A6F7EFA5}" destId="{0D567DC7-D96F-44E9-A2A6-A217CA1F5E36}" srcOrd="3" destOrd="0" presId="urn:microsoft.com/office/officeart/2018/2/layout/IconVerticalSolidList"/>
    <dgm:cxn modelId="{FCB54232-24FE-40FE-B436-97733652DAD8}" type="presParOf" srcId="{954A337B-1541-4FDD-A8D7-6211A6F7EFA5}" destId="{124A93E0-A22A-4787-B961-D1BC3F3AD335}" srcOrd="4" destOrd="0" presId="urn:microsoft.com/office/officeart/2018/2/layout/IconVerticalSolidList"/>
    <dgm:cxn modelId="{7B5724E4-79F9-4FD1-80D7-1FA51C5ECF5B}" type="presParOf" srcId="{124A93E0-A22A-4787-B961-D1BC3F3AD335}" destId="{D316D8BC-EDF8-49B2-BE72-9446430285FB}" srcOrd="0" destOrd="0" presId="urn:microsoft.com/office/officeart/2018/2/layout/IconVerticalSolidList"/>
    <dgm:cxn modelId="{68781AB4-74CA-44E8-B15D-A9824C51F8C4}" type="presParOf" srcId="{124A93E0-A22A-4787-B961-D1BC3F3AD335}" destId="{958AA45E-6FC9-48A2-B5D0-ED4558F85115}" srcOrd="1" destOrd="0" presId="urn:microsoft.com/office/officeart/2018/2/layout/IconVerticalSolidList"/>
    <dgm:cxn modelId="{23877DE0-CEEC-4C64-87D3-09FCF7CE9E25}" type="presParOf" srcId="{124A93E0-A22A-4787-B961-D1BC3F3AD335}" destId="{C320A729-1258-40AC-89FA-2F601A5C7573}" srcOrd="2" destOrd="0" presId="urn:microsoft.com/office/officeart/2018/2/layout/IconVerticalSolidList"/>
    <dgm:cxn modelId="{856407DD-25BA-4A94-8B7F-744851A3B57E}" type="presParOf" srcId="{124A93E0-A22A-4787-B961-D1BC3F3AD335}" destId="{4931E6CC-62C6-416B-B3AE-03051C9DC6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3F3F963-CA12-4A46-89C4-6719DA9D074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9EAA17BE-C96D-4BC3-8D6D-6AFA87A91414}">
      <dgm:prSet/>
      <dgm:spPr/>
      <dgm:t>
        <a:bodyPr/>
        <a:lstStyle/>
        <a:p>
          <a:r>
            <a:rPr lang="en-US"/>
            <a:t>Key Concepts:</a:t>
          </a:r>
        </a:p>
      </dgm:t>
    </dgm:pt>
    <dgm:pt modelId="{6DA8F19E-D756-400C-BD57-9F91D01833AE}" type="parTrans" cxnId="{4477ECDE-E759-44C2-BB2C-5E4A1002A373}">
      <dgm:prSet/>
      <dgm:spPr/>
      <dgm:t>
        <a:bodyPr/>
        <a:lstStyle/>
        <a:p>
          <a:endParaRPr lang="en-US"/>
        </a:p>
      </dgm:t>
    </dgm:pt>
    <dgm:pt modelId="{EDBF1254-33CD-4E39-9F77-A95AD1B9D499}" type="sibTrans" cxnId="{4477ECDE-E759-44C2-BB2C-5E4A1002A373}">
      <dgm:prSet/>
      <dgm:spPr/>
      <dgm:t>
        <a:bodyPr/>
        <a:lstStyle/>
        <a:p>
          <a:endParaRPr lang="en-US"/>
        </a:p>
      </dgm:t>
    </dgm:pt>
    <dgm:pt modelId="{3549E338-D883-4608-893B-7EF883B9F7E1}">
      <dgm:prSet/>
      <dgm:spPr/>
      <dgm:t>
        <a:bodyPr/>
        <a:lstStyle/>
        <a:p>
          <a:r>
            <a:rPr lang="en-US" b="1"/>
            <a:t>Data Preprocessing:</a:t>
          </a:r>
        </a:p>
      </dgm:t>
    </dgm:pt>
    <dgm:pt modelId="{920E6F57-5294-4D82-A9D4-64FB9A76710C}" type="parTrans" cxnId="{5453C830-C2A9-40B7-893C-601CBD1D6ACB}">
      <dgm:prSet/>
      <dgm:spPr/>
      <dgm:t>
        <a:bodyPr/>
        <a:lstStyle/>
        <a:p>
          <a:endParaRPr lang="en-US"/>
        </a:p>
      </dgm:t>
    </dgm:pt>
    <dgm:pt modelId="{62C3C53B-6DEB-4E8A-B279-39F13E578823}" type="sibTrans" cxnId="{5453C830-C2A9-40B7-893C-601CBD1D6ACB}">
      <dgm:prSet/>
      <dgm:spPr/>
      <dgm:t>
        <a:bodyPr/>
        <a:lstStyle/>
        <a:p>
          <a:endParaRPr lang="en-US"/>
        </a:p>
      </dgm:t>
    </dgm:pt>
    <dgm:pt modelId="{79BCFC8E-374C-4AE9-9669-C06B1751F450}">
      <dgm:prSet/>
      <dgm:spPr/>
      <dgm:t>
        <a:bodyPr/>
        <a:lstStyle/>
        <a:p>
          <a:r>
            <a:rPr lang="en-US"/>
            <a:t>Apply mathematical techniques for data cleaning, imputation, and transformation.</a:t>
          </a:r>
        </a:p>
      </dgm:t>
    </dgm:pt>
    <dgm:pt modelId="{B95B683F-6A24-47EE-BA2F-F74B35C4304E}" type="parTrans" cxnId="{42AE58CB-0F61-49CF-9912-A623510016BD}">
      <dgm:prSet/>
      <dgm:spPr/>
      <dgm:t>
        <a:bodyPr/>
        <a:lstStyle/>
        <a:p>
          <a:endParaRPr lang="en-US"/>
        </a:p>
      </dgm:t>
    </dgm:pt>
    <dgm:pt modelId="{3553AA6C-E20F-41E7-9FCA-BD5DF1474F01}" type="sibTrans" cxnId="{42AE58CB-0F61-49CF-9912-A623510016BD}">
      <dgm:prSet/>
      <dgm:spPr/>
      <dgm:t>
        <a:bodyPr/>
        <a:lstStyle/>
        <a:p>
          <a:endParaRPr lang="en-US"/>
        </a:p>
      </dgm:t>
    </dgm:pt>
    <dgm:pt modelId="{3740A4D2-3BBC-46BC-9AF4-CD1EBAB32B4B}">
      <dgm:prSet/>
      <dgm:spPr/>
      <dgm:t>
        <a:bodyPr/>
        <a:lstStyle/>
        <a:p>
          <a:r>
            <a:rPr lang="en-US"/>
            <a:t>Address missing data and outliers using mathematical methods.</a:t>
          </a:r>
        </a:p>
      </dgm:t>
    </dgm:pt>
    <dgm:pt modelId="{A2AC4B95-2416-4292-9088-CC81890D039C}" type="parTrans" cxnId="{E779F392-F2E0-4F90-84D1-CA550D2C6B91}">
      <dgm:prSet/>
      <dgm:spPr/>
      <dgm:t>
        <a:bodyPr/>
        <a:lstStyle/>
        <a:p>
          <a:endParaRPr lang="en-US"/>
        </a:p>
      </dgm:t>
    </dgm:pt>
    <dgm:pt modelId="{0F587D48-C138-4908-8777-548B9289F8AD}" type="sibTrans" cxnId="{E779F392-F2E0-4F90-84D1-CA550D2C6B91}">
      <dgm:prSet/>
      <dgm:spPr/>
      <dgm:t>
        <a:bodyPr/>
        <a:lstStyle/>
        <a:p>
          <a:endParaRPr lang="en-US"/>
        </a:p>
      </dgm:t>
    </dgm:pt>
    <dgm:pt modelId="{5922270D-851D-48B9-AFB1-2E5172207A99}">
      <dgm:prSet/>
      <dgm:spPr/>
      <dgm:t>
        <a:bodyPr/>
        <a:lstStyle/>
        <a:p>
          <a:r>
            <a:rPr lang="en-US" b="1"/>
            <a:t>Feature Selection:</a:t>
          </a:r>
        </a:p>
      </dgm:t>
    </dgm:pt>
    <dgm:pt modelId="{CB17A847-ACC6-4C6C-A01C-EF5CBF0A9AE7}" type="parTrans" cxnId="{40EC5F1E-64CB-4B75-889B-1FD566EBD1B5}">
      <dgm:prSet/>
      <dgm:spPr/>
      <dgm:t>
        <a:bodyPr/>
        <a:lstStyle/>
        <a:p>
          <a:endParaRPr lang="en-US"/>
        </a:p>
      </dgm:t>
    </dgm:pt>
    <dgm:pt modelId="{ECA1A14B-8CC8-4A92-9C4A-99C23F1879C0}" type="sibTrans" cxnId="{40EC5F1E-64CB-4B75-889B-1FD566EBD1B5}">
      <dgm:prSet/>
      <dgm:spPr/>
      <dgm:t>
        <a:bodyPr/>
        <a:lstStyle/>
        <a:p>
          <a:endParaRPr lang="en-US"/>
        </a:p>
      </dgm:t>
    </dgm:pt>
    <dgm:pt modelId="{651FD0B2-7231-48F1-ADA6-601E00067785}">
      <dgm:prSet/>
      <dgm:spPr/>
      <dgm:t>
        <a:bodyPr/>
        <a:lstStyle/>
        <a:p>
          <a:r>
            <a:rPr lang="en-US"/>
            <a:t>Mathematically evaluate and select features based on relevance and dimensionality reduction.</a:t>
          </a:r>
        </a:p>
      </dgm:t>
    </dgm:pt>
    <dgm:pt modelId="{E43C545B-F6E5-4EEC-8E27-490FF12400FF}" type="parTrans" cxnId="{78736F48-5B14-47D1-B5B4-524F61475764}">
      <dgm:prSet/>
      <dgm:spPr/>
      <dgm:t>
        <a:bodyPr/>
        <a:lstStyle/>
        <a:p>
          <a:endParaRPr lang="en-US"/>
        </a:p>
      </dgm:t>
    </dgm:pt>
    <dgm:pt modelId="{595EAA4A-C373-44B7-92B5-7C1D58F24408}" type="sibTrans" cxnId="{78736F48-5B14-47D1-B5B4-524F61475764}">
      <dgm:prSet/>
      <dgm:spPr/>
      <dgm:t>
        <a:bodyPr/>
        <a:lstStyle/>
        <a:p>
          <a:endParaRPr lang="en-US"/>
        </a:p>
      </dgm:t>
    </dgm:pt>
    <dgm:pt modelId="{32CE0BC2-B51E-4030-B8B1-D9A4C4DDCFBF}">
      <dgm:prSet/>
      <dgm:spPr/>
      <dgm:t>
        <a:bodyPr/>
        <a:lstStyle/>
        <a:p>
          <a:r>
            <a:rPr lang="en-US"/>
            <a:t>Use regularization techniques to prevent overfitting.</a:t>
          </a:r>
        </a:p>
      </dgm:t>
    </dgm:pt>
    <dgm:pt modelId="{2FF16B54-E6F7-431F-991E-E03850E809AF}" type="parTrans" cxnId="{5BD1DAAB-EDA5-4635-A387-75143F4E6151}">
      <dgm:prSet/>
      <dgm:spPr/>
      <dgm:t>
        <a:bodyPr/>
        <a:lstStyle/>
        <a:p>
          <a:endParaRPr lang="en-US"/>
        </a:p>
      </dgm:t>
    </dgm:pt>
    <dgm:pt modelId="{FE9B16C2-DE5E-476F-8D4F-9064C9A58F08}" type="sibTrans" cxnId="{5BD1DAAB-EDA5-4635-A387-75143F4E6151}">
      <dgm:prSet/>
      <dgm:spPr/>
      <dgm:t>
        <a:bodyPr/>
        <a:lstStyle/>
        <a:p>
          <a:endParaRPr lang="en-US"/>
        </a:p>
      </dgm:t>
    </dgm:pt>
    <dgm:pt modelId="{005CAB05-3C73-43D0-94A8-51D645ABD5E0}">
      <dgm:prSet/>
      <dgm:spPr/>
      <dgm:t>
        <a:bodyPr/>
        <a:lstStyle/>
        <a:p>
          <a:r>
            <a:rPr lang="en-US" b="1"/>
            <a:t>Model Interpretability:</a:t>
          </a:r>
        </a:p>
      </dgm:t>
    </dgm:pt>
    <dgm:pt modelId="{D967F584-9DD4-4FAD-AC10-A3C93B4CFE33}" type="parTrans" cxnId="{2CB26AF3-8A51-44F5-B289-5D3A297119BE}">
      <dgm:prSet/>
      <dgm:spPr/>
      <dgm:t>
        <a:bodyPr/>
        <a:lstStyle/>
        <a:p>
          <a:endParaRPr lang="en-US"/>
        </a:p>
      </dgm:t>
    </dgm:pt>
    <dgm:pt modelId="{84950B2B-4B63-4028-9D4F-6B3882A5555B}" type="sibTrans" cxnId="{2CB26AF3-8A51-44F5-B289-5D3A297119BE}">
      <dgm:prSet/>
      <dgm:spPr/>
      <dgm:t>
        <a:bodyPr/>
        <a:lstStyle/>
        <a:p>
          <a:endParaRPr lang="en-US"/>
        </a:p>
      </dgm:t>
    </dgm:pt>
    <dgm:pt modelId="{F9385340-41DE-4F28-B481-DFE75E484009}">
      <dgm:prSet/>
      <dgm:spPr/>
      <dgm:t>
        <a:bodyPr/>
        <a:lstStyle/>
        <a:p>
          <a:r>
            <a:rPr lang="en-US"/>
            <a:t>Analyze feature impact using mathematical metrics to enhance model transparency.</a:t>
          </a:r>
        </a:p>
      </dgm:t>
    </dgm:pt>
    <dgm:pt modelId="{A6BEA26E-D89D-41AB-AECF-266CE261BF4B}" type="parTrans" cxnId="{4169033F-61DE-4B95-B045-672E7EDC22D5}">
      <dgm:prSet/>
      <dgm:spPr/>
      <dgm:t>
        <a:bodyPr/>
        <a:lstStyle/>
        <a:p>
          <a:endParaRPr lang="en-US"/>
        </a:p>
      </dgm:t>
    </dgm:pt>
    <dgm:pt modelId="{14ECBDCA-9FC1-42C2-AE7E-CC1B1C4F0229}" type="sibTrans" cxnId="{4169033F-61DE-4B95-B045-672E7EDC22D5}">
      <dgm:prSet/>
      <dgm:spPr/>
      <dgm:t>
        <a:bodyPr/>
        <a:lstStyle/>
        <a:p>
          <a:endParaRPr lang="en-US"/>
        </a:p>
      </dgm:t>
    </dgm:pt>
    <dgm:pt modelId="{7002F287-F7D0-4CC2-B4AD-AA2F6913FB90}">
      <dgm:prSet/>
      <dgm:spPr/>
      <dgm:t>
        <a:bodyPr/>
        <a:lstStyle/>
        <a:p>
          <a:r>
            <a:rPr lang="en-US"/>
            <a:t>Visualize feature relationships and patterns with mathematical tools.</a:t>
          </a:r>
        </a:p>
      </dgm:t>
    </dgm:pt>
    <dgm:pt modelId="{04BC853E-228F-4602-99D9-BD62A197BF65}" type="parTrans" cxnId="{12C4AE69-717B-4C8D-AC2D-B4F991273A89}">
      <dgm:prSet/>
      <dgm:spPr/>
      <dgm:t>
        <a:bodyPr/>
        <a:lstStyle/>
        <a:p>
          <a:endParaRPr lang="en-US"/>
        </a:p>
      </dgm:t>
    </dgm:pt>
    <dgm:pt modelId="{BF51F827-144E-4245-BB7B-1DA1D56CDCF1}" type="sibTrans" cxnId="{12C4AE69-717B-4C8D-AC2D-B4F991273A89}">
      <dgm:prSet/>
      <dgm:spPr/>
      <dgm:t>
        <a:bodyPr/>
        <a:lstStyle/>
        <a:p>
          <a:endParaRPr lang="en-US"/>
        </a:p>
      </dgm:t>
    </dgm:pt>
    <dgm:pt modelId="{49810AAF-A5A4-4B56-B88B-1E06A56D98E9}">
      <dgm:prSet/>
      <dgm:spPr/>
      <dgm:t>
        <a:bodyPr/>
        <a:lstStyle/>
        <a:p>
          <a:r>
            <a:rPr lang="en-US"/>
            <a:t>Best Practices:</a:t>
          </a:r>
        </a:p>
      </dgm:t>
    </dgm:pt>
    <dgm:pt modelId="{0A4CEB7E-A3E4-47CC-9C6C-26FBF10E4E5D}" type="parTrans" cxnId="{1A6B207E-A528-42BA-BF0C-12123E6A9E89}">
      <dgm:prSet/>
      <dgm:spPr/>
      <dgm:t>
        <a:bodyPr/>
        <a:lstStyle/>
        <a:p>
          <a:endParaRPr lang="en-US"/>
        </a:p>
      </dgm:t>
    </dgm:pt>
    <dgm:pt modelId="{C2256768-33B2-4297-8C4F-6FB157DD62E6}" type="sibTrans" cxnId="{1A6B207E-A528-42BA-BF0C-12123E6A9E89}">
      <dgm:prSet/>
      <dgm:spPr/>
      <dgm:t>
        <a:bodyPr/>
        <a:lstStyle/>
        <a:p>
          <a:endParaRPr lang="en-US"/>
        </a:p>
      </dgm:t>
    </dgm:pt>
    <dgm:pt modelId="{4B77ADE5-1840-4BE1-B96F-746759BD72D3}">
      <dgm:prSet/>
      <dgm:spPr/>
      <dgm:t>
        <a:bodyPr/>
        <a:lstStyle/>
        <a:p>
          <a:r>
            <a:rPr lang="en-US"/>
            <a:t>Employ mathematical data preprocessing methods to ensure data integrity and prepare features.</a:t>
          </a:r>
        </a:p>
      </dgm:t>
    </dgm:pt>
    <dgm:pt modelId="{FC5C5855-781B-47E4-8441-AA02C2103D9F}" type="parTrans" cxnId="{A95F1D72-A0F6-4D70-A53D-5249F98DF12E}">
      <dgm:prSet/>
      <dgm:spPr/>
      <dgm:t>
        <a:bodyPr/>
        <a:lstStyle/>
        <a:p>
          <a:endParaRPr lang="en-US"/>
        </a:p>
      </dgm:t>
    </dgm:pt>
    <dgm:pt modelId="{43BE1B3F-36DF-4456-AE08-74D1D4E26CFF}" type="sibTrans" cxnId="{A95F1D72-A0F6-4D70-A53D-5249F98DF12E}">
      <dgm:prSet/>
      <dgm:spPr/>
      <dgm:t>
        <a:bodyPr/>
        <a:lstStyle/>
        <a:p>
          <a:endParaRPr lang="en-US"/>
        </a:p>
      </dgm:t>
    </dgm:pt>
    <dgm:pt modelId="{38223C95-CBA0-421B-A580-892C793100FB}">
      <dgm:prSet/>
      <dgm:spPr/>
      <dgm:t>
        <a:bodyPr/>
        <a:lstStyle/>
        <a:p>
          <a:r>
            <a:rPr lang="en-US"/>
            <a:t>Mathematically assess and select relevant features while managing dimensionality and enhance model transparency for a more interpretable outcome.</a:t>
          </a:r>
        </a:p>
      </dgm:t>
    </dgm:pt>
    <dgm:pt modelId="{25716BE2-088A-43C2-AF4C-D8D98CC9E536}" type="parTrans" cxnId="{2D65A5C3-CE62-4B7C-ABC3-FDADF2366EBE}">
      <dgm:prSet/>
      <dgm:spPr/>
      <dgm:t>
        <a:bodyPr/>
        <a:lstStyle/>
        <a:p>
          <a:endParaRPr lang="en-US"/>
        </a:p>
      </dgm:t>
    </dgm:pt>
    <dgm:pt modelId="{DBD8915B-F10E-46BE-891F-337D99A533ED}" type="sibTrans" cxnId="{2D65A5C3-CE62-4B7C-ABC3-FDADF2366EBE}">
      <dgm:prSet/>
      <dgm:spPr/>
      <dgm:t>
        <a:bodyPr/>
        <a:lstStyle/>
        <a:p>
          <a:endParaRPr lang="en-US"/>
        </a:p>
      </dgm:t>
    </dgm:pt>
    <dgm:pt modelId="{590E7E80-BCD5-4A5B-A8CE-A1ED048B1E72}" type="pres">
      <dgm:prSet presAssocID="{73F3F963-CA12-4A46-89C4-6719DA9D0748}" presName="linear" presStyleCnt="0">
        <dgm:presLayoutVars>
          <dgm:dir/>
          <dgm:animLvl val="lvl"/>
          <dgm:resizeHandles val="exact"/>
        </dgm:presLayoutVars>
      </dgm:prSet>
      <dgm:spPr/>
    </dgm:pt>
    <dgm:pt modelId="{56FE8F3F-1669-4221-86CF-79755A1A4731}" type="pres">
      <dgm:prSet presAssocID="{9EAA17BE-C96D-4BC3-8D6D-6AFA87A91414}" presName="parentLin" presStyleCnt="0"/>
      <dgm:spPr/>
    </dgm:pt>
    <dgm:pt modelId="{292FEC54-B3CE-4094-91BD-E53B9FF97642}" type="pres">
      <dgm:prSet presAssocID="{9EAA17BE-C96D-4BC3-8D6D-6AFA87A91414}" presName="parentLeftMargin" presStyleLbl="node1" presStyleIdx="0" presStyleCnt="2"/>
      <dgm:spPr/>
    </dgm:pt>
    <dgm:pt modelId="{B5451291-D179-4B1C-8804-FC149439C17E}" type="pres">
      <dgm:prSet presAssocID="{9EAA17BE-C96D-4BC3-8D6D-6AFA87A91414}" presName="parentText" presStyleLbl="node1" presStyleIdx="0" presStyleCnt="2">
        <dgm:presLayoutVars>
          <dgm:chMax val="0"/>
          <dgm:bulletEnabled val="1"/>
        </dgm:presLayoutVars>
      </dgm:prSet>
      <dgm:spPr/>
    </dgm:pt>
    <dgm:pt modelId="{90350D6A-8E85-48E7-BD42-CC708F9C945C}" type="pres">
      <dgm:prSet presAssocID="{9EAA17BE-C96D-4BC3-8D6D-6AFA87A91414}" presName="negativeSpace" presStyleCnt="0"/>
      <dgm:spPr/>
    </dgm:pt>
    <dgm:pt modelId="{C4084B88-E906-46E3-9BB7-186B17AAC089}" type="pres">
      <dgm:prSet presAssocID="{9EAA17BE-C96D-4BC3-8D6D-6AFA87A91414}" presName="childText" presStyleLbl="conFgAcc1" presStyleIdx="0" presStyleCnt="2">
        <dgm:presLayoutVars>
          <dgm:bulletEnabled val="1"/>
        </dgm:presLayoutVars>
      </dgm:prSet>
      <dgm:spPr/>
    </dgm:pt>
    <dgm:pt modelId="{6D8C302D-6298-4DB4-9A53-1656A55D6D85}" type="pres">
      <dgm:prSet presAssocID="{EDBF1254-33CD-4E39-9F77-A95AD1B9D499}" presName="spaceBetweenRectangles" presStyleCnt="0"/>
      <dgm:spPr/>
    </dgm:pt>
    <dgm:pt modelId="{6A62E4C5-0A5E-4933-9BE2-3D3D56F2A3DA}" type="pres">
      <dgm:prSet presAssocID="{49810AAF-A5A4-4B56-B88B-1E06A56D98E9}" presName="parentLin" presStyleCnt="0"/>
      <dgm:spPr/>
    </dgm:pt>
    <dgm:pt modelId="{DB23614A-FD40-4B15-8627-C3A6AEA94CDD}" type="pres">
      <dgm:prSet presAssocID="{49810AAF-A5A4-4B56-B88B-1E06A56D98E9}" presName="parentLeftMargin" presStyleLbl="node1" presStyleIdx="0" presStyleCnt="2"/>
      <dgm:spPr/>
    </dgm:pt>
    <dgm:pt modelId="{B78CAE5C-9A86-4639-8915-56A776C9A481}" type="pres">
      <dgm:prSet presAssocID="{49810AAF-A5A4-4B56-B88B-1E06A56D98E9}" presName="parentText" presStyleLbl="node1" presStyleIdx="1" presStyleCnt="2">
        <dgm:presLayoutVars>
          <dgm:chMax val="0"/>
          <dgm:bulletEnabled val="1"/>
        </dgm:presLayoutVars>
      </dgm:prSet>
      <dgm:spPr/>
    </dgm:pt>
    <dgm:pt modelId="{C07037ED-3838-4FC6-AF9F-53F38451A254}" type="pres">
      <dgm:prSet presAssocID="{49810AAF-A5A4-4B56-B88B-1E06A56D98E9}" presName="negativeSpace" presStyleCnt="0"/>
      <dgm:spPr/>
    </dgm:pt>
    <dgm:pt modelId="{D0496494-B14A-43E2-AC02-5E20C77801EB}" type="pres">
      <dgm:prSet presAssocID="{49810AAF-A5A4-4B56-B88B-1E06A56D98E9}" presName="childText" presStyleLbl="conFgAcc1" presStyleIdx="1" presStyleCnt="2">
        <dgm:presLayoutVars>
          <dgm:bulletEnabled val="1"/>
        </dgm:presLayoutVars>
      </dgm:prSet>
      <dgm:spPr/>
    </dgm:pt>
  </dgm:ptLst>
  <dgm:cxnLst>
    <dgm:cxn modelId="{40EC5F1E-64CB-4B75-889B-1FD566EBD1B5}" srcId="{9EAA17BE-C96D-4BC3-8D6D-6AFA87A91414}" destId="{5922270D-851D-48B9-AFB1-2E5172207A99}" srcOrd="1" destOrd="0" parTransId="{CB17A847-ACC6-4C6C-A01C-EF5CBF0A9AE7}" sibTransId="{ECA1A14B-8CC8-4A92-9C4A-99C23F1879C0}"/>
    <dgm:cxn modelId="{EAC80E2B-F82D-494C-AA30-1E8F8AE07805}" type="presOf" srcId="{79BCFC8E-374C-4AE9-9669-C06B1751F450}" destId="{C4084B88-E906-46E3-9BB7-186B17AAC089}" srcOrd="0" destOrd="1" presId="urn:microsoft.com/office/officeart/2005/8/layout/list1"/>
    <dgm:cxn modelId="{0717072C-10F7-4176-8C99-F5746EF535B5}" type="presOf" srcId="{32CE0BC2-B51E-4030-B8B1-D9A4C4DDCFBF}" destId="{C4084B88-E906-46E3-9BB7-186B17AAC089}" srcOrd="0" destOrd="5" presId="urn:microsoft.com/office/officeart/2005/8/layout/list1"/>
    <dgm:cxn modelId="{AD403C2E-B84E-4F91-909C-D5684B93CD84}" type="presOf" srcId="{7002F287-F7D0-4CC2-B4AD-AA2F6913FB90}" destId="{C4084B88-E906-46E3-9BB7-186B17AAC089}" srcOrd="0" destOrd="8" presId="urn:microsoft.com/office/officeart/2005/8/layout/list1"/>
    <dgm:cxn modelId="{57A4712F-E4BA-41D1-988F-A30974CDA1AC}" type="presOf" srcId="{9EAA17BE-C96D-4BC3-8D6D-6AFA87A91414}" destId="{B5451291-D179-4B1C-8804-FC149439C17E}" srcOrd="1" destOrd="0" presId="urn:microsoft.com/office/officeart/2005/8/layout/list1"/>
    <dgm:cxn modelId="{5453C830-C2A9-40B7-893C-601CBD1D6ACB}" srcId="{9EAA17BE-C96D-4BC3-8D6D-6AFA87A91414}" destId="{3549E338-D883-4608-893B-7EF883B9F7E1}" srcOrd="0" destOrd="0" parTransId="{920E6F57-5294-4D82-A9D4-64FB9A76710C}" sibTransId="{62C3C53B-6DEB-4E8A-B279-39F13E578823}"/>
    <dgm:cxn modelId="{4169033F-61DE-4B95-B045-672E7EDC22D5}" srcId="{005CAB05-3C73-43D0-94A8-51D645ABD5E0}" destId="{F9385340-41DE-4F28-B481-DFE75E484009}" srcOrd="0" destOrd="0" parTransId="{A6BEA26E-D89D-41AB-AECF-266CE261BF4B}" sibTransId="{14ECBDCA-9FC1-42C2-AE7E-CC1B1C4F0229}"/>
    <dgm:cxn modelId="{166D855D-3963-4340-AB18-1829993A991D}" type="presOf" srcId="{49810AAF-A5A4-4B56-B88B-1E06A56D98E9}" destId="{DB23614A-FD40-4B15-8627-C3A6AEA94CDD}" srcOrd="0" destOrd="0" presId="urn:microsoft.com/office/officeart/2005/8/layout/list1"/>
    <dgm:cxn modelId="{DDB48F46-A87E-4CA1-8663-9DCE722102D7}" type="presOf" srcId="{9EAA17BE-C96D-4BC3-8D6D-6AFA87A91414}" destId="{292FEC54-B3CE-4094-91BD-E53B9FF97642}" srcOrd="0" destOrd="0" presId="urn:microsoft.com/office/officeart/2005/8/layout/list1"/>
    <dgm:cxn modelId="{78736F48-5B14-47D1-B5B4-524F61475764}" srcId="{5922270D-851D-48B9-AFB1-2E5172207A99}" destId="{651FD0B2-7231-48F1-ADA6-601E00067785}" srcOrd="0" destOrd="0" parTransId="{E43C545B-F6E5-4EEC-8E27-490FF12400FF}" sibTransId="{595EAA4A-C373-44B7-92B5-7C1D58F24408}"/>
    <dgm:cxn modelId="{12C4AE69-717B-4C8D-AC2D-B4F991273A89}" srcId="{005CAB05-3C73-43D0-94A8-51D645ABD5E0}" destId="{7002F287-F7D0-4CC2-B4AD-AA2F6913FB90}" srcOrd="1" destOrd="0" parTransId="{04BC853E-228F-4602-99D9-BD62A197BF65}" sibTransId="{BF51F827-144E-4245-BB7B-1DA1D56CDCF1}"/>
    <dgm:cxn modelId="{058D474A-6E43-4686-A13E-42B15E9A0F66}" type="presOf" srcId="{73F3F963-CA12-4A46-89C4-6719DA9D0748}" destId="{590E7E80-BCD5-4A5B-A8CE-A1ED048B1E72}" srcOrd="0" destOrd="0" presId="urn:microsoft.com/office/officeart/2005/8/layout/list1"/>
    <dgm:cxn modelId="{E0F83F70-5874-45A7-8555-5141C73C1A1F}" type="presOf" srcId="{49810AAF-A5A4-4B56-B88B-1E06A56D98E9}" destId="{B78CAE5C-9A86-4639-8915-56A776C9A481}" srcOrd="1" destOrd="0" presId="urn:microsoft.com/office/officeart/2005/8/layout/list1"/>
    <dgm:cxn modelId="{D7C0B371-B792-498B-8275-8DE330543538}" type="presOf" srcId="{38223C95-CBA0-421B-A580-892C793100FB}" destId="{D0496494-B14A-43E2-AC02-5E20C77801EB}" srcOrd="0" destOrd="1" presId="urn:microsoft.com/office/officeart/2005/8/layout/list1"/>
    <dgm:cxn modelId="{A95F1D72-A0F6-4D70-A53D-5249F98DF12E}" srcId="{49810AAF-A5A4-4B56-B88B-1E06A56D98E9}" destId="{4B77ADE5-1840-4BE1-B96F-746759BD72D3}" srcOrd="0" destOrd="0" parTransId="{FC5C5855-781B-47E4-8441-AA02C2103D9F}" sibTransId="{43BE1B3F-36DF-4456-AE08-74D1D4E26CFF}"/>
    <dgm:cxn modelId="{1A6B207E-A528-42BA-BF0C-12123E6A9E89}" srcId="{73F3F963-CA12-4A46-89C4-6719DA9D0748}" destId="{49810AAF-A5A4-4B56-B88B-1E06A56D98E9}" srcOrd="1" destOrd="0" parTransId="{0A4CEB7E-A3E4-47CC-9C6C-26FBF10E4E5D}" sibTransId="{C2256768-33B2-4297-8C4F-6FB157DD62E6}"/>
    <dgm:cxn modelId="{8C40A98B-3210-46C0-A24A-A08D46304EAF}" type="presOf" srcId="{005CAB05-3C73-43D0-94A8-51D645ABD5E0}" destId="{C4084B88-E906-46E3-9BB7-186B17AAC089}" srcOrd="0" destOrd="6" presId="urn:microsoft.com/office/officeart/2005/8/layout/list1"/>
    <dgm:cxn modelId="{E779F392-F2E0-4F90-84D1-CA550D2C6B91}" srcId="{3549E338-D883-4608-893B-7EF883B9F7E1}" destId="{3740A4D2-3BBC-46BC-9AF4-CD1EBAB32B4B}" srcOrd="1" destOrd="0" parTransId="{A2AC4B95-2416-4292-9088-CC81890D039C}" sibTransId="{0F587D48-C138-4908-8777-548B9289F8AD}"/>
    <dgm:cxn modelId="{CAB04794-270E-4B77-A19E-7977019FF626}" type="presOf" srcId="{5922270D-851D-48B9-AFB1-2E5172207A99}" destId="{C4084B88-E906-46E3-9BB7-186B17AAC089}" srcOrd="0" destOrd="3" presId="urn:microsoft.com/office/officeart/2005/8/layout/list1"/>
    <dgm:cxn modelId="{5BD1DAAB-EDA5-4635-A387-75143F4E6151}" srcId="{5922270D-851D-48B9-AFB1-2E5172207A99}" destId="{32CE0BC2-B51E-4030-B8B1-D9A4C4DDCFBF}" srcOrd="1" destOrd="0" parTransId="{2FF16B54-E6F7-431F-991E-E03850E809AF}" sibTransId="{FE9B16C2-DE5E-476F-8D4F-9064C9A58F08}"/>
    <dgm:cxn modelId="{7C0DEBAB-996A-43DC-8AE2-3D9669E85472}" type="presOf" srcId="{3549E338-D883-4608-893B-7EF883B9F7E1}" destId="{C4084B88-E906-46E3-9BB7-186B17AAC089}" srcOrd="0" destOrd="0" presId="urn:microsoft.com/office/officeart/2005/8/layout/list1"/>
    <dgm:cxn modelId="{2D65A5C3-CE62-4B7C-ABC3-FDADF2366EBE}" srcId="{49810AAF-A5A4-4B56-B88B-1E06A56D98E9}" destId="{38223C95-CBA0-421B-A580-892C793100FB}" srcOrd="1" destOrd="0" parTransId="{25716BE2-088A-43C2-AF4C-D8D98CC9E536}" sibTransId="{DBD8915B-F10E-46BE-891F-337D99A533ED}"/>
    <dgm:cxn modelId="{36053EC4-6313-4BD4-B5C8-FA726803E283}" type="presOf" srcId="{4B77ADE5-1840-4BE1-B96F-746759BD72D3}" destId="{D0496494-B14A-43E2-AC02-5E20C77801EB}" srcOrd="0" destOrd="0" presId="urn:microsoft.com/office/officeart/2005/8/layout/list1"/>
    <dgm:cxn modelId="{ACD45AC6-6F54-4C76-807F-F19751DAD540}" type="presOf" srcId="{651FD0B2-7231-48F1-ADA6-601E00067785}" destId="{C4084B88-E906-46E3-9BB7-186B17AAC089}" srcOrd="0" destOrd="4" presId="urn:microsoft.com/office/officeart/2005/8/layout/list1"/>
    <dgm:cxn modelId="{42AE58CB-0F61-49CF-9912-A623510016BD}" srcId="{3549E338-D883-4608-893B-7EF883B9F7E1}" destId="{79BCFC8E-374C-4AE9-9669-C06B1751F450}" srcOrd="0" destOrd="0" parTransId="{B95B683F-6A24-47EE-BA2F-F74B35C4304E}" sibTransId="{3553AA6C-E20F-41E7-9FCA-BD5DF1474F01}"/>
    <dgm:cxn modelId="{D12D69DE-5614-41E0-8D78-330BC478149E}" type="presOf" srcId="{3740A4D2-3BBC-46BC-9AF4-CD1EBAB32B4B}" destId="{C4084B88-E906-46E3-9BB7-186B17AAC089}" srcOrd="0" destOrd="2" presId="urn:microsoft.com/office/officeart/2005/8/layout/list1"/>
    <dgm:cxn modelId="{4477ECDE-E759-44C2-BB2C-5E4A1002A373}" srcId="{73F3F963-CA12-4A46-89C4-6719DA9D0748}" destId="{9EAA17BE-C96D-4BC3-8D6D-6AFA87A91414}" srcOrd="0" destOrd="0" parTransId="{6DA8F19E-D756-400C-BD57-9F91D01833AE}" sibTransId="{EDBF1254-33CD-4E39-9F77-A95AD1B9D499}"/>
    <dgm:cxn modelId="{B6757AE8-EC56-454E-8A37-C63F3EA296DE}" type="presOf" srcId="{F9385340-41DE-4F28-B481-DFE75E484009}" destId="{C4084B88-E906-46E3-9BB7-186B17AAC089}" srcOrd="0" destOrd="7" presId="urn:microsoft.com/office/officeart/2005/8/layout/list1"/>
    <dgm:cxn modelId="{2CB26AF3-8A51-44F5-B289-5D3A297119BE}" srcId="{9EAA17BE-C96D-4BC3-8D6D-6AFA87A91414}" destId="{005CAB05-3C73-43D0-94A8-51D645ABD5E0}" srcOrd="2" destOrd="0" parTransId="{D967F584-9DD4-4FAD-AC10-A3C93B4CFE33}" sibTransId="{84950B2B-4B63-4028-9D4F-6B3882A5555B}"/>
    <dgm:cxn modelId="{0566B406-203F-48DE-A799-F709EFE79815}" type="presParOf" srcId="{590E7E80-BCD5-4A5B-A8CE-A1ED048B1E72}" destId="{56FE8F3F-1669-4221-86CF-79755A1A4731}" srcOrd="0" destOrd="0" presId="urn:microsoft.com/office/officeart/2005/8/layout/list1"/>
    <dgm:cxn modelId="{8517E33C-5200-4BEC-B644-D78DEE0BA1C3}" type="presParOf" srcId="{56FE8F3F-1669-4221-86CF-79755A1A4731}" destId="{292FEC54-B3CE-4094-91BD-E53B9FF97642}" srcOrd="0" destOrd="0" presId="urn:microsoft.com/office/officeart/2005/8/layout/list1"/>
    <dgm:cxn modelId="{E1ECC35C-5BE4-4D97-A4F8-B13B673C96B8}" type="presParOf" srcId="{56FE8F3F-1669-4221-86CF-79755A1A4731}" destId="{B5451291-D179-4B1C-8804-FC149439C17E}" srcOrd="1" destOrd="0" presId="urn:microsoft.com/office/officeart/2005/8/layout/list1"/>
    <dgm:cxn modelId="{15D52A69-D4F6-487D-9971-BA3723C6212A}" type="presParOf" srcId="{590E7E80-BCD5-4A5B-A8CE-A1ED048B1E72}" destId="{90350D6A-8E85-48E7-BD42-CC708F9C945C}" srcOrd="1" destOrd="0" presId="urn:microsoft.com/office/officeart/2005/8/layout/list1"/>
    <dgm:cxn modelId="{EBF37BA0-6B93-4D01-9C31-24359E038F15}" type="presParOf" srcId="{590E7E80-BCD5-4A5B-A8CE-A1ED048B1E72}" destId="{C4084B88-E906-46E3-9BB7-186B17AAC089}" srcOrd="2" destOrd="0" presId="urn:microsoft.com/office/officeart/2005/8/layout/list1"/>
    <dgm:cxn modelId="{36F2B245-D183-4717-A2C0-443CAA951CBE}" type="presParOf" srcId="{590E7E80-BCD5-4A5B-A8CE-A1ED048B1E72}" destId="{6D8C302D-6298-4DB4-9A53-1656A55D6D85}" srcOrd="3" destOrd="0" presId="urn:microsoft.com/office/officeart/2005/8/layout/list1"/>
    <dgm:cxn modelId="{A15347C7-ADD1-4A46-9690-FA64BE9A36AA}" type="presParOf" srcId="{590E7E80-BCD5-4A5B-A8CE-A1ED048B1E72}" destId="{6A62E4C5-0A5E-4933-9BE2-3D3D56F2A3DA}" srcOrd="4" destOrd="0" presId="urn:microsoft.com/office/officeart/2005/8/layout/list1"/>
    <dgm:cxn modelId="{1283BBBB-A617-478B-95D9-9A63DFC8A15A}" type="presParOf" srcId="{6A62E4C5-0A5E-4933-9BE2-3D3D56F2A3DA}" destId="{DB23614A-FD40-4B15-8627-C3A6AEA94CDD}" srcOrd="0" destOrd="0" presId="urn:microsoft.com/office/officeart/2005/8/layout/list1"/>
    <dgm:cxn modelId="{149A4DA4-1F8F-424B-BCFA-47CDEC57A66B}" type="presParOf" srcId="{6A62E4C5-0A5E-4933-9BE2-3D3D56F2A3DA}" destId="{B78CAE5C-9A86-4639-8915-56A776C9A481}" srcOrd="1" destOrd="0" presId="urn:microsoft.com/office/officeart/2005/8/layout/list1"/>
    <dgm:cxn modelId="{B0D781D2-AE01-43EF-BC88-F1AC89ADF02C}" type="presParOf" srcId="{590E7E80-BCD5-4A5B-A8CE-A1ED048B1E72}" destId="{C07037ED-3838-4FC6-AF9F-53F38451A254}" srcOrd="5" destOrd="0" presId="urn:microsoft.com/office/officeart/2005/8/layout/list1"/>
    <dgm:cxn modelId="{03EA38A0-F2FF-4A6E-81E6-46A6EF242A5A}" type="presParOf" srcId="{590E7E80-BCD5-4A5B-A8CE-A1ED048B1E72}" destId="{D0496494-B14A-43E2-AC02-5E20C77801E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0CBB0A6-B79B-4C17-AB58-7221286CE3E2}"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FB1D1361-EEA2-409D-B692-8F964DAA5A5C}">
      <dgm:prSet/>
      <dgm:spPr/>
      <dgm:t>
        <a:bodyPr/>
        <a:lstStyle/>
        <a:p>
          <a:r>
            <a:rPr lang="en-US"/>
            <a:t>Key Takeaways:</a:t>
          </a:r>
        </a:p>
      </dgm:t>
    </dgm:pt>
    <dgm:pt modelId="{7C9CA6E9-EBAE-4CAF-9BA8-9A63C4BA92CD}" type="parTrans" cxnId="{684B32CE-EF0F-4CE8-AAC8-2334756E3DF0}">
      <dgm:prSet/>
      <dgm:spPr/>
      <dgm:t>
        <a:bodyPr/>
        <a:lstStyle/>
        <a:p>
          <a:endParaRPr lang="en-US"/>
        </a:p>
      </dgm:t>
    </dgm:pt>
    <dgm:pt modelId="{0E061A58-CAAB-406C-B950-D2D62AEB4EAE}" type="sibTrans" cxnId="{684B32CE-EF0F-4CE8-AAC8-2334756E3DF0}">
      <dgm:prSet/>
      <dgm:spPr/>
      <dgm:t>
        <a:bodyPr/>
        <a:lstStyle/>
        <a:p>
          <a:endParaRPr lang="en-US"/>
        </a:p>
      </dgm:t>
    </dgm:pt>
    <dgm:pt modelId="{2FEF4D5B-1B06-49DA-9DB6-998960D662F3}">
      <dgm:prSet/>
      <dgm:spPr/>
      <dgm:t>
        <a:bodyPr/>
        <a:lstStyle/>
        <a:p>
          <a:r>
            <a:rPr lang="en-US"/>
            <a:t>Feature engineering is crucial for model performance.</a:t>
          </a:r>
        </a:p>
      </dgm:t>
    </dgm:pt>
    <dgm:pt modelId="{CCE69828-1AAD-4C0F-9232-A74720607F93}" type="parTrans" cxnId="{A4534B5B-CA7E-4721-8444-B00E27EB2316}">
      <dgm:prSet/>
      <dgm:spPr/>
      <dgm:t>
        <a:bodyPr/>
        <a:lstStyle/>
        <a:p>
          <a:endParaRPr lang="en-US"/>
        </a:p>
      </dgm:t>
    </dgm:pt>
    <dgm:pt modelId="{242F4FD1-1422-45DB-ACEE-AE5F132A8DF9}" type="sibTrans" cxnId="{A4534B5B-CA7E-4721-8444-B00E27EB2316}">
      <dgm:prSet/>
      <dgm:spPr/>
      <dgm:t>
        <a:bodyPr/>
        <a:lstStyle/>
        <a:p>
          <a:endParaRPr lang="en-US"/>
        </a:p>
      </dgm:t>
    </dgm:pt>
    <dgm:pt modelId="{A7EB9226-9CED-4CD3-9C36-565A074996D8}">
      <dgm:prSet/>
      <dgm:spPr/>
      <dgm:t>
        <a:bodyPr/>
        <a:lstStyle/>
        <a:p>
          <a:r>
            <a:rPr lang="en-US"/>
            <a:t>Techniques include encoding, scaling, and more.</a:t>
          </a:r>
        </a:p>
      </dgm:t>
    </dgm:pt>
    <dgm:pt modelId="{5171202D-5B78-4973-9173-BEFB195FFA97}" type="parTrans" cxnId="{0BB0E920-05CC-4B3B-9B20-6218B7E4612B}">
      <dgm:prSet/>
      <dgm:spPr/>
      <dgm:t>
        <a:bodyPr/>
        <a:lstStyle/>
        <a:p>
          <a:endParaRPr lang="en-US"/>
        </a:p>
      </dgm:t>
    </dgm:pt>
    <dgm:pt modelId="{20CBE2E5-D26D-4F3C-A759-50FAE25837F3}" type="sibTrans" cxnId="{0BB0E920-05CC-4B3B-9B20-6218B7E4612B}">
      <dgm:prSet/>
      <dgm:spPr/>
      <dgm:t>
        <a:bodyPr/>
        <a:lstStyle/>
        <a:p>
          <a:endParaRPr lang="en-US"/>
        </a:p>
      </dgm:t>
    </dgm:pt>
    <dgm:pt modelId="{113E0D59-E614-440D-A059-884915357647}">
      <dgm:prSet/>
      <dgm:spPr/>
      <dgm:t>
        <a:bodyPr/>
        <a:lstStyle/>
        <a:p>
          <a:r>
            <a:rPr lang="en-US"/>
            <a:t>Creativity and domain knowledge matter.</a:t>
          </a:r>
        </a:p>
      </dgm:t>
    </dgm:pt>
    <dgm:pt modelId="{B5CB1514-AA3E-4931-B148-35E9EF3BE2D3}" type="parTrans" cxnId="{34B141CD-09CA-4A54-A567-5616396420F6}">
      <dgm:prSet/>
      <dgm:spPr/>
      <dgm:t>
        <a:bodyPr/>
        <a:lstStyle/>
        <a:p>
          <a:endParaRPr lang="en-US"/>
        </a:p>
      </dgm:t>
    </dgm:pt>
    <dgm:pt modelId="{D25A6F54-E4A8-48C7-AC0D-9F7116CCC971}" type="sibTrans" cxnId="{34B141CD-09CA-4A54-A567-5616396420F6}">
      <dgm:prSet/>
      <dgm:spPr/>
      <dgm:t>
        <a:bodyPr/>
        <a:lstStyle/>
        <a:p>
          <a:endParaRPr lang="en-US"/>
        </a:p>
      </dgm:t>
    </dgm:pt>
    <dgm:pt modelId="{B25BC71B-271B-4143-8D63-67831C673ACB}">
      <dgm:prSet/>
      <dgm:spPr/>
      <dgm:t>
        <a:bodyPr/>
        <a:lstStyle/>
        <a:p>
          <a:r>
            <a:rPr lang="en-US"/>
            <a:t>The Power of Feature Engineering:</a:t>
          </a:r>
        </a:p>
      </dgm:t>
    </dgm:pt>
    <dgm:pt modelId="{E78D61B9-CCF4-4C1C-8000-4250A169E5C1}" type="parTrans" cxnId="{3CB4114C-3B5D-4775-9265-30370EA34A4F}">
      <dgm:prSet/>
      <dgm:spPr/>
      <dgm:t>
        <a:bodyPr/>
        <a:lstStyle/>
        <a:p>
          <a:endParaRPr lang="en-US"/>
        </a:p>
      </dgm:t>
    </dgm:pt>
    <dgm:pt modelId="{D66F92A4-D3C9-46B2-8671-4EF51724B863}" type="sibTrans" cxnId="{3CB4114C-3B5D-4775-9265-30370EA34A4F}">
      <dgm:prSet/>
      <dgm:spPr/>
      <dgm:t>
        <a:bodyPr/>
        <a:lstStyle/>
        <a:p>
          <a:endParaRPr lang="en-US"/>
        </a:p>
      </dgm:t>
    </dgm:pt>
    <dgm:pt modelId="{BF2EE1C0-0B6B-48CC-8969-7638F88D70C3}">
      <dgm:prSet/>
      <dgm:spPr/>
      <dgm:t>
        <a:bodyPr/>
        <a:lstStyle/>
        <a:p>
          <a:r>
            <a:rPr lang="en-US"/>
            <a:t>Transforms data into actionable insights.</a:t>
          </a:r>
        </a:p>
      </dgm:t>
    </dgm:pt>
    <dgm:pt modelId="{1900C4ED-834D-4333-BE6F-282F66812620}" type="parTrans" cxnId="{0BAB7E3B-409B-4284-9A13-4CAB80A163BD}">
      <dgm:prSet/>
      <dgm:spPr/>
      <dgm:t>
        <a:bodyPr/>
        <a:lstStyle/>
        <a:p>
          <a:endParaRPr lang="en-US"/>
        </a:p>
      </dgm:t>
    </dgm:pt>
    <dgm:pt modelId="{CD1DD108-FF03-49F3-A6E4-FEA0DA3736F4}" type="sibTrans" cxnId="{0BAB7E3B-409B-4284-9A13-4CAB80A163BD}">
      <dgm:prSet/>
      <dgm:spPr/>
      <dgm:t>
        <a:bodyPr/>
        <a:lstStyle/>
        <a:p>
          <a:endParaRPr lang="en-US"/>
        </a:p>
      </dgm:t>
    </dgm:pt>
    <dgm:pt modelId="{EF2C2F2F-9C79-47B1-8E1F-3B21ADC3E428}">
      <dgm:prSet/>
      <dgm:spPr/>
      <dgm:t>
        <a:bodyPr/>
        <a:lstStyle/>
        <a:p>
          <a:r>
            <a:rPr lang="en-US"/>
            <a:t>Vital for machine learning success.</a:t>
          </a:r>
        </a:p>
      </dgm:t>
    </dgm:pt>
    <dgm:pt modelId="{724EF1E1-6BD9-46A0-90E0-71DF4124A077}" type="parTrans" cxnId="{9F0F0B7C-3E5C-45EB-B3F8-23C08E085070}">
      <dgm:prSet/>
      <dgm:spPr/>
      <dgm:t>
        <a:bodyPr/>
        <a:lstStyle/>
        <a:p>
          <a:endParaRPr lang="en-US"/>
        </a:p>
      </dgm:t>
    </dgm:pt>
    <dgm:pt modelId="{56DD90B1-35C5-44CA-8A6E-B5F38D975A24}" type="sibTrans" cxnId="{9F0F0B7C-3E5C-45EB-B3F8-23C08E085070}">
      <dgm:prSet/>
      <dgm:spPr/>
      <dgm:t>
        <a:bodyPr/>
        <a:lstStyle/>
        <a:p>
          <a:endParaRPr lang="en-US"/>
        </a:p>
      </dgm:t>
    </dgm:pt>
    <dgm:pt modelId="{FCF7D358-A17E-4B1E-91CB-44444FB7D69D}" type="pres">
      <dgm:prSet presAssocID="{A0CBB0A6-B79B-4C17-AB58-7221286CE3E2}" presName="linear" presStyleCnt="0">
        <dgm:presLayoutVars>
          <dgm:dir/>
          <dgm:animLvl val="lvl"/>
          <dgm:resizeHandles val="exact"/>
        </dgm:presLayoutVars>
      </dgm:prSet>
      <dgm:spPr/>
    </dgm:pt>
    <dgm:pt modelId="{3F81B06F-84A3-4113-BF79-EE7A4EF4F56C}" type="pres">
      <dgm:prSet presAssocID="{FB1D1361-EEA2-409D-B692-8F964DAA5A5C}" presName="parentLin" presStyleCnt="0"/>
      <dgm:spPr/>
    </dgm:pt>
    <dgm:pt modelId="{E2AC695D-FB71-45C5-B44C-581CB1D26EAD}" type="pres">
      <dgm:prSet presAssocID="{FB1D1361-EEA2-409D-B692-8F964DAA5A5C}" presName="parentLeftMargin" presStyleLbl="node1" presStyleIdx="0" presStyleCnt="2"/>
      <dgm:spPr/>
    </dgm:pt>
    <dgm:pt modelId="{BC02A3C2-6689-456C-B7FF-4B7C04977A52}" type="pres">
      <dgm:prSet presAssocID="{FB1D1361-EEA2-409D-B692-8F964DAA5A5C}" presName="parentText" presStyleLbl="node1" presStyleIdx="0" presStyleCnt="2">
        <dgm:presLayoutVars>
          <dgm:chMax val="0"/>
          <dgm:bulletEnabled val="1"/>
        </dgm:presLayoutVars>
      </dgm:prSet>
      <dgm:spPr/>
    </dgm:pt>
    <dgm:pt modelId="{1EE3470A-7BDC-458C-A7E5-8A249A745EF3}" type="pres">
      <dgm:prSet presAssocID="{FB1D1361-EEA2-409D-B692-8F964DAA5A5C}" presName="negativeSpace" presStyleCnt="0"/>
      <dgm:spPr/>
    </dgm:pt>
    <dgm:pt modelId="{93AEA221-8D49-4FC1-A6CD-8655F952E708}" type="pres">
      <dgm:prSet presAssocID="{FB1D1361-EEA2-409D-B692-8F964DAA5A5C}" presName="childText" presStyleLbl="conFgAcc1" presStyleIdx="0" presStyleCnt="2">
        <dgm:presLayoutVars>
          <dgm:bulletEnabled val="1"/>
        </dgm:presLayoutVars>
      </dgm:prSet>
      <dgm:spPr/>
    </dgm:pt>
    <dgm:pt modelId="{F1D7749A-40FC-452E-9597-BBD4E4249BD8}" type="pres">
      <dgm:prSet presAssocID="{0E061A58-CAAB-406C-B950-D2D62AEB4EAE}" presName="spaceBetweenRectangles" presStyleCnt="0"/>
      <dgm:spPr/>
    </dgm:pt>
    <dgm:pt modelId="{9160DD29-8091-4241-BFC7-FBFBE965E699}" type="pres">
      <dgm:prSet presAssocID="{B25BC71B-271B-4143-8D63-67831C673ACB}" presName="parentLin" presStyleCnt="0"/>
      <dgm:spPr/>
    </dgm:pt>
    <dgm:pt modelId="{1E2C422F-CE41-4F6F-AE81-0112473C441F}" type="pres">
      <dgm:prSet presAssocID="{B25BC71B-271B-4143-8D63-67831C673ACB}" presName="parentLeftMargin" presStyleLbl="node1" presStyleIdx="0" presStyleCnt="2"/>
      <dgm:spPr/>
    </dgm:pt>
    <dgm:pt modelId="{09D1C180-78B1-48A9-9924-7AAE0BF2DACE}" type="pres">
      <dgm:prSet presAssocID="{B25BC71B-271B-4143-8D63-67831C673ACB}" presName="parentText" presStyleLbl="node1" presStyleIdx="1" presStyleCnt="2">
        <dgm:presLayoutVars>
          <dgm:chMax val="0"/>
          <dgm:bulletEnabled val="1"/>
        </dgm:presLayoutVars>
      </dgm:prSet>
      <dgm:spPr/>
    </dgm:pt>
    <dgm:pt modelId="{B7EABD2F-3AA8-4352-AB1E-11C6B17DB6E2}" type="pres">
      <dgm:prSet presAssocID="{B25BC71B-271B-4143-8D63-67831C673ACB}" presName="negativeSpace" presStyleCnt="0"/>
      <dgm:spPr/>
    </dgm:pt>
    <dgm:pt modelId="{FC8553AC-7426-4647-8287-FEBAB7379E40}" type="pres">
      <dgm:prSet presAssocID="{B25BC71B-271B-4143-8D63-67831C673ACB}" presName="childText" presStyleLbl="conFgAcc1" presStyleIdx="1" presStyleCnt="2">
        <dgm:presLayoutVars>
          <dgm:bulletEnabled val="1"/>
        </dgm:presLayoutVars>
      </dgm:prSet>
      <dgm:spPr/>
    </dgm:pt>
  </dgm:ptLst>
  <dgm:cxnLst>
    <dgm:cxn modelId="{0BB0E920-05CC-4B3B-9B20-6218B7E4612B}" srcId="{FB1D1361-EEA2-409D-B692-8F964DAA5A5C}" destId="{A7EB9226-9CED-4CD3-9C36-565A074996D8}" srcOrd="1" destOrd="0" parTransId="{5171202D-5B78-4973-9173-BEFB195FFA97}" sibTransId="{20CBE2E5-D26D-4F3C-A759-50FAE25837F3}"/>
    <dgm:cxn modelId="{26D7F62F-145B-4095-B1DB-469A5E40E7A1}" type="presOf" srcId="{FB1D1361-EEA2-409D-B692-8F964DAA5A5C}" destId="{BC02A3C2-6689-456C-B7FF-4B7C04977A52}" srcOrd="1" destOrd="0" presId="urn:microsoft.com/office/officeart/2005/8/layout/list1"/>
    <dgm:cxn modelId="{0BAB7E3B-409B-4284-9A13-4CAB80A163BD}" srcId="{B25BC71B-271B-4143-8D63-67831C673ACB}" destId="{BF2EE1C0-0B6B-48CC-8969-7638F88D70C3}" srcOrd="0" destOrd="0" parTransId="{1900C4ED-834D-4333-BE6F-282F66812620}" sibTransId="{CD1DD108-FF03-49F3-A6E4-FEA0DA3736F4}"/>
    <dgm:cxn modelId="{7C148D3B-AD6A-4B31-9DA5-76A000D2C3CE}" type="presOf" srcId="{EF2C2F2F-9C79-47B1-8E1F-3B21ADC3E428}" destId="{FC8553AC-7426-4647-8287-FEBAB7379E40}" srcOrd="0" destOrd="1" presId="urn:microsoft.com/office/officeart/2005/8/layout/list1"/>
    <dgm:cxn modelId="{A4534B5B-CA7E-4721-8444-B00E27EB2316}" srcId="{FB1D1361-EEA2-409D-B692-8F964DAA5A5C}" destId="{2FEF4D5B-1B06-49DA-9DB6-998960D662F3}" srcOrd="0" destOrd="0" parTransId="{CCE69828-1AAD-4C0F-9232-A74720607F93}" sibTransId="{242F4FD1-1422-45DB-ACEE-AE5F132A8DF9}"/>
    <dgm:cxn modelId="{D7ED7968-CFEF-4400-8EDD-E68045E6CEF5}" type="presOf" srcId="{2FEF4D5B-1B06-49DA-9DB6-998960D662F3}" destId="{93AEA221-8D49-4FC1-A6CD-8655F952E708}" srcOrd="0" destOrd="0" presId="urn:microsoft.com/office/officeart/2005/8/layout/list1"/>
    <dgm:cxn modelId="{3CB4114C-3B5D-4775-9265-30370EA34A4F}" srcId="{A0CBB0A6-B79B-4C17-AB58-7221286CE3E2}" destId="{B25BC71B-271B-4143-8D63-67831C673ACB}" srcOrd="1" destOrd="0" parTransId="{E78D61B9-CCF4-4C1C-8000-4250A169E5C1}" sibTransId="{D66F92A4-D3C9-46B2-8671-4EF51724B863}"/>
    <dgm:cxn modelId="{1BFCA66D-EBE1-407F-A300-62E181437FEE}" type="presOf" srcId="{113E0D59-E614-440D-A059-884915357647}" destId="{93AEA221-8D49-4FC1-A6CD-8655F952E708}" srcOrd="0" destOrd="2" presId="urn:microsoft.com/office/officeart/2005/8/layout/list1"/>
    <dgm:cxn modelId="{00BFDD4F-E3ED-4128-8E96-CC65100B6377}" type="presOf" srcId="{B25BC71B-271B-4143-8D63-67831C673ACB}" destId="{09D1C180-78B1-48A9-9924-7AAE0BF2DACE}" srcOrd="1" destOrd="0" presId="urn:microsoft.com/office/officeart/2005/8/layout/list1"/>
    <dgm:cxn modelId="{ECEAF176-1E62-4343-97BB-5723B3336A1C}" type="presOf" srcId="{BF2EE1C0-0B6B-48CC-8969-7638F88D70C3}" destId="{FC8553AC-7426-4647-8287-FEBAB7379E40}" srcOrd="0" destOrd="0" presId="urn:microsoft.com/office/officeart/2005/8/layout/list1"/>
    <dgm:cxn modelId="{9F0F0B7C-3E5C-45EB-B3F8-23C08E085070}" srcId="{B25BC71B-271B-4143-8D63-67831C673ACB}" destId="{EF2C2F2F-9C79-47B1-8E1F-3B21ADC3E428}" srcOrd="1" destOrd="0" parTransId="{724EF1E1-6BD9-46A0-90E0-71DF4124A077}" sibTransId="{56DD90B1-35C5-44CA-8A6E-B5F38D975A24}"/>
    <dgm:cxn modelId="{4A38928E-507A-439F-BFA7-580D07670EB4}" type="presOf" srcId="{A7EB9226-9CED-4CD3-9C36-565A074996D8}" destId="{93AEA221-8D49-4FC1-A6CD-8655F952E708}" srcOrd="0" destOrd="1" presId="urn:microsoft.com/office/officeart/2005/8/layout/list1"/>
    <dgm:cxn modelId="{93A41AA0-45CE-4FF6-BDF6-F75256D759EA}" type="presOf" srcId="{A0CBB0A6-B79B-4C17-AB58-7221286CE3E2}" destId="{FCF7D358-A17E-4B1E-91CB-44444FB7D69D}" srcOrd="0" destOrd="0" presId="urn:microsoft.com/office/officeart/2005/8/layout/list1"/>
    <dgm:cxn modelId="{34B141CD-09CA-4A54-A567-5616396420F6}" srcId="{FB1D1361-EEA2-409D-B692-8F964DAA5A5C}" destId="{113E0D59-E614-440D-A059-884915357647}" srcOrd="2" destOrd="0" parTransId="{B5CB1514-AA3E-4931-B148-35E9EF3BE2D3}" sibTransId="{D25A6F54-E4A8-48C7-AC0D-9F7116CCC971}"/>
    <dgm:cxn modelId="{684B32CE-EF0F-4CE8-AAC8-2334756E3DF0}" srcId="{A0CBB0A6-B79B-4C17-AB58-7221286CE3E2}" destId="{FB1D1361-EEA2-409D-B692-8F964DAA5A5C}" srcOrd="0" destOrd="0" parTransId="{7C9CA6E9-EBAE-4CAF-9BA8-9A63C4BA92CD}" sibTransId="{0E061A58-CAAB-406C-B950-D2D62AEB4EAE}"/>
    <dgm:cxn modelId="{B9CA0BF2-A745-4969-BFF3-04C264C9F23C}" type="presOf" srcId="{B25BC71B-271B-4143-8D63-67831C673ACB}" destId="{1E2C422F-CE41-4F6F-AE81-0112473C441F}" srcOrd="0" destOrd="0" presId="urn:microsoft.com/office/officeart/2005/8/layout/list1"/>
    <dgm:cxn modelId="{8A9FA0F4-9A0F-4604-82C8-B5CD7ED98B55}" type="presOf" srcId="{FB1D1361-EEA2-409D-B692-8F964DAA5A5C}" destId="{E2AC695D-FB71-45C5-B44C-581CB1D26EAD}" srcOrd="0" destOrd="0" presId="urn:microsoft.com/office/officeart/2005/8/layout/list1"/>
    <dgm:cxn modelId="{801D7F82-C12D-46A7-8E7D-2A7799CECBC0}" type="presParOf" srcId="{FCF7D358-A17E-4B1E-91CB-44444FB7D69D}" destId="{3F81B06F-84A3-4113-BF79-EE7A4EF4F56C}" srcOrd="0" destOrd="0" presId="urn:microsoft.com/office/officeart/2005/8/layout/list1"/>
    <dgm:cxn modelId="{B305BA14-DE40-47CB-B019-9E92AFE7B753}" type="presParOf" srcId="{3F81B06F-84A3-4113-BF79-EE7A4EF4F56C}" destId="{E2AC695D-FB71-45C5-B44C-581CB1D26EAD}" srcOrd="0" destOrd="0" presId="urn:microsoft.com/office/officeart/2005/8/layout/list1"/>
    <dgm:cxn modelId="{C79A1461-0EE7-44BA-BE62-A6125CFDAAAD}" type="presParOf" srcId="{3F81B06F-84A3-4113-BF79-EE7A4EF4F56C}" destId="{BC02A3C2-6689-456C-B7FF-4B7C04977A52}" srcOrd="1" destOrd="0" presId="urn:microsoft.com/office/officeart/2005/8/layout/list1"/>
    <dgm:cxn modelId="{BD0979A5-E60B-4410-B660-C450E67A85E1}" type="presParOf" srcId="{FCF7D358-A17E-4B1E-91CB-44444FB7D69D}" destId="{1EE3470A-7BDC-458C-A7E5-8A249A745EF3}" srcOrd="1" destOrd="0" presId="urn:microsoft.com/office/officeart/2005/8/layout/list1"/>
    <dgm:cxn modelId="{89254EC3-181B-43B4-B071-160756D633BD}" type="presParOf" srcId="{FCF7D358-A17E-4B1E-91CB-44444FB7D69D}" destId="{93AEA221-8D49-4FC1-A6CD-8655F952E708}" srcOrd="2" destOrd="0" presId="urn:microsoft.com/office/officeart/2005/8/layout/list1"/>
    <dgm:cxn modelId="{E41E3A82-10AB-4880-96FC-14DEA38BF932}" type="presParOf" srcId="{FCF7D358-A17E-4B1E-91CB-44444FB7D69D}" destId="{F1D7749A-40FC-452E-9597-BBD4E4249BD8}" srcOrd="3" destOrd="0" presId="urn:microsoft.com/office/officeart/2005/8/layout/list1"/>
    <dgm:cxn modelId="{BBF840C6-9833-411C-ACB3-7FB4D3A32A63}" type="presParOf" srcId="{FCF7D358-A17E-4B1E-91CB-44444FB7D69D}" destId="{9160DD29-8091-4241-BFC7-FBFBE965E699}" srcOrd="4" destOrd="0" presId="urn:microsoft.com/office/officeart/2005/8/layout/list1"/>
    <dgm:cxn modelId="{6EE28517-FEC7-4E63-8516-1E9DF92F41B0}" type="presParOf" srcId="{9160DD29-8091-4241-BFC7-FBFBE965E699}" destId="{1E2C422F-CE41-4F6F-AE81-0112473C441F}" srcOrd="0" destOrd="0" presId="urn:microsoft.com/office/officeart/2005/8/layout/list1"/>
    <dgm:cxn modelId="{49319214-4A7E-44DA-951A-B56F7A7ED6A1}" type="presParOf" srcId="{9160DD29-8091-4241-BFC7-FBFBE965E699}" destId="{09D1C180-78B1-48A9-9924-7AAE0BF2DACE}" srcOrd="1" destOrd="0" presId="urn:microsoft.com/office/officeart/2005/8/layout/list1"/>
    <dgm:cxn modelId="{99E3054F-6784-4834-A170-2CD9D4E3E0A2}" type="presParOf" srcId="{FCF7D358-A17E-4B1E-91CB-44444FB7D69D}" destId="{B7EABD2F-3AA8-4352-AB1E-11C6B17DB6E2}" srcOrd="5" destOrd="0" presId="urn:microsoft.com/office/officeart/2005/8/layout/list1"/>
    <dgm:cxn modelId="{2956226C-44C0-4A14-8F54-1F276B1400AB}" type="presParOf" srcId="{FCF7D358-A17E-4B1E-91CB-44444FB7D69D}" destId="{FC8553AC-7426-4647-8287-FEBAB7379E4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354BE7-D95E-44B1-9478-5454BCCCC645}" type="doc">
      <dgm:prSet loTypeId="urn:microsoft.com/office/officeart/2005/8/layout/default" loCatId="list" qsTypeId="urn:microsoft.com/office/officeart/2005/8/quickstyle/simple2" qsCatId="simple" csTypeId="urn:microsoft.com/office/officeart/2005/8/colors/accent0_3" csCatId="mainScheme" phldr="1"/>
      <dgm:spPr/>
      <dgm:t>
        <a:bodyPr/>
        <a:lstStyle/>
        <a:p>
          <a:endParaRPr lang="en-US"/>
        </a:p>
      </dgm:t>
    </dgm:pt>
    <dgm:pt modelId="{7981A41E-F3E5-4BC7-8322-DDD2F25DE7BE}">
      <dgm:prSet custT="1"/>
      <dgm:spPr/>
      <dgm:t>
        <a:bodyPr/>
        <a:lstStyle/>
        <a:p>
          <a:r>
            <a:rPr lang="en-US" sz="2000" b="1" u="sng"/>
            <a:t>Healthcare</a:t>
          </a:r>
        </a:p>
        <a:p>
          <a:r>
            <a:rPr lang="en-US" sz="1900"/>
            <a:t>Feature engineering aids in patient diagnosis, disease prediction, and medical image analysis.</a:t>
          </a:r>
        </a:p>
      </dgm:t>
    </dgm:pt>
    <dgm:pt modelId="{5B0B1377-12B9-4C20-ACD0-91681E42D953}" type="parTrans" cxnId="{96CD7D15-7203-409B-B667-BFD545418E01}">
      <dgm:prSet/>
      <dgm:spPr/>
      <dgm:t>
        <a:bodyPr/>
        <a:lstStyle/>
        <a:p>
          <a:endParaRPr lang="en-US"/>
        </a:p>
      </dgm:t>
    </dgm:pt>
    <dgm:pt modelId="{3FA4359C-9933-4C93-AC31-70AB07585DCA}" type="sibTrans" cxnId="{96CD7D15-7203-409B-B667-BFD545418E01}">
      <dgm:prSet/>
      <dgm:spPr/>
      <dgm:t>
        <a:bodyPr/>
        <a:lstStyle/>
        <a:p>
          <a:endParaRPr lang="en-US"/>
        </a:p>
      </dgm:t>
    </dgm:pt>
    <dgm:pt modelId="{5136F79C-AAFB-4447-BAD5-307A35812245}">
      <dgm:prSet custT="1"/>
      <dgm:spPr/>
      <dgm:t>
        <a:bodyPr/>
        <a:lstStyle/>
        <a:p>
          <a:r>
            <a:rPr lang="en-US" sz="2000" b="1" u="sng"/>
            <a:t>Finance</a:t>
          </a:r>
        </a:p>
        <a:p>
          <a:r>
            <a:rPr lang="en-US" sz="1900" b="1"/>
            <a:t> </a:t>
          </a:r>
          <a:r>
            <a:rPr lang="en-US" sz="1900"/>
            <a:t>It is crucial in fraud detection, risk assessment, and algorithmic trading.</a:t>
          </a:r>
        </a:p>
      </dgm:t>
    </dgm:pt>
    <dgm:pt modelId="{BA065164-D709-44F7-A4D6-C9E286C863F5}" type="parTrans" cxnId="{A3AE7D78-8661-47A4-AA78-C5DDB63B7EA4}">
      <dgm:prSet/>
      <dgm:spPr/>
      <dgm:t>
        <a:bodyPr/>
        <a:lstStyle/>
        <a:p>
          <a:endParaRPr lang="en-US"/>
        </a:p>
      </dgm:t>
    </dgm:pt>
    <dgm:pt modelId="{175CF0B8-2838-4779-8872-3CA7D60852FB}" type="sibTrans" cxnId="{A3AE7D78-8661-47A4-AA78-C5DDB63B7EA4}">
      <dgm:prSet/>
      <dgm:spPr/>
      <dgm:t>
        <a:bodyPr/>
        <a:lstStyle/>
        <a:p>
          <a:endParaRPr lang="en-US"/>
        </a:p>
      </dgm:t>
    </dgm:pt>
    <dgm:pt modelId="{B556BA42-D0EE-4FFA-8438-7D5EAB51451D}">
      <dgm:prSet custT="1"/>
      <dgm:spPr/>
      <dgm:t>
        <a:bodyPr/>
        <a:lstStyle/>
        <a:p>
          <a:r>
            <a:rPr lang="en-US" sz="2000" b="1" u="sng"/>
            <a:t>Natural Language Processing</a:t>
          </a:r>
        </a:p>
        <a:p>
          <a:r>
            <a:rPr lang="en-US" sz="1900" b="1"/>
            <a:t> </a:t>
          </a:r>
          <a:r>
            <a:rPr lang="en-US" sz="1900"/>
            <a:t>NLP applications use feature engineering for sentiment analysis, text classification, and language understanding.</a:t>
          </a:r>
        </a:p>
      </dgm:t>
    </dgm:pt>
    <dgm:pt modelId="{24E02F49-C28C-485D-B966-E9A363D8B868}" type="parTrans" cxnId="{B34A8FEC-F317-4640-8B11-EE6DE4B9465D}">
      <dgm:prSet/>
      <dgm:spPr/>
      <dgm:t>
        <a:bodyPr/>
        <a:lstStyle/>
        <a:p>
          <a:endParaRPr lang="en-US"/>
        </a:p>
      </dgm:t>
    </dgm:pt>
    <dgm:pt modelId="{5321D506-B08F-4306-A00E-D62A8AAA6121}" type="sibTrans" cxnId="{B34A8FEC-F317-4640-8B11-EE6DE4B9465D}">
      <dgm:prSet/>
      <dgm:spPr/>
      <dgm:t>
        <a:bodyPr/>
        <a:lstStyle/>
        <a:p>
          <a:endParaRPr lang="en-US"/>
        </a:p>
      </dgm:t>
    </dgm:pt>
    <dgm:pt modelId="{4A67B3E0-6839-4ED7-9D12-49FC4BB44446}">
      <dgm:prSet custT="1"/>
      <dgm:spPr/>
      <dgm:t>
        <a:bodyPr/>
        <a:lstStyle/>
        <a:p>
          <a:r>
            <a:rPr lang="en-US" sz="2000" b="1" u="sng"/>
            <a:t>Computer Vision</a:t>
          </a:r>
        </a:p>
        <a:p>
          <a:r>
            <a:rPr lang="en-US" sz="1900" b="1"/>
            <a:t> </a:t>
          </a:r>
          <a:r>
            <a:rPr lang="en-US" sz="1900"/>
            <a:t>Image recognition, object detection, and facial recognition systems benefit from well-engineered features.</a:t>
          </a:r>
        </a:p>
      </dgm:t>
    </dgm:pt>
    <dgm:pt modelId="{7F444924-6E40-4254-8C10-0ED16DFF6ACE}" type="parTrans" cxnId="{B5763F04-C202-4D57-916F-6296EDA51E82}">
      <dgm:prSet/>
      <dgm:spPr/>
      <dgm:t>
        <a:bodyPr/>
        <a:lstStyle/>
        <a:p>
          <a:endParaRPr lang="en-US"/>
        </a:p>
      </dgm:t>
    </dgm:pt>
    <dgm:pt modelId="{5892421D-DA2D-479D-9526-4945DB7FDA77}" type="sibTrans" cxnId="{B5763F04-C202-4D57-916F-6296EDA51E82}">
      <dgm:prSet/>
      <dgm:spPr/>
      <dgm:t>
        <a:bodyPr/>
        <a:lstStyle/>
        <a:p>
          <a:endParaRPr lang="en-US"/>
        </a:p>
      </dgm:t>
    </dgm:pt>
    <dgm:pt modelId="{8EE345B8-E81B-4262-8B2A-6067DB5C643F}">
      <dgm:prSet custT="1"/>
      <dgm:spPr/>
      <dgm:t>
        <a:bodyPr/>
        <a:lstStyle/>
        <a:p>
          <a:r>
            <a:rPr lang="en-US" sz="2000" b="1" u="sng"/>
            <a:t>E-commerce</a:t>
          </a:r>
        </a:p>
        <a:p>
          <a:r>
            <a:rPr lang="en-US" sz="1900" b="1"/>
            <a:t> </a:t>
          </a:r>
          <a:r>
            <a:rPr lang="en-US" sz="1900"/>
            <a:t>Recommender systems and user behavior analysis rely on feature engineering for personalized recommendations.</a:t>
          </a:r>
        </a:p>
      </dgm:t>
    </dgm:pt>
    <dgm:pt modelId="{7E8AC99D-B402-4BE9-8CB2-02E595065FD5}" type="parTrans" cxnId="{564D7490-B642-4E29-ABA9-3ADD3E10C281}">
      <dgm:prSet/>
      <dgm:spPr/>
      <dgm:t>
        <a:bodyPr/>
        <a:lstStyle/>
        <a:p>
          <a:endParaRPr lang="en-US"/>
        </a:p>
      </dgm:t>
    </dgm:pt>
    <dgm:pt modelId="{5F6E0A7B-5C2B-48E6-80DE-9C7792A8FADA}" type="sibTrans" cxnId="{564D7490-B642-4E29-ABA9-3ADD3E10C281}">
      <dgm:prSet/>
      <dgm:spPr/>
      <dgm:t>
        <a:bodyPr/>
        <a:lstStyle/>
        <a:p>
          <a:endParaRPr lang="en-US"/>
        </a:p>
      </dgm:t>
    </dgm:pt>
    <dgm:pt modelId="{DA0A53E8-73C5-438C-B2B9-E875E7CE476D}">
      <dgm:prSet custT="1"/>
      <dgm:spPr/>
      <dgm:t>
        <a:bodyPr/>
        <a:lstStyle/>
        <a:p>
          <a:r>
            <a:rPr lang="en-US" sz="2000" b="1" u="sng"/>
            <a:t>IoT and Sensor Data</a:t>
          </a:r>
        </a:p>
        <a:p>
          <a:r>
            <a:rPr lang="en-US" sz="1900" b="1"/>
            <a:t> </a:t>
          </a:r>
          <a:r>
            <a:rPr lang="en-US" sz="1900"/>
            <a:t>Feature engineering plays a vital role in sensor data analysis, predictive maintenance, and anomaly detection.</a:t>
          </a:r>
        </a:p>
      </dgm:t>
    </dgm:pt>
    <dgm:pt modelId="{B83B2BC1-EA00-4622-9791-826A8C0953DD}" type="parTrans" cxnId="{543731E8-5A9C-4220-A16D-794D969677BE}">
      <dgm:prSet/>
      <dgm:spPr/>
      <dgm:t>
        <a:bodyPr/>
        <a:lstStyle/>
        <a:p>
          <a:endParaRPr lang="en-US"/>
        </a:p>
      </dgm:t>
    </dgm:pt>
    <dgm:pt modelId="{82FD0836-9650-438D-97E9-8E3566FAFFD7}" type="sibTrans" cxnId="{543731E8-5A9C-4220-A16D-794D969677BE}">
      <dgm:prSet/>
      <dgm:spPr/>
      <dgm:t>
        <a:bodyPr/>
        <a:lstStyle/>
        <a:p>
          <a:endParaRPr lang="en-US"/>
        </a:p>
      </dgm:t>
    </dgm:pt>
    <dgm:pt modelId="{C80F2CEC-2768-416D-9F92-1569C8E7C6D6}" type="pres">
      <dgm:prSet presAssocID="{D9354BE7-D95E-44B1-9478-5454BCCCC645}" presName="diagram" presStyleCnt="0">
        <dgm:presLayoutVars>
          <dgm:dir/>
          <dgm:resizeHandles val="exact"/>
        </dgm:presLayoutVars>
      </dgm:prSet>
      <dgm:spPr/>
    </dgm:pt>
    <dgm:pt modelId="{676C6D2E-3C0C-4D47-B80C-483CD7851543}" type="pres">
      <dgm:prSet presAssocID="{7981A41E-F3E5-4BC7-8322-DDD2F25DE7BE}" presName="node" presStyleLbl="node1" presStyleIdx="0" presStyleCnt="6">
        <dgm:presLayoutVars>
          <dgm:bulletEnabled val="1"/>
        </dgm:presLayoutVars>
      </dgm:prSet>
      <dgm:spPr/>
    </dgm:pt>
    <dgm:pt modelId="{C3123CC1-D000-464B-980C-70C011EBBB78}" type="pres">
      <dgm:prSet presAssocID="{3FA4359C-9933-4C93-AC31-70AB07585DCA}" presName="sibTrans" presStyleCnt="0"/>
      <dgm:spPr/>
    </dgm:pt>
    <dgm:pt modelId="{BE05D015-F7CA-4870-B73F-8ABE3B59FCEE}" type="pres">
      <dgm:prSet presAssocID="{5136F79C-AAFB-4447-BAD5-307A35812245}" presName="node" presStyleLbl="node1" presStyleIdx="1" presStyleCnt="6">
        <dgm:presLayoutVars>
          <dgm:bulletEnabled val="1"/>
        </dgm:presLayoutVars>
      </dgm:prSet>
      <dgm:spPr/>
    </dgm:pt>
    <dgm:pt modelId="{4BCEFC51-4021-4330-A809-56ADAE0E2504}" type="pres">
      <dgm:prSet presAssocID="{175CF0B8-2838-4779-8872-3CA7D60852FB}" presName="sibTrans" presStyleCnt="0"/>
      <dgm:spPr/>
    </dgm:pt>
    <dgm:pt modelId="{ADC9114C-3281-4884-A61F-33A982099365}" type="pres">
      <dgm:prSet presAssocID="{B556BA42-D0EE-4FFA-8438-7D5EAB51451D}" presName="node" presStyleLbl="node1" presStyleIdx="2" presStyleCnt="6">
        <dgm:presLayoutVars>
          <dgm:bulletEnabled val="1"/>
        </dgm:presLayoutVars>
      </dgm:prSet>
      <dgm:spPr/>
    </dgm:pt>
    <dgm:pt modelId="{8289CB64-3E51-4BBD-AAC8-B09C82917D88}" type="pres">
      <dgm:prSet presAssocID="{5321D506-B08F-4306-A00E-D62A8AAA6121}" presName="sibTrans" presStyleCnt="0"/>
      <dgm:spPr/>
    </dgm:pt>
    <dgm:pt modelId="{54B6C94D-1B43-4E66-99FC-F90623B027AF}" type="pres">
      <dgm:prSet presAssocID="{4A67B3E0-6839-4ED7-9D12-49FC4BB44446}" presName="node" presStyleLbl="node1" presStyleIdx="3" presStyleCnt="6">
        <dgm:presLayoutVars>
          <dgm:bulletEnabled val="1"/>
        </dgm:presLayoutVars>
      </dgm:prSet>
      <dgm:spPr/>
    </dgm:pt>
    <dgm:pt modelId="{D99E1786-4A14-4340-96EF-73FC9E20A379}" type="pres">
      <dgm:prSet presAssocID="{5892421D-DA2D-479D-9526-4945DB7FDA77}" presName="sibTrans" presStyleCnt="0"/>
      <dgm:spPr/>
    </dgm:pt>
    <dgm:pt modelId="{715FABE0-5620-44E8-A34A-D5292BB44777}" type="pres">
      <dgm:prSet presAssocID="{8EE345B8-E81B-4262-8B2A-6067DB5C643F}" presName="node" presStyleLbl="node1" presStyleIdx="4" presStyleCnt="6">
        <dgm:presLayoutVars>
          <dgm:bulletEnabled val="1"/>
        </dgm:presLayoutVars>
      </dgm:prSet>
      <dgm:spPr/>
    </dgm:pt>
    <dgm:pt modelId="{498719CF-9140-492A-898D-B2815FABD81B}" type="pres">
      <dgm:prSet presAssocID="{5F6E0A7B-5C2B-48E6-80DE-9C7792A8FADA}" presName="sibTrans" presStyleCnt="0"/>
      <dgm:spPr/>
    </dgm:pt>
    <dgm:pt modelId="{F04AA221-B09E-4173-B0A7-86638E80A019}" type="pres">
      <dgm:prSet presAssocID="{DA0A53E8-73C5-438C-B2B9-E875E7CE476D}" presName="node" presStyleLbl="node1" presStyleIdx="5" presStyleCnt="6">
        <dgm:presLayoutVars>
          <dgm:bulletEnabled val="1"/>
        </dgm:presLayoutVars>
      </dgm:prSet>
      <dgm:spPr/>
    </dgm:pt>
  </dgm:ptLst>
  <dgm:cxnLst>
    <dgm:cxn modelId="{B5763F04-C202-4D57-916F-6296EDA51E82}" srcId="{D9354BE7-D95E-44B1-9478-5454BCCCC645}" destId="{4A67B3E0-6839-4ED7-9D12-49FC4BB44446}" srcOrd="3" destOrd="0" parTransId="{7F444924-6E40-4254-8C10-0ED16DFF6ACE}" sibTransId="{5892421D-DA2D-479D-9526-4945DB7FDA77}"/>
    <dgm:cxn modelId="{96CD7D15-7203-409B-B667-BFD545418E01}" srcId="{D9354BE7-D95E-44B1-9478-5454BCCCC645}" destId="{7981A41E-F3E5-4BC7-8322-DDD2F25DE7BE}" srcOrd="0" destOrd="0" parTransId="{5B0B1377-12B9-4C20-ACD0-91681E42D953}" sibTransId="{3FA4359C-9933-4C93-AC31-70AB07585DCA}"/>
    <dgm:cxn modelId="{63EDDF21-8171-42CF-A163-2F994B518D94}" type="presOf" srcId="{B556BA42-D0EE-4FFA-8438-7D5EAB51451D}" destId="{ADC9114C-3281-4884-A61F-33A982099365}" srcOrd="0" destOrd="0" presId="urn:microsoft.com/office/officeart/2005/8/layout/default"/>
    <dgm:cxn modelId="{E7058526-F458-4FED-AE0A-063613A98256}" type="presOf" srcId="{5136F79C-AAFB-4447-BAD5-307A35812245}" destId="{BE05D015-F7CA-4870-B73F-8ABE3B59FCEE}" srcOrd="0" destOrd="0" presId="urn:microsoft.com/office/officeart/2005/8/layout/default"/>
    <dgm:cxn modelId="{588AF32D-964D-414A-8F53-FDC6C473E3F9}" type="presOf" srcId="{D9354BE7-D95E-44B1-9478-5454BCCCC645}" destId="{C80F2CEC-2768-416D-9F92-1569C8E7C6D6}" srcOrd="0" destOrd="0" presId="urn:microsoft.com/office/officeart/2005/8/layout/default"/>
    <dgm:cxn modelId="{F74EE33D-5727-4D7A-A242-987E7804E8F7}" type="presOf" srcId="{8EE345B8-E81B-4262-8B2A-6067DB5C643F}" destId="{715FABE0-5620-44E8-A34A-D5292BB44777}" srcOrd="0" destOrd="0" presId="urn:microsoft.com/office/officeart/2005/8/layout/default"/>
    <dgm:cxn modelId="{0DD20B6E-53E1-4239-8DF6-D3127F749C00}" type="presOf" srcId="{7981A41E-F3E5-4BC7-8322-DDD2F25DE7BE}" destId="{676C6D2E-3C0C-4D47-B80C-483CD7851543}" srcOrd="0" destOrd="0" presId="urn:microsoft.com/office/officeart/2005/8/layout/default"/>
    <dgm:cxn modelId="{A3AE7D78-8661-47A4-AA78-C5DDB63B7EA4}" srcId="{D9354BE7-D95E-44B1-9478-5454BCCCC645}" destId="{5136F79C-AAFB-4447-BAD5-307A35812245}" srcOrd="1" destOrd="0" parTransId="{BA065164-D709-44F7-A4D6-C9E286C863F5}" sibTransId="{175CF0B8-2838-4779-8872-3CA7D60852FB}"/>
    <dgm:cxn modelId="{212BEA7B-1665-4EAB-880F-8FBDE797A462}" type="presOf" srcId="{DA0A53E8-73C5-438C-B2B9-E875E7CE476D}" destId="{F04AA221-B09E-4173-B0A7-86638E80A019}" srcOrd="0" destOrd="0" presId="urn:microsoft.com/office/officeart/2005/8/layout/default"/>
    <dgm:cxn modelId="{BA56668F-3B39-4225-B608-012E555C8897}" type="presOf" srcId="{4A67B3E0-6839-4ED7-9D12-49FC4BB44446}" destId="{54B6C94D-1B43-4E66-99FC-F90623B027AF}" srcOrd="0" destOrd="0" presId="urn:microsoft.com/office/officeart/2005/8/layout/default"/>
    <dgm:cxn modelId="{564D7490-B642-4E29-ABA9-3ADD3E10C281}" srcId="{D9354BE7-D95E-44B1-9478-5454BCCCC645}" destId="{8EE345B8-E81B-4262-8B2A-6067DB5C643F}" srcOrd="4" destOrd="0" parTransId="{7E8AC99D-B402-4BE9-8CB2-02E595065FD5}" sibTransId="{5F6E0A7B-5C2B-48E6-80DE-9C7792A8FADA}"/>
    <dgm:cxn modelId="{543731E8-5A9C-4220-A16D-794D969677BE}" srcId="{D9354BE7-D95E-44B1-9478-5454BCCCC645}" destId="{DA0A53E8-73C5-438C-B2B9-E875E7CE476D}" srcOrd="5" destOrd="0" parTransId="{B83B2BC1-EA00-4622-9791-826A8C0953DD}" sibTransId="{82FD0836-9650-438D-97E9-8E3566FAFFD7}"/>
    <dgm:cxn modelId="{B34A8FEC-F317-4640-8B11-EE6DE4B9465D}" srcId="{D9354BE7-D95E-44B1-9478-5454BCCCC645}" destId="{B556BA42-D0EE-4FFA-8438-7D5EAB51451D}" srcOrd="2" destOrd="0" parTransId="{24E02F49-C28C-485D-B966-E9A363D8B868}" sibTransId="{5321D506-B08F-4306-A00E-D62A8AAA6121}"/>
    <dgm:cxn modelId="{8C76DCFD-614E-4754-B834-B57D7832FFA2}" type="presParOf" srcId="{C80F2CEC-2768-416D-9F92-1569C8E7C6D6}" destId="{676C6D2E-3C0C-4D47-B80C-483CD7851543}" srcOrd="0" destOrd="0" presId="urn:microsoft.com/office/officeart/2005/8/layout/default"/>
    <dgm:cxn modelId="{D8A95C74-7786-4B26-B63B-DA33E2362117}" type="presParOf" srcId="{C80F2CEC-2768-416D-9F92-1569C8E7C6D6}" destId="{C3123CC1-D000-464B-980C-70C011EBBB78}" srcOrd="1" destOrd="0" presId="urn:microsoft.com/office/officeart/2005/8/layout/default"/>
    <dgm:cxn modelId="{1290F45C-C846-4172-A8A0-D34F9480AE7B}" type="presParOf" srcId="{C80F2CEC-2768-416D-9F92-1569C8E7C6D6}" destId="{BE05D015-F7CA-4870-B73F-8ABE3B59FCEE}" srcOrd="2" destOrd="0" presId="urn:microsoft.com/office/officeart/2005/8/layout/default"/>
    <dgm:cxn modelId="{D27C6328-A95A-4675-BC01-EE80012165E0}" type="presParOf" srcId="{C80F2CEC-2768-416D-9F92-1569C8E7C6D6}" destId="{4BCEFC51-4021-4330-A809-56ADAE0E2504}" srcOrd="3" destOrd="0" presId="urn:microsoft.com/office/officeart/2005/8/layout/default"/>
    <dgm:cxn modelId="{6FB5BBD3-2FE3-495E-9A9B-556F9447FE9B}" type="presParOf" srcId="{C80F2CEC-2768-416D-9F92-1569C8E7C6D6}" destId="{ADC9114C-3281-4884-A61F-33A982099365}" srcOrd="4" destOrd="0" presId="urn:microsoft.com/office/officeart/2005/8/layout/default"/>
    <dgm:cxn modelId="{515EE0D6-4A22-4C20-A1B7-0DB5453A00AD}" type="presParOf" srcId="{C80F2CEC-2768-416D-9F92-1569C8E7C6D6}" destId="{8289CB64-3E51-4BBD-AAC8-B09C82917D88}" srcOrd="5" destOrd="0" presId="urn:microsoft.com/office/officeart/2005/8/layout/default"/>
    <dgm:cxn modelId="{F2E540F6-CD44-4704-ABD9-361E9B475612}" type="presParOf" srcId="{C80F2CEC-2768-416D-9F92-1569C8E7C6D6}" destId="{54B6C94D-1B43-4E66-99FC-F90623B027AF}" srcOrd="6" destOrd="0" presId="urn:microsoft.com/office/officeart/2005/8/layout/default"/>
    <dgm:cxn modelId="{A4AEEA26-208E-441E-92A8-95CAE13B8D5A}" type="presParOf" srcId="{C80F2CEC-2768-416D-9F92-1569C8E7C6D6}" destId="{D99E1786-4A14-4340-96EF-73FC9E20A379}" srcOrd="7" destOrd="0" presId="urn:microsoft.com/office/officeart/2005/8/layout/default"/>
    <dgm:cxn modelId="{4604CDD8-5EDF-4EA6-80B4-6DF9EC142186}" type="presParOf" srcId="{C80F2CEC-2768-416D-9F92-1569C8E7C6D6}" destId="{715FABE0-5620-44E8-A34A-D5292BB44777}" srcOrd="8" destOrd="0" presId="urn:microsoft.com/office/officeart/2005/8/layout/default"/>
    <dgm:cxn modelId="{E09B754F-CD7F-453F-856C-D081D4175DAE}" type="presParOf" srcId="{C80F2CEC-2768-416D-9F92-1569C8E7C6D6}" destId="{498719CF-9140-492A-898D-B2815FABD81B}" srcOrd="9" destOrd="0" presId="urn:microsoft.com/office/officeart/2005/8/layout/default"/>
    <dgm:cxn modelId="{EB98F0BB-FEDE-467E-A6D3-E034C5CC1139}" type="presParOf" srcId="{C80F2CEC-2768-416D-9F92-1569C8E7C6D6}" destId="{F04AA221-B09E-4173-B0A7-86638E80A01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651D5-3357-4D81-A638-D4A122E7C1B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60C7335-2D03-4B5D-88C9-6BF6212CAE23}">
      <dgm:prSet/>
      <dgm:spPr/>
      <dgm:t>
        <a:bodyPr/>
        <a:lstStyle/>
        <a:p>
          <a:pPr>
            <a:lnSpc>
              <a:spcPct val="100000"/>
            </a:lnSpc>
          </a:pPr>
          <a:r>
            <a:rPr lang="en-US"/>
            <a:t>Features are the individual characteristics or attributes that provide information about the data used in a machine learning model.</a:t>
          </a:r>
        </a:p>
      </dgm:t>
    </dgm:pt>
    <dgm:pt modelId="{7E9C56BD-C274-4C39-B15D-89318A363747}" type="parTrans" cxnId="{F9DA0D6D-D454-4DDB-8ACD-C10A9ECD463F}">
      <dgm:prSet/>
      <dgm:spPr/>
      <dgm:t>
        <a:bodyPr/>
        <a:lstStyle/>
        <a:p>
          <a:endParaRPr lang="en-US"/>
        </a:p>
      </dgm:t>
    </dgm:pt>
    <dgm:pt modelId="{12AD898C-3C5A-4835-8464-7F26C5CD8428}" type="sibTrans" cxnId="{F9DA0D6D-D454-4DDB-8ACD-C10A9ECD463F}">
      <dgm:prSet/>
      <dgm:spPr/>
      <dgm:t>
        <a:bodyPr/>
        <a:lstStyle/>
        <a:p>
          <a:endParaRPr lang="en-US"/>
        </a:p>
      </dgm:t>
    </dgm:pt>
    <dgm:pt modelId="{ABE94986-6C90-48BF-9931-F284A5EE67E3}">
      <dgm:prSet/>
      <dgm:spPr/>
      <dgm:t>
        <a:bodyPr/>
        <a:lstStyle/>
        <a:p>
          <a:pPr>
            <a:lnSpc>
              <a:spcPct val="100000"/>
            </a:lnSpc>
          </a:pPr>
          <a:r>
            <a:rPr lang="en-US"/>
            <a:t>Features are the building blocks of predictive modeling, influencing the model's ability to make accurate predictions.</a:t>
          </a:r>
        </a:p>
      </dgm:t>
    </dgm:pt>
    <dgm:pt modelId="{BAEDA344-8946-4526-8B96-F4445FB046B2}" type="parTrans" cxnId="{0C74E590-B022-467A-A55D-81FEB45ADD19}">
      <dgm:prSet/>
      <dgm:spPr/>
      <dgm:t>
        <a:bodyPr/>
        <a:lstStyle/>
        <a:p>
          <a:endParaRPr lang="en-US"/>
        </a:p>
      </dgm:t>
    </dgm:pt>
    <dgm:pt modelId="{1A4D6A56-02F7-4DCE-833B-4E11D049BD6D}" type="sibTrans" cxnId="{0C74E590-B022-467A-A55D-81FEB45ADD19}">
      <dgm:prSet/>
      <dgm:spPr/>
      <dgm:t>
        <a:bodyPr/>
        <a:lstStyle/>
        <a:p>
          <a:endParaRPr lang="en-US"/>
        </a:p>
      </dgm:t>
    </dgm:pt>
    <dgm:pt modelId="{8C8BDCEC-A16C-4811-8AD1-2A9AB73E09F9}">
      <dgm:prSet/>
      <dgm:spPr/>
      <dgm:t>
        <a:bodyPr/>
        <a:lstStyle/>
        <a:p>
          <a:pPr>
            <a:lnSpc>
              <a:spcPct val="100000"/>
            </a:lnSpc>
          </a:pPr>
          <a:r>
            <a:rPr lang="en-US"/>
            <a:t>Features play a crucial role in shaping the performance of predictive models. They are the inputs that guide the model's decision-making process.</a:t>
          </a:r>
        </a:p>
      </dgm:t>
    </dgm:pt>
    <dgm:pt modelId="{3F0AF072-F0AF-4BB6-A0D5-96768F7BDA6E}" type="parTrans" cxnId="{8DBE1610-D3AF-4DF3-8F66-D61332899A73}">
      <dgm:prSet/>
      <dgm:spPr/>
      <dgm:t>
        <a:bodyPr/>
        <a:lstStyle/>
        <a:p>
          <a:endParaRPr lang="en-US"/>
        </a:p>
      </dgm:t>
    </dgm:pt>
    <dgm:pt modelId="{B5969F33-AB10-471E-B439-F2BFE68FFBBA}" type="sibTrans" cxnId="{8DBE1610-D3AF-4DF3-8F66-D61332899A73}">
      <dgm:prSet/>
      <dgm:spPr/>
      <dgm:t>
        <a:bodyPr/>
        <a:lstStyle/>
        <a:p>
          <a:endParaRPr lang="en-US"/>
        </a:p>
      </dgm:t>
    </dgm:pt>
    <dgm:pt modelId="{5E64E21C-5248-4AEA-A893-5F871437A1FF}">
      <dgm:prSet/>
      <dgm:spPr/>
      <dgm:t>
        <a:bodyPr/>
        <a:lstStyle/>
        <a:p>
          <a:pPr>
            <a:lnSpc>
              <a:spcPct val="100000"/>
            </a:lnSpc>
          </a:pPr>
          <a:r>
            <a:rPr lang="en-US"/>
            <a:t>Choosing relevant and meaningful features can lead to better model understanding and interpretability</a:t>
          </a:r>
        </a:p>
      </dgm:t>
    </dgm:pt>
    <dgm:pt modelId="{1DFF5FB0-2201-4C53-A0C8-9120D378F614}" type="parTrans" cxnId="{7F5332B5-A77A-4831-832C-8C69CEB60EC5}">
      <dgm:prSet/>
      <dgm:spPr/>
      <dgm:t>
        <a:bodyPr/>
        <a:lstStyle/>
        <a:p>
          <a:endParaRPr lang="en-US"/>
        </a:p>
      </dgm:t>
    </dgm:pt>
    <dgm:pt modelId="{532E5396-EBAB-49CC-B0D0-F89B79CDFB21}" type="sibTrans" cxnId="{7F5332B5-A77A-4831-832C-8C69CEB60EC5}">
      <dgm:prSet/>
      <dgm:spPr/>
      <dgm:t>
        <a:bodyPr/>
        <a:lstStyle/>
        <a:p>
          <a:endParaRPr lang="en-US"/>
        </a:p>
      </dgm:t>
    </dgm:pt>
    <dgm:pt modelId="{AAC485B3-9144-45B0-B1ED-22921D04806A}" type="pres">
      <dgm:prSet presAssocID="{570651D5-3357-4D81-A638-D4A122E7C1BC}" presName="root" presStyleCnt="0">
        <dgm:presLayoutVars>
          <dgm:dir/>
          <dgm:resizeHandles val="exact"/>
        </dgm:presLayoutVars>
      </dgm:prSet>
      <dgm:spPr/>
    </dgm:pt>
    <dgm:pt modelId="{086F571E-353B-4687-9F2C-966CAA07E3CC}" type="pres">
      <dgm:prSet presAssocID="{A60C7335-2D03-4B5D-88C9-6BF6212CAE23}" presName="compNode" presStyleCnt="0"/>
      <dgm:spPr/>
    </dgm:pt>
    <dgm:pt modelId="{B6733996-E0DC-4671-9D1E-85E5826B7B35}" type="pres">
      <dgm:prSet presAssocID="{A60C7335-2D03-4B5D-88C9-6BF6212CAE23}" presName="bgRect" presStyleLbl="bgShp" presStyleIdx="0" presStyleCnt="4"/>
      <dgm:spPr/>
    </dgm:pt>
    <dgm:pt modelId="{323A0E79-E8B4-4BA5-91BF-8585BE470579}" type="pres">
      <dgm:prSet presAssocID="{A60C7335-2D03-4B5D-88C9-6BF6212CAE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D3DEEFD-3C34-4E04-B38F-B4245EA9EE47}" type="pres">
      <dgm:prSet presAssocID="{A60C7335-2D03-4B5D-88C9-6BF6212CAE23}" presName="spaceRect" presStyleCnt="0"/>
      <dgm:spPr/>
    </dgm:pt>
    <dgm:pt modelId="{A9B15066-3429-47ED-8473-AC625C7104F7}" type="pres">
      <dgm:prSet presAssocID="{A60C7335-2D03-4B5D-88C9-6BF6212CAE23}" presName="parTx" presStyleLbl="revTx" presStyleIdx="0" presStyleCnt="4">
        <dgm:presLayoutVars>
          <dgm:chMax val="0"/>
          <dgm:chPref val="0"/>
        </dgm:presLayoutVars>
      </dgm:prSet>
      <dgm:spPr/>
    </dgm:pt>
    <dgm:pt modelId="{6714D3E8-81E9-4499-B940-F328A621E03B}" type="pres">
      <dgm:prSet presAssocID="{12AD898C-3C5A-4835-8464-7F26C5CD8428}" presName="sibTrans" presStyleCnt="0"/>
      <dgm:spPr/>
    </dgm:pt>
    <dgm:pt modelId="{11D537E1-85CA-4687-9DDD-C39A02952FE1}" type="pres">
      <dgm:prSet presAssocID="{ABE94986-6C90-48BF-9931-F284A5EE67E3}" presName="compNode" presStyleCnt="0"/>
      <dgm:spPr/>
    </dgm:pt>
    <dgm:pt modelId="{38238E67-EB67-48B3-8DD4-360156398B34}" type="pres">
      <dgm:prSet presAssocID="{ABE94986-6C90-48BF-9931-F284A5EE67E3}" presName="bgRect" presStyleLbl="bgShp" presStyleIdx="1" presStyleCnt="4"/>
      <dgm:spPr/>
    </dgm:pt>
    <dgm:pt modelId="{5647503A-2371-48BD-82B9-7346E7767F46}" type="pres">
      <dgm:prSet presAssocID="{ABE94986-6C90-48BF-9931-F284A5EE67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CDAFAE18-6E00-4CEB-94FD-001FBEE09015}" type="pres">
      <dgm:prSet presAssocID="{ABE94986-6C90-48BF-9931-F284A5EE67E3}" presName="spaceRect" presStyleCnt="0"/>
      <dgm:spPr/>
    </dgm:pt>
    <dgm:pt modelId="{F09ECC65-6641-492F-9B79-24F82E7F0F07}" type="pres">
      <dgm:prSet presAssocID="{ABE94986-6C90-48BF-9931-F284A5EE67E3}" presName="parTx" presStyleLbl="revTx" presStyleIdx="1" presStyleCnt="4">
        <dgm:presLayoutVars>
          <dgm:chMax val="0"/>
          <dgm:chPref val="0"/>
        </dgm:presLayoutVars>
      </dgm:prSet>
      <dgm:spPr/>
    </dgm:pt>
    <dgm:pt modelId="{E539B2A0-A13B-437F-81C8-09E00C4516E7}" type="pres">
      <dgm:prSet presAssocID="{1A4D6A56-02F7-4DCE-833B-4E11D049BD6D}" presName="sibTrans" presStyleCnt="0"/>
      <dgm:spPr/>
    </dgm:pt>
    <dgm:pt modelId="{099BA47D-8DE5-4FCE-9542-D5AF416F4A8E}" type="pres">
      <dgm:prSet presAssocID="{8C8BDCEC-A16C-4811-8AD1-2A9AB73E09F9}" presName="compNode" presStyleCnt="0"/>
      <dgm:spPr/>
    </dgm:pt>
    <dgm:pt modelId="{483ECDF2-A168-4DDF-A226-2F1B516803C9}" type="pres">
      <dgm:prSet presAssocID="{8C8BDCEC-A16C-4811-8AD1-2A9AB73E09F9}" presName="bgRect" presStyleLbl="bgShp" presStyleIdx="2" presStyleCnt="4"/>
      <dgm:spPr/>
    </dgm:pt>
    <dgm:pt modelId="{00FBB0E1-3D6E-458F-9734-E71EE6D2BB85}" type="pres">
      <dgm:prSet presAssocID="{8C8BDCEC-A16C-4811-8AD1-2A9AB73E09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24DB3E8F-EB59-435C-9ACB-B181C9B73EA5}" type="pres">
      <dgm:prSet presAssocID="{8C8BDCEC-A16C-4811-8AD1-2A9AB73E09F9}" presName="spaceRect" presStyleCnt="0"/>
      <dgm:spPr/>
    </dgm:pt>
    <dgm:pt modelId="{6A4B4A34-A13C-4992-8108-B994127106D5}" type="pres">
      <dgm:prSet presAssocID="{8C8BDCEC-A16C-4811-8AD1-2A9AB73E09F9}" presName="parTx" presStyleLbl="revTx" presStyleIdx="2" presStyleCnt="4">
        <dgm:presLayoutVars>
          <dgm:chMax val="0"/>
          <dgm:chPref val="0"/>
        </dgm:presLayoutVars>
      </dgm:prSet>
      <dgm:spPr/>
    </dgm:pt>
    <dgm:pt modelId="{DF520331-8A26-4373-A9DB-1766E9D198CB}" type="pres">
      <dgm:prSet presAssocID="{B5969F33-AB10-471E-B439-F2BFE68FFBBA}" presName="sibTrans" presStyleCnt="0"/>
      <dgm:spPr/>
    </dgm:pt>
    <dgm:pt modelId="{0D165A60-F8EB-4A19-B403-658141DF06C4}" type="pres">
      <dgm:prSet presAssocID="{5E64E21C-5248-4AEA-A893-5F871437A1FF}" presName="compNode" presStyleCnt="0"/>
      <dgm:spPr/>
    </dgm:pt>
    <dgm:pt modelId="{CF42B692-7D3D-4D87-828F-2C8A6BEC8E48}" type="pres">
      <dgm:prSet presAssocID="{5E64E21C-5248-4AEA-A893-5F871437A1FF}" presName="bgRect" presStyleLbl="bgShp" presStyleIdx="3" presStyleCnt="4"/>
      <dgm:spPr/>
    </dgm:pt>
    <dgm:pt modelId="{FF21F573-0045-42FB-A272-B5A403FAC078}" type="pres">
      <dgm:prSet presAssocID="{5E64E21C-5248-4AEA-A893-5F871437A1F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EC4EC202-D3D3-4857-A8E0-273D860A8DF0}" type="pres">
      <dgm:prSet presAssocID="{5E64E21C-5248-4AEA-A893-5F871437A1FF}" presName="spaceRect" presStyleCnt="0"/>
      <dgm:spPr/>
    </dgm:pt>
    <dgm:pt modelId="{12810122-17E6-4585-AA43-15AA576D7DCB}" type="pres">
      <dgm:prSet presAssocID="{5E64E21C-5248-4AEA-A893-5F871437A1FF}" presName="parTx" presStyleLbl="revTx" presStyleIdx="3" presStyleCnt="4">
        <dgm:presLayoutVars>
          <dgm:chMax val="0"/>
          <dgm:chPref val="0"/>
        </dgm:presLayoutVars>
      </dgm:prSet>
      <dgm:spPr/>
    </dgm:pt>
  </dgm:ptLst>
  <dgm:cxnLst>
    <dgm:cxn modelId="{8DBE1610-D3AF-4DF3-8F66-D61332899A73}" srcId="{570651D5-3357-4D81-A638-D4A122E7C1BC}" destId="{8C8BDCEC-A16C-4811-8AD1-2A9AB73E09F9}" srcOrd="2" destOrd="0" parTransId="{3F0AF072-F0AF-4BB6-A0D5-96768F7BDA6E}" sibTransId="{B5969F33-AB10-471E-B439-F2BFE68FFBBA}"/>
    <dgm:cxn modelId="{D9537626-9D48-42E5-A821-A517CEB10E6E}" type="presOf" srcId="{8C8BDCEC-A16C-4811-8AD1-2A9AB73E09F9}" destId="{6A4B4A34-A13C-4992-8108-B994127106D5}" srcOrd="0" destOrd="0" presId="urn:microsoft.com/office/officeart/2018/2/layout/IconVerticalSolidList"/>
    <dgm:cxn modelId="{7EC9644C-E0EB-47B1-AD57-E1620C26AD53}" type="presOf" srcId="{5E64E21C-5248-4AEA-A893-5F871437A1FF}" destId="{12810122-17E6-4585-AA43-15AA576D7DCB}" srcOrd="0" destOrd="0" presId="urn:microsoft.com/office/officeart/2018/2/layout/IconVerticalSolidList"/>
    <dgm:cxn modelId="{F9DA0D6D-D454-4DDB-8ACD-C10A9ECD463F}" srcId="{570651D5-3357-4D81-A638-D4A122E7C1BC}" destId="{A60C7335-2D03-4B5D-88C9-6BF6212CAE23}" srcOrd="0" destOrd="0" parTransId="{7E9C56BD-C274-4C39-B15D-89318A363747}" sibTransId="{12AD898C-3C5A-4835-8464-7F26C5CD8428}"/>
    <dgm:cxn modelId="{B385D074-67C5-456C-BA08-CE68FE924952}" type="presOf" srcId="{ABE94986-6C90-48BF-9931-F284A5EE67E3}" destId="{F09ECC65-6641-492F-9B79-24F82E7F0F07}" srcOrd="0" destOrd="0" presId="urn:microsoft.com/office/officeart/2018/2/layout/IconVerticalSolidList"/>
    <dgm:cxn modelId="{2F3ABE7E-24BB-4EDC-A5A2-0BCC782555AA}" type="presOf" srcId="{570651D5-3357-4D81-A638-D4A122E7C1BC}" destId="{AAC485B3-9144-45B0-B1ED-22921D04806A}" srcOrd="0" destOrd="0" presId="urn:microsoft.com/office/officeart/2018/2/layout/IconVerticalSolidList"/>
    <dgm:cxn modelId="{0C74E590-B022-467A-A55D-81FEB45ADD19}" srcId="{570651D5-3357-4D81-A638-D4A122E7C1BC}" destId="{ABE94986-6C90-48BF-9931-F284A5EE67E3}" srcOrd="1" destOrd="0" parTransId="{BAEDA344-8946-4526-8B96-F4445FB046B2}" sibTransId="{1A4D6A56-02F7-4DCE-833B-4E11D049BD6D}"/>
    <dgm:cxn modelId="{20403FB1-6885-471C-B765-1F986ABFE929}" type="presOf" srcId="{A60C7335-2D03-4B5D-88C9-6BF6212CAE23}" destId="{A9B15066-3429-47ED-8473-AC625C7104F7}" srcOrd="0" destOrd="0" presId="urn:microsoft.com/office/officeart/2018/2/layout/IconVerticalSolidList"/>
    <dgm:cxn modelId="{7F5332B5-A77A-4831-832C-8C69CEB60EC5}" srcId="{570651D5-3357-4D81-A638-D4A122E7C1BC}" destId="{5E64E21C-5248-4AEA-A893-5F871437A1FF}" srcOrd="3" destOrd="0" parTransId="{1DFF5FB0-2201-4C53-A0C8-9120D378F614}" sibTransId="{532E5396-EBAB-49CC-B0D0-F89B79CDFB21}"/>
    <dgm:cxn modelId="{EB4DEAA0-69B9-49E1-8FC8-4D83627021A8}" type="presParOf" srcId="{AAC485B3-9144-45B0-B1ED-22921D04806A}" destId="{086F571E-353B-4687-9F2C-966CAA07E3CC}" srcOrd="0" destOrd="0" presId="urn:microsoft.com/office/officeart/2018/2/layout/IconVerticalSolidList"/>
    <dgm:cxn modelId="{85EF2CDF-BCDF-4C77-BA7F-F31CE9FDB24D}" type="presParOf" srcId="{086F571E-353B-4687-9F2C-966CAA07E3CC}" destId="{B6733996-E0DC-4671-9D1E-85E5826B7B35}" srcOrd="0" destOrd="0" presId="urn:microsoft.com/office/officeart/2018/2/layout/IconVerticalSolidList"/>
    <dgm:cxn modelId="{10AABEA4-5982-4887-997D-1ABCF5E378D8}" type="presParOf" srcId="{086F571E-353B-4687-9F2C-966CAA07E3CC}" destId="{323A0E79-E8B4-4BA5-91BF-8585BE470579}" srcOrd="1" destOrd="0" presId="urn:microsoft.com/office/officeart/2018/2/layout/IconVerticalSolidList"/>
    <dgm:cxn modelId="{58D596F8-4399-4E78-99C3-ADDBCF4DC5A1}" type="presParOf" srcId="{086F571E-353B-4687-9F2C-966CAA07E3CC}" destId="{4D3DEEFD-3C34-4E04-B38F-B4245EA9EE47}" srcOrd="2" destOrd="0" presId="urn:microsoft.com/office/officeart/2018/2/layout/IconVerticalSolidList"/>
    <dgm:cxn modelId="{78411D61-AF29-456D-88BF-569DB3A15667}" type="presParOf" srcId="{086F571E-353B-4687-9F2C-966CAA07E3CC}" destId="{A9B15066-3429-47ED-8473-AC625C7104F7}" srcOrd="3" destOrd="0" presId="urn:microsoft.com/office/officeart/2018/2/layout/IconVerticalSolidList"/>
    <dgm:cxn modelId="{A22C2887-A2DA-4338-B64D-8A7EDFDA5BE1}" type="presParOf" srcId="{AAC485B3-9144-45B0-B1ED-22921D04806A}" destId="{6714D3E8-81E9-4499-B940-F328A621E03B}" srcOrd="1" destOrd="0" presId="urn:microsoft.com/office/officeart/2018/2/layout/IconVerticalSolidList"/>
    <dgm:cxn modelId="{125CD61F-EE11-4B95-9C3F-1C7B12D2F4C5}" type="presParOf" srcId="{AAC485B3-9144-45B0-B1ED-22921D04806A}" destId="{11D537E1-85CA-4687-9DDD-C39A02952FE1}" srcOrd="2" destOrd="0" presId="urn:microsoft.com/office/officeart/2018/2/layout/IconVerticalSolidList"/>
    <dgm:cxn modelId="{BA8BD739-5A3B-4120-9F47-6AEA87EAC177}" type="presParOf" srcId="{11D537E1-85CA-4687-9DDD-C39A02952FE1}" destId="{38238E67-EB67-48B3-8DD4-360156398B34}" srcOrd="0" destOrd="0" presId="urn:microsoft.com/office/officeart/2018/2/layout/IconVerticalSolidList"/>
    <dgm:cxn modelId="{B27C8BBF-4C3B-406D-B194-ED6D1B327EA6}" type="presParOf" srcId="{11D537E1-85CA-4687-9DDD-C39A02952FE1}" destId="{5647503A-2371-48BD-82B9-7346E7767F46}" srcOrd="1" destOrd="0" presId="urn:microsoft.com/office/officeart/2018/2/layout/IconVerticalSolidList"/>
    <dgm:cxn modelId="{1656BE24-A2A5-4374-9273-0BF8171D946B}" type="presParOf" srcId="{11D537E1-85CA-4687-9DDD-C39A02952FE1}" destId="{CDAFAE18-6E00-4CEB-94FD-001FBEE09015}" srcOrd="2" destOrd="0" presId="urn:microsoft.com/office/officeart/2018/2/layout/IconVerticalSolidList"/>
    <dgm:cxn modelId="{CCEFBC51-E1CE-402D-8BF6-EC5CB2C4B8C6}" type="presParOf" srcId="{11D537E1-85CA-4687-9DDD-C39A02952FE1}" destId="{F09ECC65-6641-492F-9B79-24F82E7F0F07}" srcOrd="3" destOrd="0" presId="urn:microsoft.com/office/officeart/2018/2/layout/IconVerticalSolidList"/>
    <dgm:cxn modelId="{1CEC551D-67FE-482E-A424-BC8216232353}" type="presParOf" srcId="{AAC485B3-9144-45B0-B1ED-22921D04806A}" destId="{E539B2A0-A13B-437F-81C8-09E00C4516E7}" srcOrd="3" destOrd="0" presId="urn:microsoft.com/office/officeart/2018/2/layout/IconVerticalSolidList"/>
    <dgm:cxn modelId="{5629189F-45B9-489D-99CA-B36FBACB6DED}" type="presParOf" srcId="{AAC485B3-9144-45B0-B1ED-22921D04806A}" destId="{099BA47D-8DE5-4FCE-9542-D5AF416F4A8E}" srcOrd="4" destOrd="0" presId="urn:microsoft.com/office/officeart/2018/2/layout/IconVerticalSolidList"/>
    <dgm:cxn modelId="{F06157C1-9875-4292-862B-E31486417A85}" type="presParOf" srcId="{099BA47D-8DE5-4FCE-9542-D5AF416F4A8E}" destId="{483ECDF2-A168-4DDF-A226-2F1B516803C9}" srcOrd="0" destOrd="0" presId="urn:microsoft.com/office/officeart/2018/2/layout/IconVerticalSolidList"/>
    <dgm:cxn modelId="{BC281277-91E5-47D3-93E0-45248811358B}" type="presParOf" srcId="{099BA47D-8DE5-4FCE-9542-D5AF416F4A8E}" destId="{00FBB0E1-3D6E-458F-9734-E71EE6D2BB85}" srcOrd="1" destOrd="0" presId="urn:microsoft.com/office/officeart/2018/2/layout/IconVerticalSolidList"/>
    <dgm:cxn modelId="{F4424DF2-A918-45AA-8106-1123F2AE3F5D}" type="presParOf" srcId="{099BA47D-8DE5-4FCE-9542-D5AF416F4A8E}" destId="{24DB3E8F-EB59-435C-9ACB-B181C9B73EA5}" srcOrd="2" destOrd="0" presId="urn:microsoft.com/office/officeart/2018/2/layout/IconVerticalSolidList"/>
    <dgm:cxn modelId="{01B45795-5328-4212-BE1D-4F48C170F22C}" type="presParOf" srcId="{099BA47D-8DE5-4FCE-9542-D5AF416F4A8E}" destId="{6A4B4A34-A13C-4992-8108-B994127106D5}" srcOrd="3" destOrd="0" presId="urn:microsoft.com/office/officeart/2018/2/layout/IconVerticalSolidList"/>
    <dgm:cxn modelId="{93328DE9-CD66-445B-883B-7659D56A8F58}" type="presParOf" srcId="{AAC485B3-9144-45B0-B1ED-22921D04806A}" destId="{DF520331-8A26-4373-A9DB-1766E9D198CB}" srcOrd="5" destOrd="0" presId="urn:microsoft.com/office/officeart/2018/2/layout/IconVerticalSolidList"/>
    <dgm:cxn modelId="{EA7CCB83-24E0-463E-BFD8-73B9A9E28E81}" type="presParOf" srcId="{AAC485B3-9144-45B0-B1ED-22921D04806A}" destId="{0D165A60-F8EB-4A19-B403-658141DF06C4}" srcOrd="6" destOrd="0" presId="urn:microsoft.com/office/officeart/2018/2/layout/IconVerticalSolidList"/>
    <dgm:cxn modelId="{1872C097-6B77-4480-AE0E-9D17BD2A5327}" type="presParOf" srcId="{0D165A60-F8EB-4A19-B403-658141DF06C4}" destId="{CF42B692-7D3D-4D87-828F-2C8A6BEC8E48}" srcOrd="0" destOrd="0" presId="urn:microsoft.com/office/officeart/2018/2/layout/IconVerticalSolidList"/>
    <dgm:cxn modelId="{BC9D267D-E999-4598-B889-437609CBDF92}" type="presParOf" srcId="{0D165A60-F8EB-4A19-B403-658141DF06C4}" destId="{FF21F573-0045-42FB-A272-B5A403FAC078}" srcOrd="1" destOrd="0" presId="urn:microsoft.com/office/officeart/2018/2/layout/IconVerticalSolidList"/>
    <dgm:cxn modelId="{A97AB638-826D-4680-A932-46AE84F6C19A}" type="presParOf" srcId="{0D165A60-F8EB-4A19-B403-658141DF06C4}" destId="{EC4EC202-D3D3-4857-A8E0-273D860A8DF0}" srcOrd="2" destOrd="0" presId="urn:microsoft.com/office/officeart/2018/2/layout/IconVerticalSolidList"/>
    <dgm:cxn modelId="{5BB89036-E802-4922-8704-FC551E74C36E}" type="presParOf" srcId="{0D165A60-F8EB-4A19-B403-658141DF06C4}" destId="{12810122-17E6-4585-AA43-15AA576D7DC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0CF41C-1A44-4A26-91AA-53C387594E2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26B6E82-C194-4E02-B080-9B89C2F2041D}">
      <dgm:prSet/>
      <dgm:spPr/>
      <dgm:t>
        <a:bodyPr/>
        <a:lstStyle/>
        <a:p>
          <a:r>
            <a:rPr lang="en-US" b="1"/>
            <a:t>Categorical features </a:t>
          </a:r>
          <a:r>
            <a:rPr lang="en-US"/>
            <a:t>represent distinct categories or labels. They are non-continuous and are often represented as strings or labels.</a:t>
          </a:r>
        </a:p>
      </dgm:t>
    </dgm:pt>
    <dgm:pt modelId="{62376392-7117-43A9-A83A-57F212492EE6}" type="parTrans" cxnId="{A29FCE70-BBF1-400C-A733-D988D05F9F31}">
      <dgm:prSet/>
      <dgm:spPr/>
      <dgm:t>
        <a:bodyPr/>
        <a:lstStyle/>
        <a:p>
          <a:endParaRPr lang="en-US"/>
        </a:p>
      </dgm:t>
    </dgm:pt>
    <dgm:pt modelId="{D218763D-9188-4D85-8E7C-F5F62BAA83F6}" type="sibTrans" cxnId="{A29FCE70-BBF1-400C-A733-D988D05F9F31}">
      <dgm:prSet/>
      <dgm:spPr/>
      <dgm:t>
        <a:bodyPr/>
        <a:lstStyle/>
        <a:p>
          <a:endParaRPr lang="en-US"/>
        </a:p>
      </dgm:t>
    </dgm:pt>
    <dgm:pt modelId="{36E5A44C-2179-472F-81BE-DFC93CEDD00C}">
      <dgm:prSet/>
      <dgm:spPr/>
      <dgm:t>
        <a:bodyPr/>
        <a:lstStyle/>
        <a:p>
          <a:r>
            <a:rPr lang="en-US" b="1"/>
            <a:t>Mathematical Representation of Categorical Data: </a:t>
          </a:r>
          <a:r>
            <a:rPr lang="en-US"/>
            <a:t>In mathematical terms, categorical data can be encoded using various techniques. </a:t>
          </a:r>
        </a:p>
      </dgm:t>
    </dgm:pt>
    <dgm:pt modelId="{D2E977D1-0BA2-446C-B763-39B24486E633}" type="parTrans" cxnId="{9CF359FA-B1C6-4985-82C6-A4B601A2EACF}">
      <dgm:prSet/>
      <dgm:spPr/>
      <dgm:t>
        <a:bodyPr/>
        <a:lstStyle/>
        <a:p>
          <a:endParaRPr lang="en-US"/>
        </a:p>
      </dgm:t>
    </dgm:pt>
    <dgm:pt modelId="{85FAD306-10D8-4661-9058-7F5756CBA9F6}" type="sibTrans" cxnId="{9CF359FA-B1C6-4985-82C6-A4B601A2EACF}">
      <dgm:prSet/>
      <dgm:spPr/>
      <dgm:t>
        <a:bodyPr/>
        <a:lstStyle/>
        <a:p>
          <a:endParaRPr lang="en-US"/>
        </a:p>
      </dgm:t>
    </dgm:pt>
    <dgm:pt modelId="{1E62EFBF-6699-4B43-A865-B70DD6DA9B9C}">
      <dgm:prSet/>
      <dgm:spPr/>
      <dgm:t>
        <a:bodyPr/>
        <a:lstStyle/>
        <a:p>
          <a:r>
            <a:rPr lang="en-US"/>
            <a:t>One common method is </a:t>
          </a:r>
          <a:r>
            <a:rPr lang="en-US" b="1"/>
            <a:t>One-Hot Encoding</a:t>
          </a:r>
          <a:r>
            <a:rPr lang="en-US"/>
            <a:t>.</a:t>
          </a:r>
        </a:p>
      </dgm:t>
    </dgm:pt>
    <dgm:pt modelId="{EFB25B8C-F44B-40BC-848F-97BCA728860C}" type="parTrans" cxnId="{3EACC900-A395-441A-B683-7255F7D8AEE8}">
      <dgm:prSet/>
      <dgm:spPr/>
      <dgm:t>
        <a:bodyPr/>
        <a:lstStyle/>
        <a:p>
          <a:endParaRPr lang="en-US"/>
        </a:p>
      </dgm:t>
    </dgm:pt>
    <dgm:pt modelId="{58B7FA90-8A43-4C0E-83D1-D77F07598DA8}" type="sibTrans" cxnId="{3EACC900-A395-441A-B683-7255F7D8AEE8}">
      <dgm:prSet/>
      <dgm:spPr/>
      <dgm:t>
        <a:bodyPr/>
        <a:lstStyle/>
        <a:p>
          <a:endParaRPr lang="en-US"/>
        </a:p>
      </dgm:t>
    </dgm:pt>
    <dgm:pt modelId="{AB720E08-878D-4B21-AFD3-62B9C037156C}" type="pres">
      <dgm:prSet presAssocID="{CA0CF41C-1A44-4A26-91AA-53C387594E20}" presName="vert0" presStyleCnt="0">
        <dgm:presLayoutVars>
          <dgm:dir/>
          <dgm:animOne val="branch"/>
          <dgm:animLvl val="lvl"/>
        </dgm:presLayoutVars>
      </dgm:prSet>
      <dgm:spPr/>
    </dgm:pt>
    <dgm:pt modelId="{BFD1796B-505C-4D6E-ABCA-0E1552459D90}" type="pres">
      <dgm:prSet presAssocID="{B26B6E82-C194-4E02-B080-9B89C2F2041D}" presName="thickLine" presStyleLbl="alignNode1" presStyleIdx="0" presStyleCnt="3"/>
      <dgm:spPr/>
    </dgm:pt>
    <dgm:pt modelId="{7157E5F4-F912-4E08-BCA0-F0151459313F}" type="pres">
      <dgm:prSet presAssocID="{B26B6E82-C194-4E02-B080-9B89C2F2041D}" presName="horz1" presStyleCnt="0"/>
      <dgm:spPr/>
    </dgm:pt>
    <dgm:pt modelId="{754AA530-8CD7-42E1-AD7D-4F427CD90D28}" type="pres">
      <dgm:prSet presAssocID="{B26B6E82-C194-4E02-B080-9B89C2F2041D}" presName="tx1" presStyleLbl="revTx" presStyleIdx="0" presStyleCnt="3"/>
      <dgm:spPr/>
    </dgm:pt>
    <dgm:pt modelId="{56E3215C-4102-44D4-8765-04B1821941F8}" type="pres">
      <dgm:prSet presAssocID="{B26B6E82-C194-4E02-B080-9B89C2F2041D}" presName="vert1" presStyleCnt="0"/>
      <dgm:spPr/>
    </dgm:pt>
    <dgm:pt modelId="{EC8473F1-D985-48A0-90AF-C835AD44C5A5}" type="pres">
      <dgm:prSet presAssocID="{36E5A44C-2179-472F-81BE-DFC93CEDD00C}" presName="thickLine" presStyleLbl="alignNode1" presStyleIdx="1" presStyleCnt="3"/>
      <dgm:spPr/>
    </dgm:pt>
    <dgm:pt modelId="{694C7C53-2B8F-400C-A703-57EE44B01324}" type="pres">
      <dgm:prSet presAssocID="{36E5A44C-2179-472F-81BE-DFC93CEDD00C}" presName="horz1" presStyleCnt="0"/>
      <dgm:spPr/>
    </dgm:pt>
    <dgm:pt modelId="{A3B46F2E-E41E-42CF-A186-A7605BDCAE99}" type="pres">
      <dgm:prSet presAssocID="{36E5A44C-2179-472F-81BE-DFC93CEDD00C}" presName="tx1" presStyleLbl="revTx" presStyleIdx="1" presStyleCnt="3"/>
      <dgm:spPr/>
    </dgm:pt>
    <dgm:pt modelId="{D9D3F1A7-C628-4192-8905-C727DC6BBC42}" type="pres">
      <dgm:prSet presAssocID="{36E5A44C-2179-472F-81BE-DFC93CEDD00C}" presName="vert1" presStyleCnt="0"/>
      <dgm:spPr/>
    </dgm:pt>
    <dgm:pt modelId="{7D6E222D-D8FD-4DE9-9323-71E24A43E81C}" type="pres">
      <dgm:prSet presAssocID="{1E62EFBF-6699-4B43-A865-B70DD6DA9B9C}" presName="thickLine" presStyleLbl="alignNode1" presStyleIdx="2" presStyleCnt="3"/>
      <dgm:spPr/>
    </dgm:pt>
    <dgm:pt modelId="{6A4B967C-A637-49D7-B491-8D2D738BA3DE}" type="pres">
      <dgm:prSet presAssocID="{1E62EFBF-6699-4B43-A865-B70DD6DA9B9C}" presName="horz1" presStyleCnt="0"/>
      <dgm:spPr/>
    </dgm:pt>
    <dgm:pt modelId="{9D305A3E-A2F5-41AE-A928-45DC1A2802BF}" type="pres">
      <dgm:prSet presAssocID="{1E62EFBF-6699-4B43-A865-B70DD6DA9B9C}" presName="tx1" presStyleLbl="revTx" presStyleIdx="2" presStyleCnt="3"/>
      <dgm:spPr/>
    </dgm:pt>
    <dgm:pt modelId="{AD7A2FEB-5199-4904-A0B9-78740C3BF59A}" type="pres">
      <dgm:prSet presAssocID="{1E62EFBF-6699-4B43-A865-B70DD6DA9B9C}" presName="vert1" presStyleCnt="0"/>
      <dgm:spPr/>
    </dgm:pt>
  </dgm:ptLst>
  <dgm:cxnLst>
    <dgm:cxn modelId="{3EACC900-A395-441A-B683-7255F7D8AEE8}" srcId="{CA0CF41C-1A44-4A26-91AA-53C387594E20}" destId="{1E62EFBF-6699-4B43-A865-B70DD6DA9B9C}" srcOrd="2" destOrd="0" parTransId="{EFB25B8C-F44B-40BC-848F-97BCA728860C}" sibTransId="{58B7FA90-8A43-4C0E-83D1-D77F07598DA8}"/>
    <dgm:cxn modelId="{34DF3742-3FAA-49C2-BB3C-391A418BCB4C}" type="presOf" srcId="{CA0CF41C-1A44-4A26-91AA-53C387594E20}" destId="{AB720E08-878D-4B21-AFD3-62B9C037156C}" srcOrd="0" destOrd="0" presId="urn:microsoft.com/office/officeart/2008/layout/LinedList"/>
    <dgm:cxn modelId="{A29FCE70-BBF1-400C-A733-D988D05F9F31}" srcId="{CA0CF41C-1A44-4A26-91AA-53C387594E20}" destId="{B26B6E82-C194-4E02-B080-9B89C2F2041D}" srcOrd="0" destOrd="0" parTransId="{62376392-7117-43A9-A83A-57F212492EE6}" sibTransId="{D218763D-9188-4D85-8E7C-F5F62BAA83F6}"/>
    <dgm:cxn modelId="{F04B6F85-CA72-4665-8DDC-CAA24A41ABB4}" type="presOf" srcId="{1E62EFBF-6699-4B43-A865-B70DD6DA9B9C}" destId="{9D305A3E-A2F5-41AE-A928-45DC1A2802BF}" srcOrd="0" destOrd="0" presId="urn:microsoft.com/office/officeart/2008/layout/LinedList"/>
    <dgm:cxn modelId="{74DA0F92-A8E4-4A99-A034-A9C4C38EEE47}" type="presOf" srcId="{B26B6E82-C194-4E02-B080-9B89C2F2041D}" destId="{754AA530-8CD7-42E1-AD7D-4F427CD90D28}" srcOrd="0" destOrd="0" presId="urn:microsoft.com/office/officeart/2008/layout/LinedList"/>
    <dgm:cxn modelId="{A32CC6DA-5B3D-4A28-B2C0-2C6945CC0B4D}" type="presOf" srcId="{36E5A44C-2179-472F-81BE-DFC93CEDD00C}" destId="{A3B46F2E-E41E-42CF-A186-A7605BDCAE99}" srcOrd="0" destOrd="0" presId="urn:microsoft.com/office/officeart/2008/layout/LinedList"/>
    <dgm:cxn modelId="{9CF359FA-B1C6-4985-82C6-A4B601A2EACF}" srcId="{CA0CF41C-1A44-4A26-91AA-53C387594E20}" destId="{36E5A44C-2179-472F-81BE-DFC93CEDD00C}" srcOrd="1" destOrd="0" parTransId="{D2E977D1-0BA2-446C-B763-39B24486E633}" sibTransId="{85FAD306-10D8-4661-9058-7F5756CBA9F6}"/>
    <dgm:cxn modelId="{221CCBE4-DC39-4FDD-A1D1-A10A3BF9DDE1}" type="presParOf" srcId="{AB720E08-878D-4B21-AFD3-62B9C037156C}" destId="{BFD1796B-505C-4D6E-ABCA-0E1552459D90}" srcOrd="0" destOrd="0" presId="urn:microsoft.com/office/officeart/2008/layout/LinedList"/>
    <dgm:cxn modelId="{23964597-203C-482D-9B33-7EF247FD6A1D}" type="presParOf" srcId="{AB720E08-878D-4B21-AFD3-62B9C037156C}" destId="{7157E5F4-F912-4E08-BCA0-F0151459313F}" srcOrd="1" destOrd="0" presId="urn:microsoft.com/office/officeart/2008/layout/LinedList"/>
    <dgm:cxn modelId="{95D5C30B-B625-424C-9EF4-E29BB587131E}" type="presParOf" srcId="{7157E5F4-F912-4E08-BCA0-F0151459313F}" destId="{754AA530-8CD7-42E1-AD7D-4F427CD90D28}" srcOrd="0" destOrd="0" presId="urn:microsoft.com/office/officeart/2008/layout/LinedList"/>
    <dgm:cxn modelId="{34C9693E-D87C-48DD-B01C-2602F43296D0}" type="presParOf" srcId="{7157E5F4-F912-4E08-BCA0-F0151459313F}" destId="{56E3215C-4102-44D4-8765-04B1821941F8}" srcOrd="1" destOrd="0" presId="urn:microsoft.com/office/officeart/2008/layout/LinedList"/>
    <dgm:cxn modelId="{223438A0-AC3A-406A-ADFE-FD9849DC8996}" type="presParOf" srcId="{AB720E08-878D-4B21-AFD3-62B9C037156C}" destId="{EC8473F1-D985-48A0-90AF-C835AD44C5A5}" srcOrd="2" destOrd="0" presId="urn:microsoft.com/office/officeart/2008/layout/LinedList"/>
    <dgm:cxn modelId="{3A69D81B-2056-404C-9E6A-4CDC4423469E}" type="presParOf" srcId="{AB720E08-878D-4B21-AFD3-62B9C037156C}" destId="{694C7C53-2B8F-400C-A703-57EE44B01324}" srcOrd="3" destOrd="0" presId="urn:microsoft.com/office/officeart/2008/layout/LinedList"/>
    <dgm:cxn modelId="{78758F79-7EBA-4FBF-AF6A-A5E883901AE5}" type="presParOf" srcId="{694C7C53-2B8F-400C-A703-57EE44B01324}" destId="{A3B46F2E-E41E-42CF-A186-A7605BDCAE99}" srcOrd="0" destOrd="0" presId="urn:microsoft.com/office/officeart/2008/layout/LinedList"/>
    <dgm:cxn modelId="{28AB8270-2027-4802-A819-A297C5F8FA34}" type="presParOf" srcId="{694C7C53-2B8F-400C-A703-57EE44B01324}" destId="{D9D3F1A7-C628-4192-8905-C727DC6BBC42}" srcOrd="1" destOrd="0" presId="urn:microsoft.com/office/officeart/2008/layout/LinedList"/>
    <dgm:cxn modelId="{8AC5BB08-ACD2-403A-8CB0-B5DE7F121844}" type="presParOf" srcId="{AB720E08-878D-4B21-AFD3-62B9C037156C}" destId="{7D6E222D-D8FD-4DE9-9323-71E24A43E81C}" srcOrd="4" destOrd="0" presId="urn:microsoft.com/office/officeart/2008/layout/LinedList"/>
    <dgm:cxn modelId="{65160BA5-6347-4591-9835-475A07089082}" type="presParOf" srcId="{AB720E08-878D-4B21-AFD3-62B9C037156C}" destId="{6A4B967C-A637-49D7-B491-8D2D738BA3DE}" srcOrd="5" destOrd="0" presId="urn:microsoft.com/office/officeart/2008/layout/LinedList"/>
    <dgm:cxn modelId="{93436050-5DB7-4974-B804-8D6991BC45E1}" type="presParOf" srcId="{6A4B967C-A637-49D7-B491-8D2D738BA3DE}" destId="{9D305A3E-A2F5-41AE-A928-45DC1A2802BF}" srcOrd="0" destOrd="0" presId="urn:microsoft.com/office/officeart/2008/layout/LinedList"/>
    <dgm:cxn modelId="{78F93C40-D5E0-4A54-BC11-CD9ACD3E70AA}" type="presParOf" srcId="{6A4B967C-A637-49D7-B491-8D2D738BA3DE}" destId="{AD7A2FEB-5199-4904-A0B9-78740C3BF59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488F0F-902E-436B-A9A0-43A7654CDAB6}"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B38D61DA-80AB-40CF-A37F-7238BF1F1BDA}">
      <dgm:prSet custT="1"/>
      <dgm:spPr>
        <a:solidFill>
          <a:srgbClr val="29477A"/>
        </a:solidFill>
      </dgm:spPr>
      <dgm:t>
        <a:bodyPr/>
        <a:lstStyle/>
        <a:p>
          <a:r>
            <a:rPr lang="en-US" sz="1600"/>
            <a:t>Label Encoding is a categorical data encoding technique that transforms categories or labels into numerical values. </a:t>
          </a:r>
        </a:p>
      </dgm:t>
    </dgm:pt>
    <dgm:pt modelId="{29150CA9-E08C-4CF5-BA67-022F517774D3}" type="parTrans" cxnId="{E6FB4196-F572-4F07-B5F0-A41106E6B763}">
      <dgm:prSet/>
      <dgm:spPr/>
      <dgm:t>
        <a:bodyPr/>
        <a:lstStyle/>
        <a:p>
          <a:endParaRPr lang="en-US"/>
        </a:p>
      </dgm:t>
    </dgm:pt>
    <dgm:pt modelId="{E3862A18-6E00-4B18-849D-2DBEE1191441}" type="sibTrans" cxnId="{E6FB4196-F572-4F07-B5F0-A41106E6B763}">
      <dgm:prSet/>
      <dgm:spPr/>
      <dgm:t>
        <a:bodyPr/>
        <a:lstStyle/>
        <a:p>
          <a:endParaRPr lang="en-US"/>
        </a:p>
      </dgm:t>
    </dgm:pt>
    <dgm:pt modelId="{CBC2CCD1-12AC-4523-9AB8-C2F2B78EB47D}">
      <dgm:prSet custT="1"/>
      <dgm:spPr>
        <a:solidFill>
          <a:srgbClr val="29477A"/>
        </a:solidFill>
      </dgm:spPr>
      <dgm:t>
        <a:bodyPr/>
        <a:lstStyle/>
        <a:p>
          <a:r>
            <a:rPr lang="en-US" sz="1600"/>
            <a:t>Each unique category is assigned a unique numerical label.</a:t>
          </a:r>
        </a:p>
      </dgm:t>
    </dgm:pt>
    <dgm:pt modelId="{119C6B05-8650-49DE-97EE-6F83780A6183}" type="parTrans" cxnId="{6567CAAB-AE79-4C91-BC1D-1A098F65015C}">
      <dgm:prSet/>
      <dgm:spPr/>
      <dgm:t>
        <a:bodyPr/>
        <a:lstStyle/>
        <a:p>
          <a:endParaRPr lang="en-US"/>
        </a:p>
      </dgm:t>
    </dgm:pt>
    <dgm:pt modelId="{69BCD0E2-12EB-4044-8323-B29DE02F8991}" type="sibTrans" cxnId="{6567CAAB-AE79-4C91-BC1D-1A098F65015C}">
      <dgm:prSet/>
      <dgm:spPr/>
      <dgm:t>
        <a:bodyPr/>
        <a:lstStyle/>
        <a:p>
          <a:endParaRPr lang="en-US"/>
        </a:p>
      </dgm:t>
    </dgm:pt>
    <dgm:pt modelId="{D9DB2C66-2E21-41AA-9FB8-7B8DDD631ED3}">
      <dgm:prSet custT="1"/>
      <dgm:spPr>
        <a:solidFill>
          <a:srgbClr val="29477A"/>
        </a:solidFill>
      </dgm:spPr>
      <dgm:t>
        <a:bodyPr/>
        <a:lstStyle/>
        <a:p>
          <a:r>
            <a:rPr lang="en-US" sz="1400"/>
            <a:t>Process:</a:t>
          </a:r>
        </a:p>
      </dgm:t>
    </dgm:pt>
    <dgm:pt modelId="{6988C6F6-733C-48CC-A3A8-7F9723308BA0}" type="parTrans" cxnId="{65EDEE7E-C1C2-4362-A1D7-6B7F3D8803A9}">
      <dgm:prSet/>
      <dgm:spPr/>
      <dgm:t>
        <a:bodyPr/>
        <a:lstStyle/>
        <a:p>
          <a:endParaRPr lang="en-US"/>
        </a:p>
      </dgm:t>
    </dgm:pt>
    <dgm:pt modelId="{23FD14A7-3C56-4720-9354-E84D05C5EA47}" type="sibTrans" cxnId="{65EDEE7E-C1C2-4362-A1D7-6B7F3D8803A9}">
      <dgm:prSet/>
      <dgm:spPr/>
      <dgm:t>
        <a:bodyPr/>
        <a:lstStyle/>
        <a:p>
          <a:endParaRPr lang="en-US"/>
        </a:p>
      </dgm:t>
    </dgm:pt>
    <dgm:pt modelId="{F7A5A28D-6114-4704-AB48-46501D46754E}">
      <dgm:prSet custT="1"/>
      <dgm:spPr/>
      <dgm:t>
        <a:bodyPr/>
        <a:lstStyle/>
        <a:p>
          <a:r>
            <a:rPr lang="en-US" sz="1400" b="1"/>
            <a:t>Assigning Labels:</a:t>
          </a:r>
        </a:p>
      </dgm:t>
    </dgm:pt>
    <dgm:pt modelId="{03927B6E-9260-4BC3-B320-6CA1CAF6DA24}" type="parTrans" cxnId="{4C7EF9C3-32A4-488F-B1AA-6AB3FCF8EC50}">
      <dgm:prSet/>
      <dgm:spPr/>
      <dgm:t>
        <a:bodyPr/>
        <a:lstStyle/>
        <a:p>
          <a:endParaRPr lang="en-US"/>
        </a:p>
      </dgm:t>
    </dgm:pt>
    <dgm:pt modelId="{88C0282C-290E-4D9E-A44D-8DD9C22BAC3E}" type="sibTrans" cxnId="{4C7EF9C3-32A4-488F-B1AA-6AB3FCF8EC50}">
      <dgm:prSet/>
      <dgm:spPr/>
      <dgm:t>
        <a:bodyPr/>
        <a:lstStyle/>
        <a:p>
          <a:endParaRPr lang="en-US"/>
        </a:p>
      </dgm:t>
    </dgm:pt>
    <dgm:pt modelId="{E503C68E-A2C2-4B71-98DD-F5BA2EFBA104}">
      <dgm:prSet custT="1"/>
      <dgm:spPr/>
      <dgm:t>
        <a:bodyPr/>
        <a:lstStyle/>
        <a:p>
          <a:r>
            <a:rPr lang="en-US" sz="1400"/>
            <a:t>For a categorical feature, each unique category is assigned a numerical label.</a:t>
          </a:r>
        </a:p>
      </dgm:t>
    </dgm:pt>
    <dgm:pt modelId="{6E57B72B-1B0D-4A46-8FFD-DB3683251676}" type="parTrans" cxnId="{989DCDC8-FDC3-40EE-8009-50FED2815BE5}">
      <dgm:prSet/>
      <dgm:spPr/>
      <dgm:t>
        <a:bodyPr/>
        <a:lstStyle/>
        <a:p>
          <a:endParaRPr lang="en-US"/>
        </a:p>
      </dgm:t>
    </dgm:pt>
    <dgm:pt modelId="{635F2C5C-C7F6-40BC-818A-54DCA5884053}" type="sibTrans" cxnId="{989DCDC8-FDC3-40EE-8009-50FED2815BE5}">
      <dgm:prSet/>
      <dgm:spPr/>
      <dgm:t>
        <a:bodyPr/>
        <a:lstStyle/>
        <a:p>
          <a:endParaRPr lang="en-US"/>
        </a:p>
      </dgm:t>
    </dgm:pt>
    <dgm:pt modelId="{BB87C25D-E55D-44A1-A16D-5C1B51568850}">
      <dgm:prSet custT="1"/>
      <dgm:spPr/>
      <dgm:t>
        <a:bodyPr/>
        <a:lstStyle/>
        <a:p>
          <a:r>
            <a:rPr lang="en-US" sz="1400"/>
            <a:t>Labels are typically assigned in a sequential manner starting from 0, 1, 2, and so on.</a:t>
          </a:r>
        </a:p>
      </dgm:t>
    </dgm:pt>
    <dgm:pt modelId="{3E2B951A-BDBF-4D22-A2EB-679D46F95CAB}" type="parTrans" cxnId="{838F74A6-9071-470D-9018-69476042771C}">
      <dgm:prSet/>
      <dgm:spPr/>
      <dgm:t>
        <a:bodyPr/>
        <a:lstStyle/>
        <a:p>
          <a:endParaRPr lang="en-US"/>
        </a:p>
      </dgm:t>
    </dgm:pt>
    <dgm:pt modelId="{A6EB19DF-BF79-42C4-A794-E3F291F9059A}" type="sibTrans" cxnId="{838F74A6-9071-470D-9018-69476042771C}">
      <dgm:prSet/>
      <dgm:spPr/>
      <dgm:t>
        <a:bodyPr/>
        <a:lstStyle/>
        <a:p>
          <a:endParaRPr lang="en-US"/>
        </a:p>
      </dgm:t>
    </dgm:pt>
    <dgm:pt modelId="{A93817F7-0743-4D93-AB90-FCB93759EAF4}">
      <dgm:prSet custT="1"/>
      <dgm:spPr/>
      <dgm:t>
        <a:bodyPr/>
        <a:lstStyle/>
        <a:p>
          <a:r>
            <a:rPr lang="en-US" sz="1400" b="1"/>
            <a:t>Transformation:</a:t>
          </a:r>
        </a:p>
      </dgm:t>
    </dgm:pt>
    <dgm:pt modelId="{2DB446B7-DA17-40B3-B158-C143BEB1A51A}" type="parTrans" cxnId="{C8AC2AFA-7053-469E-9EF6-616990D12FF5}">
      <dgm:prSet/>
      <dgm:spPr/>
      <dgm:t>
        <a:bodyPr/>
        <a:lstStyle/>
        <a:p>
          <a:endParaRPr lang="en-US"/>
        </a:p>
      </dgm:t>
    </dgm:pt>
    <dgm:pt modelId="{7E982D70-8B06-453D-AFEC-45D115EAFD42}" type="sibTrans" cxnId="{C8AC2AFA-7053-469E-9EF6-616990D12FF5}">
      <dgm:prSet/>
      <dgm:spPr/>
      <dgm:t>
        <a:bodyPr/>
        <a:lstStyle/>
        <a:p>
          <a:endParaRPr lang="en-US"/>
        </a:p>
      </dgm:t>
    </dgm:pt>
    <dgm:pt modelId="{5360DE76-B50E-4E34-B02F-CA01DDAFAD45}">
      <dgm:prSet custT="1"/>
      <dgm:spPr/>
      <dgm:t>
        <a:bodyPr/>
        <a:lstStyle/>
        <a:p>
          <a:r>
            <a:rPr lang="en-US" sz="1400"/>
            <a:t>The original categorical feature is replaced with the numerical labels.</a:t>
          </a:r>
        </a:p>
      </dgm:t>
    </dgm:pt>
    <dgm:pt modelId="{901FD959-D004-4CB0-AF01-9B154466C4A1}" type="parTrans" cxnId="{44CF85C8-38B5-46FF-B6D2-2F964262B419}">
      <dgm:prSet/>
      <dgm:spPr/>
      <dgm:t>
        <a:bodyPr/>
        <a:lstStyle/>
        <a:p>
          <a:endParaRPr lang="en-US"/>
        </a:p>
      </dgm:t>
    </dgm:pt>
    <dgm:pt modelId="{350ACA21-AA0B-4934-A1E2-33CE61AEE036}" type="sibTrans" cxnId="{44CF85C8-38B5-46FF-B6D2-2F964262B419}">
      <dgm:prSet/>
      <dgm:spPr/>
      <dgm:t>
        <a:bodyPr/>
        <a:lstStyle/>
        <a:p>
          <a:endParaRPr lang="en-US"/>
        </a:p>
      </dgm:t>
    </dgm:pt>
    <dgm:pt modelId="{93FD5BDD-A12C-4D36-A8CE-7B04E5B2283C}">
      <dgm:prSet custT="1"/>
      <dgm:spPr/>
      <dgm:t>
        <a:bodyPr/>
        <a:lstStyle/>
        <a:p>
          <a:r>
            <a:rPr lang="en-US" sz="1400"/>
            <a:t>Machine learning algorithms can now process the data, as it's in a numeric format.</a:t>
          </a:r>
        </a:p>
      </dgm:t>
    </dgm:pt>
    <dgm:pt modelId="{133A9D4B-E2FF-48BE-A161-9406AC444E3B}" type="parTrans" cxnId="{85C8BDDA-8971-43A1-925C-881FD32328AA}">
      <dgm:prSet/>
      <dgm:spPr/>
      <dgm:t>
        <a:bodyPr/>
        <a:lstStyle/>
        <a:p>
          <a:endParaRPr lang="en-US"/>
        </a:p>
      </dgm:t>
    </dgm:pt>
    <dgm:pt modelId="{17B5A58A-B2C7-4213-B103-2D69B239DBC9}" type="sibTrans" cxnId="{85C8BDDA-8971-43A1-925C-881FD32328AA}">
      <dgm:prSet/>
      <dgm:spPr/>
      <dgm:t>
        <a:bodyPr/>
        <a:lstStyle/>
        <a:p>
          <a:endParaRPr lang="en-US"/>
        </a:p>
      </dgm:t>
    </dgm:pt>
    <dgm:pt modelId="{A022AFFE-1504-4719-8E0B-395D6B453196}">
      <dgm:prSet custT="1"/>
      <dgm:spPr>
        <a:solidFill>
          <a:srgbClr val="29477A"/>
        </a:solidFill>
      </dgm:spPr>
      <dgm:t>
        <a:bodyPr/>
        <a:lstStyle/>
        <a:p>
          <a:r>
            <a:rPr lang="en-US" sz="1400"/>
            <a:t>Example:</a:t>
          </a:r>
        </a:p>
      </dgm:t>
    </dgm:pt>
    <dgm:pt modelId="{FB33134E-C65C-4930-8ED0-A4ED0F61652E}" type="parTrans" cxnId="{9960AB62-E863-4E68-A49A-12BA5B6DCCD5}">
      <dgm:prSet/>
      <dgm:spPr/>
      <dgm:t>
        <a:bodyPr/>
        <a:lstStyle/>
        <a:p>
          <a:endParaRPr lang="en-US"/>
        </a:p>
      </dgm:t>
    </dgm:pt>
    <dgm:pt modelId="{BFC78A75-821F-4ACB-917C-9DD1DF9C4C2D}" type="sibTrans" cxnId="{9960AB62-E863-4E68-A49A-12BA5B6DCCD5}">
      <dgm:prSet/>
      <dgm:spPr/>
      <dgm:t>
        <a:bodyPr/>
        <a:lstStyle/>
        <a:p>
          <a:endParaRPr lang="en-US"/>
        </a:p>
      </dgm:t>
    </dgm:pt>
    <dgm:pt modelId="{DC2767FF-3C74-42F6-BBDA-747ABBD9F565}">
      <dgm:prSet custT="1"/>
      <dgm:spPr/>
      <dgm:t>
        <a:bodyPr/>
        <a:lstStyle/>
        <a:p>
          <a:r>
            <a:rPr lang="en-US" sz="1400"/>
            <a:t>Consider a 'Size' feature with three categories: Small, Medium, Large. Label Encoding assigns labels as follows:</a:t>
          </a:r>
        </a:p>
      </dgm:t>
    </dgm:pt>
    <dgm:pt modelId="{D7B91B17-8FD3-4995-A21A-FECE347B0E7E}" type="parTrans" cxnId="{CACAF42A-AA26-4F0C-B5DD-E2195AC54740}">
      <dgm:prSet/>
      <dgm:spPr/>
      <dgm:t>
        <a:bodyPr/>
        <a:lstStyle/>
        <a:p>
          <a:endParaRPr lang="en-US"/>
        </a:p>
      </dgm:t>
    </dgm:pt>
    <dgm:pt modelId="{B71791B3-C722-4F70-9413-81C944FB74C4}" type="sibTrans" cxnId="{CACAF42A-AA26-4F0C-B5DD-E2195AC54740}">
      <dgm:prSet/>
      <dgm:spPr/>
      <dgm:t>
        <a:bodyPr/>
        <a:lstStyle/>
        <a:p>
          <a:endParaRPr lang="en-US"/>
        </a:p>
      </dgm:t>
    </dgm:pt>
    <dgm:pt modelId="{C7E7A1E4-2177-44F4-A4C9-28951C0FE63E}">
      <dgm:prSet custT="1"/>
      <dgm:spPr/>
      <dgm:t>
        <a:bodyPr/>
        <a:lstStyle/>
        <a:p>
          <a:r>
            <a:rPr lang="en-US" sz="1400"/>
            <a:t>Small: 0</a:t>
          </a:r>
        </a:p>
      </dgm:t>
    </dgm:pt>
    <dgm:pt modelId="{B850C837-918E-4E07-BA3E-CF5DE4B7E8CC}" type="parTrans" cxnId="{C76BFE7F-3926-4384-B615-54881E8B3BCE}">
      <dgm:prSet/>
      <dgm:spPr/>
      <dgm:t>
        <a:bodyPr/>
        <a:lstStyle/>
        <a:p>
          <a:endParaRPr lang="en-US"/>
        </a:p>
      </dgm:t>
    </dgm:pt>
    <dgm:pt modelId="{B6CD4FFD-9FE4-4411-8B3F-DB051F32DF54}" type="sibTrans" cxnId="{C76BFE7F-3926-4384-B615-54881E8B3BCE}">
      <dgm:prSet/>
      <dgm:spPr/>
      <dgm:t>
        <a:bodyPr/>
        <a:lstStyle/>
        <a:p>
          <a:endParaRPr lang="en-US"/>
        </a:p>
      </dgm:t>
    </dgm:pt>
    <dgm:pt modelId="{4E419EA6-3DBD-4EA6-B644-37BFAE700A1A}">
      <dgm:prSet custT="1"/>
      <dgm:spPr/>
      <dgm:t>
        <a:bodyPr/>
        <a:lstStyle/>
        <a:p>
          <a:r>
            <a:rPr lang="en-US" sz="1400"/>
            <a:t>Medium: 1</a:t>
          </a:r>
        </a:p>
      </dgm:t>
    </dgm:pt>
    <dgm:pt modelId="{583DBDD7-74E5-4A45-9860-028C2AEE7070}" type="parTrans" cxnId="{68145001-1E13-4468-AFA9-D6F224DD3CA2}">
      <dgm:prSet/>
      <dgm:spPr/>
      <dgm:t>
        <a:bodyPr/>
        <a:lstStyle/>
        <a:p>
          <a:endParaRPr lang="en-US"/>
        </a:p>
      </dgm:t>
    </dgm:pt>
    <dgm:pt modelId="{04B7CCD6-9EA3-4484-ABE9-A04CE04A85B3}" type="sibTrans" cxnId="{68145001-1E13-4468-AFA9-D6F224DD3CA2}">
      <dgm:prSet/>
      <dgm:spPr/>
      <dgm:t>
        <a:bodyPr/>
        <a:lstStyle/>
        <a:p>
          <a:endParaRPr lang="en-US"/>
        </a:p>
      </dgm:t>
    </dgm:pt>
    <dgm:pt modelId="{3B9B57B4-6B8D-44CC-9676-F4F6B7FD4E83}">
      <dgm:prSet custT="1"/>
      <dgm:spPr/>
      <dgm:t>
        <a:bodyPr/>
        <a:lstStyle/>
        <a:p>
          <a:r>
            <a:rPr lang="en-US" sz="1400"/>
            <a:t>Large: 2</a:t>
          </a:r>
        </a:p>
      </dgm:t>
    </dgm:pt>
    <dgm:pt modelId="{85749AEE-0A1C-454C-8483-28D9A8CE0601}" type="parTrans" cxnId="{59E45F08-A2A2-4677-AF48-559F144C653D}">
      <dgm:prSet/>
      <dgm:spPr/>
      <dgm:t>
        <a:bodyPr/>
        <a:lstStyle/>
        <a:p>
          <a:endParaRPr lang="en-US"/>
        </a:p>
      </dgm:t>
    </dgm:pt>
    <dgm:pt modelId="{001094D3-7329-4D4D-84C1-FE35584AFE29}" type="sibTrans" cxnId="{59E45F08-A2A2-4677-AF48-559F144C653D}">
      <dgm:prSet/>
      <dgm:spPr/>
      <dgm:t>
        <a:bodyPr/>
        <a:lstStyle/>
        <a:p>
          <a:endParaRPr lang="en-US"/>
        </a:p>
      </dgm:t>
    </dgm:pt>
    <dgm:pt modelId="{49250450-16EC-471F-8482-DFFFBE6090FF}" type="pres">
      <dgm:prSet presAssocID="{7F488F0F-902E-436B-A9A0-43A7654CDAB6}" presName="linear" presStyleCnt="0">
        <dgm:presLayoutVars>
          <dgm:dir/>
          <dgm:animLvl val="lvl"/>
          <dgm:resizeHandles val="exact"/>
        </dgm:presLayoutVars>
      </dgm:prSet>
      <dgm:spPr/>
    </dgm:pt>
    <dgm:pt modelId="{AF4F6A80-1F03-4623-98F5-E166F037EBA2}" type="pres">
      <dgm:prSet presAssocID="{B38D61DA-80AB-40CF-A37F-7238BF1F1BDA}" presName="parentLin" presStyleCnt="0"/>
      <dgm:spPr/>
    </dgm:pt>
    <dgm:pt modelId="{43D18572-DA78-4356-A4D9-64526ACA15F3}" type="pres">
      <dgm:prSet presAssocID="{B38D61DA-80AB-40CF-A37F-7238BF1F1BDA}" presName="parentLeftMargin" presStyleLbl="node1" presStyleIdx="0" presStyleCnt="4"/>
      <dgm:spPr/>
    </dgm:pt>
    <dgm:pt modelId="{4A8095DB-6654-44DA-97C9-FDBF189C591F}" type="pres">
      <dgm:prSet presAssocID="{B38D61DA-80AB-40CF-A37F-7238BF1F1BDA}" presName="parentText" presStyleLbl="node1" presStyleIdx="0" presStyleCnt="4" custScaleX="128214" custScaleY="184680">
        <dgm:presLayoutVars>
          <dgm:chMax val="0"/>
          <dgm:bulletEnabled val="1"/>
        </dgm:presLayoutVars>
      </dgm:prSet>
      <dgm:spPr/>
    </dgm:pt>
    <dgm:pt modelId="{027D817F-1CC2-4EBB-AB8C-498F05FE2941}" type="pres">
      <dgm:prSet presAssocID="{B38D61DA-80AB-40CF-A37F-7238BF1F1BDA}" presName="negativeSpace" presStyleCnt="0"/>
      <dgm:spPr/>
    </dgm:pt>
    <dgm:pt modelId="{6E61D334-E45A-4231-82DE-E94E19C5F991}" type="pres">
      <dgm:prSet presAssocID="{B38D61DA-80AB-40CF-A37F-7238BF1F1BDA}" presName="childText" presStyleLbl="conFgAcc1" presStyleIdx="0" presStyleCnt="4">
        <dgm:presLayoutVars>
          <dgm:bulletEnabled val="1"/>
        </dgm:presLayoutVars>
      </dgm:prSet>
      <dgm:spPr/>
    </dgm:pt>
    <dgm:pt modelId="{A113BDE8-DDFD-45EE-A9A4-3FCF53757551}" type="pres">
      <dgm:prSet presAssocID="{E3862A18-6E00-4B18-849D-2DBEE1191441}" presName="spaceBetweenRectangles" presStyleCnt="0"/>
      <dgm:spPr/>
    </dgm:pt>
    <dgm:pt modelId="{CFB0A9C9-34A0-45BA-A1BC-7964CC675911}" type="pres">
      <dgm:prSet presAssocID="{CBC2CCD1-12AC-4523-9AB8-C2F2B78EB47D}" presName="parentLin" presStyleCnt="0"/>
      <dgm:spPr/>
    </dgm:pt>
    <dgm:pt modelId="{82A4F812-BD4D-4158-A768-71B8D0EABE9E}" type="pres">
      <dgm:prSet presAssocID="{CBC2CCD1-12AC-4523-9AB8-C2F2B78EB47D}" presName="parentLeftMargin" presStyleLbl="node1" presStyleIdx="0" presStyleCnt="4"/>
      <dgm:spPr/>
    </dgm:pt>
    <dgm:pt modelId="{5FBCC398-9E95-4DDD-A7B5-F0EC3F9882D2}" type="pres">
      <dgm:prSet presAssocID="{CBC2CCD1-12AC-4523-9AB8-C2F2B78EB47D}" presName="parentText" presStyleLbl="node1" presStyleIdx="1" presStyleCnt="4" custScaleX="127949">
        <dgm:presLayoutVars>
          <dgm:chMax val="0"/>
          <dgm:bulletEnabled val="1"/>
        </dgm:presLayoutVars>
      </dgm:prSet>
      <dgm:spPr/>
    </dgm:pt>
    <dgm:pt modelId="{97B7C132-7FF6-43C0-BBB6-1AC5D58C1404}" type="pres">
      <dgm:prSet presAssocID="{CBC2CCD1-12AC-4523-9AB8-C2F2B78EB47D}" presName="negativeSpace" presStyleCnt="0"/>
      <dgm:spPr/>
    </dgm:pt>
    <dgm:pt modelId="{292B75FA-8D94-4DA2-AD68-C67786C78000}" type="pres">
      <dgm:prSet presAssocID="{CBC2CCD1-12AC-4523-9AB8-C2F2B78EB47D}" presName="childText" presStyleLbl="conFgAcc1" presStyleIdx="1" presStyleCnt="4">
        <dgm:presLayoutVars>
          <dgm:bulletEnabled val="1"/>
        </dgm:presLayoutVars>
      </dgm:prSet>
      <dgm:spPr/>
    </dgm:pt>
    <dgm:pt modelId="{1A8AC0B3-51C3-45F8-9829-600CD11CB083}" type="pres">
      <dgm:prSet presAssocID="{69BCD0E2-12EB-4044-8323-B29DE02F8991}" presName="spaceBetweenRectangles" presStyleCnt="0"/>
      <dgm:spPr/>
    </dgm:pt>
    <dgm:pt modelId="{286A43AC-7915-4247-9DF1-41DE3C03DF24}" type="pres">
      <dgm:prSet presAssocID="{D9DB2C66-2E21-41AA-9FB8-7B8DDD631ED3}" presName="parentLin" presStyleCnt="0"/>
      <dgm:spPr/>
    </dgm:pt>
    <dgm:pt modelId="{5B0306F2-A057-4007-A75B-0E4000185026}" type="pres">
      <dgm:prSet presAssocID="{D9DB2C66-2E21-41AA-9FB8-7B8DDD631ED3}" presName="parentLeftMargin" presStyleLbl="node1" presStyleIdx="1" presStyleCnt="4"/>
      <dgm:spPr/>
    </dgm:pt>
    <dgm:pt modelId="{69BD595B-1334-44F2-9366-05E3EC9DEDDB}" type="pres">
      <dgm:prSet presAssocID="{D9DB2C66-2E21-41AA-9FB8-7B8DDD631ED3}" presName="parentText" presStyleLbl="node1" presStyleIdx="2" presStyleCnt="4" custFlipHor="0" custScaleX="17511">
        <dgm:presLayoutVars>
          <dgm:chMax val="0"/>
          <dgm:bulletEnabled val="1"/>
        </dgm:presLayoutVars>
      </dgm:prSet>
      <dgm:spPr/>
    </dgm:pt>
    <dgm:pt modelId="{4CEFAA98-BD38-4C8F-905E-17727505270E}" type="pres">
      <dgm:prSet presAssocID="{D9DB2C66-2E21-41AA-9FB8-7B8DDD631ED3}" presName="negativeSpace" presStyleCnt="0"/>
      <dgm:spPr/>
    </dgm:pt>
    <dgm:pt modelId="{E7D7214F-5FC3-412D-B792-C5EFB9FD6F5B}" type="pres">
      <dgm:prSet presAssocID="{D9DB2C66-2E21-41AA-9FB8-7B8DDD631ED3}" presName="childText" presStyleLbl="conFgAcc1" presStyleIdx="2" presStyleCnt="4">
        <dgm:presLayoutVars>
          <dgm:bulletEnabled val="1"/>
        </dgm:presLayoutVars>
      </dgm:prSet>
      <dgm:spPr/>
    </dgm:pt>
    <dgm:pt modelId="{09346A51-00AC-4C15-8A3B-A9318AE7EF60}" type="pres">
      <dgm:prSet presAssocID="{23FD14A7-3C56-4720-9354-E84D05C5EA47}" presName="spaceBetweenRectangles" presStyleCnt="0"/>
      <dgm:spPr/>
    </dgm:pt>
    <dgm:pt modelId="{9D1D24D6-A4BC-46CA-A4F2-66F229740B2A}" type="pres">
      <dgm:prSet presAssocID="{A022AFFE-1504-4719-8E0B-395D6B453196}" presName="parentLin" presStyleCnt="0"/>
      <dgm:spPr/>
    </dgm:pt>
    <dgm:pt modelId="{BD02D1D1-AC10-4C27-8B5A-6A8C9F8B55C6}" type="pres">
      <dgm:prSet presAssocID="{A022AFFE-1504-4719-8E0B-395D6B453196}" presName="parentLeftMargin" presStyleLbl="node1" presStyleIdx="2" presStyleCnt="4"/>
      <dgm:spPr/>
    </dgm:pt>
    <dgm:pt modelId="{21ACD7EE-AD71-41DE-BDEE-3A3DA2747355}" type="pres">
      <dgm:prSet presAssocID="{A022AFFE-1504-4719-8E0B-395D6B453196}" presName="parentText" presStyleLbl="node1" presStyleIdx="3" presStyleCnt="4" custFlipHor="0" custScaleX="18519">
        <dgm:presLayoutVars>
          <dgm:chMax val="0"/>
          <dgm:bulletEnabled val="1"/>
        </dgm:presLayoutVars>
      </dgm:prSet>
      <dgm:spPr/>
    </dgm:pt>
    <dgm:pt modelId="{D1E4F364-B119-4998-A414-D5724E1EB0BB}" type="pres">
      <dgm:prSet presAssocID="{A022AFFE-1504-4719-8E0B-395D6B453196}" presName="negativeSpace" presStyleCnt="0"/>
      <dgm:spPr/>
    </dgm:pt>
    <dgm:pt modelId="{4014D8A4-F4F1-411D-A5C1-48E3F4AB42F3}" type="pres">
      <dgm:prSet presAssocID="{A022AFFE-1504-4719-8E0B-395D6B453196}" presName="childText" presStyleLbl="conFgAcc1" presStyleIdx="3" presStyleCnt="4" custScaleY="93517">
        <dgm:presLayoutVars>
          <dgm:bulletEnabled val="1"/>
        </dgm:presLayoutVars>
      </dgm:prSet>
      <dgm:spPr/>
    </dgm:pt>
  </dgm:ptLst>
  <dgm:cxnLst>
    <dgm:cxn modelId="{68145001-1E13-4468-AFA9-D6F224DD3CA2}" srcId="{DC2767FF-3C74-42F6-BBDA-747ABBD9F565}" destId="{4E419EA6-3DBD-4EA6-B644-37BFAE700A1A}" srcOrd="1" destOrd="0" parTransId="{583DBDD7-74E5-4A45-9860-028C2AEE7070}" sibTransId="{04B7CCD6-9EA3-4484-ABE9-A04CE04A85B3}"/>
    <dgm:cxn modelId="{26BB2704-5207-4222-8EBC-F2E6D1B0ADB5}" type="presOf" srcId="{B38D61DA-80AB-40CF-A37F-7238BF1F1BDA}" destId="{4A8095DB-6654-44DA-97C9-FDBF189C591F}" srcOrd="1" destOrd="0" presId="urn:microsoft.com/office/officeart/2005/8/layout/list1"/>
    <dgm:cxn modelId="{59E45F08-A2A2-4677-AF48-559F144C653D}" srcId="{DC2767FF-3C74-42F6-BBDA-747ABBD9F565}" destId="{3B9B57B4-6B8D-44CC-9676-F4F6B7FD4E83}" srcOrd="2" destOrd="0" parTransId="{85749AEE-0A1C-454C-8483-28D9A8CE0601}" sibTransId="{001094D3-7329-4D4D-84C1-FE35584AFE29}"/>
    <dgm:cxn modelId="{54CF8E18-5F26-4197-A82E-B85D756F8ACB}" type="presOf" srcId="{B38D61DA-80AB-40CF-A37F-7238BF1F1BDA}" destId="{43D18572-DA78-4356-A4D9-64526ACA15F3}" srcOrd="0" destOrd="0" presId="urn:microsoft.com/office/officeart/2005/8/layout/list1"/>
    <dgm:cxn modelId="{E47E141B-6E8F-46D7-A7A3-BA7DD4E3D529}" type="presOf" srcId="{DC2767FF-3C74-42F6-BBDA-747ABBD9F565}" destId="{4014D8A4-F4F1-411D-A5C1-48E3F4AB42F3}" srcOrd="0" destOrd="0" presId="urn:microsoft.com/office/officeart/2005/8/layout/list1"/>
    <dgm:cxn modelId="{CACAF42A-AA26-4F0C-B5DD-E2195AC54740}" srcId="{A022AFFE-1504-4719-8E0B-395D6B453196}" destId="{DC2767FF-3C74-42F6-BBDA-747ABBD9F565}" srcOrd="0" destOrd="0" parTransId="{D7B91B17-8FD3-4995-A21A-FECE347B0E7E}" sibTransId="{B71791B3-C722-4F70-9413-81C944FB74C4}"/>
    <dgm:cxn modelId="{9BC01A31-798B-4751-AA64-DDDE870DAD10}" type="presOf" srcId="{BB87C25D-E55D-44A1-A16D-5C1B51568850}" destId="{E7D7214F-5FC3-412D-B792-C5EFB9FD6F5B}" srcOrd="0" destOrd="2" presId="urn:microsoft.com/office/officeart/2005/8/layout/list1"/>
    <dgm:cxn modelId="{19021140-F065-4E35-9BFD-F20FDB2FD19C}" type="presOf" srcId="{5360DE76-B50E-4E34-B02F-CA01DDAFAD45}" destId="{E7D7214F-5FC3-412D-B792-C5EFB9FD6F5B}" srcOrd="0" destOrd="4" presId="urn:microsoft.com/office/officeart/2005/8/layout/list1"/>
    <dgm:cxn modelId="{9960AB62-E863-4E68-A49A-12BA5B6DCCD5}" srcId="{7F488F0F-902E-436B-A9A0-43A7654CDAB6}" destId="{A022AFFE-1504-4719-8E0B-395D6B453196}" srcOrd="3" destOrd="0" parTransId="{FB33134E-C65C-4930-8ED0-A4ED0F61652E}" sibTransId="{BFC78A75-821F-4ACB-917C-9DD1DF9C4C2D}"/>
    <dgm:cxn modelId="{B78BBF66-44A4-4478-B89F-F641CCD5873F}" type="presOf" srcId="{F7A5A28D-6114-4704-AB48-46501D46754E}" destId="{E7D7214F-5FC3-412D-B792-C5EFB9FD6F5B}" srcOrd="0" destOrd="0" presId="urn:microsoft.com/office/officeart/2005/8/layout/list1"/>
    <dgm:cxn modelId="{C73FC450-0175-45C9-A092-C2AE8863AB5B}" type="presOf" srcId="{CBC2CCD1-12AC-4523-9AB8-C2F2B78EB47D}" destId="{82A4F812-BD4D-4158-A768-71B8D0EABE9E}" srcOrd="0" destOrd="0" presId="urn:microsoft.com/office/officeart/2005/8/layout/list1"/>
    <dgm:cxn modelId="{15DEDE70-340F-4415-B297-BA5183A40E9D}" type="presOf" srcId="{A022AFFE-1504-4719-8E0B-395D6B453196}" destId="{21ACD7EE-AD71-41DE-BDEE-3A3DA2747355}" srcOrd="1" destOrd="0" presId="urn:microsoft.com/office/officeart/2005/8/layout/list1"/>
    <dgm:cxn modelId="{E2080977-48F1-4BD0-A79E-3C741E9EA1FB}" type="presOf" srcId="{4E419EA6-3DBD-4EA6-B644-37BFAE700A1A}" destId="{4014D8A4-F4F1-411D-A5C1-48E3F4AB42F3}" srcOrd="0" destOrd="2" presId="urn:microsoft.com/office/officeart/2005/8/layout/list1"/>
    <dgm:cxn modelId="{65EDEE7E-C1C2-4362-A1D7-6B7F3D8803A9}" srcId="{7F488F0F-902E-436B-A9A0-43A7654CDAB6}" destId="{D9DB2C66-2E21-41AA-9FB8-7B8DDD631ED3}" srcOrd="2" destOrd="0" parTransId="{6988C6F6-733C-48CC-A3A8-7F9723308BA0}" sibTransId="{23FD14A7-3C56-4720-9354-E84D05C5EA47}"/>
    <dgm:cxn modelId="{C76BFE7F-3926-4384-B615-54881E8B3BCE}" srcId="{DC2767FF-3C74-42F6-BBDA-747ABBD9F565}" destId="{C7E7A1E4-2177-44F4-A4C9-28951C0FE63E}" srcOrd="0" destOrd="0" parTransId="{B850C837-918E-4E07-BA3E-CF5DE4B7E8CC}" sibTransId="{B6CD4FFD-9FE4-4411-8B3F-DB051F32DF54}"/>
    <dgm:cxn modelId="{840A2681-BAF1-4059-924B-81FCF9991299}" type="presOf" srcId="{D9DB2C66-2E21-41AA-9FB8-7B8DDD631ED3}" destId="{69BD595B-1334-44F2-9366-05E3EC9DEDDB}" srcOrd="1" destOrd="0" presId="urn:microsoft.com/office/officeart/2005/8/layout/list1"/>
    <dgm:cxn modelId="{E6FB4196-F572-4F07-B5F0-A41106E6B763}" srcId="{7F488F0F-902E-436B-A9A0-43A7654CDAB6}" destId="{B38D61DA-80AB-40CF-A37F-7238BF1F1BDA}" srcOrd="0" destOrd="0" parTransId="{29150CA9-E08C-4CF5-BA67-022F517774D3}" sibTransId="{E3862A18-6E00-4B18-849D-2DBEE1191441}"/>
    <dgm:cxn modelId="{C51B4696-5199-498D-986C-4A0FC721A6CB}" type="presOf" srcId="{CBC2CCD1-12AC-4523-9AB8-C2F2B78EB47D}" destId="{5FBCC398-9E95-4DDD-A7B5-F0EC3F9882D2}" srcOrd="1" destOrd="0" presId="urn:microsoft.com/office/officeart/2005/8/layout/list1"/>
    <dgm:cxn modelId="{8EF2D198-CE69-488E-A0E9-4087A3BE2FED}" type="presOf" srcId="{E503C68E-A2C2-4B71-98DD-F5BA2EFBA104}" destId="{E7D7214F-5FC3-412D-B792-C5EFB9FD6F5B}" srcOrd="0" destOrd="1" presId="urn:microsoft.com/office/officeart/2005/8/layout/list1"/>
    <dgm:cxn modelId="{838F74A6-9071-470D-9018-69476042771C}" srcId="{F7A5A28D-6114-4704-AB48-46501D46754E}" destId="{BB87C25D-E55D-44A1-A16D-5C1B51568850}" srcOrd="1" destOrd="0" parTransId="{3E2B951A-BDBF-4D22-A2EB-679D46F95CAB}" sibTransId="{A6EB19DF-BF79-42C4-A794-E3F291F9059A}"/>
    <dgm:cxn modelId="{98A6DDA6-C599-4CDF-B6F7-F7C63F27A00A}" type="presOf" srcId="{C7E7A1E4-2177-44F4-A4C9-28951C0FE63E}" destId="{4014D8A4-F4F1-411D-A5C1-48E3F4AB42F3}" srcOrd="0" destOrd="1" presId="urn:microsoft.com/office/officeart/2005/8/layout/list1"/>
    <dgm:cxn modelId="{6567CAAB-AE79-4C91-BC1D-1A098F65015C}" srcId="{7F488F0F-902E-436B-A9A0-43A7654CDAB6}" destId="{CBC2CCD1-12AC-4523-9AB8-C2F2B78EB47D}" srcOrd="1" destOrd="0" parTransId="{119C6B05-8650-49DE-97EE-6F83780A6183}" sibTransId="{69BCD0E2-12EB-4044-8323-B29DE02F8991}"/>
    <dgm:cxn modelId="{4C7EF9C3-32A4-488F-B1AA-6AB3FCF8EC50}" srcId="{D9DB2C66-2E21-41AA-9FB8-7B8DDD631ED3}" destId="{F7A5A28D-6114-4704-AB48-46501D46754E}" srcOrd="0" destOrd="0" parTransId="{03927B6E-9260-4BC3-B320-6CA1CAF6DA24}" sibTransId="{88C0282C-290E-4D9E-A44D-8DD9C22BAC3E}"/>
    <dgm:cxn modelId="{23010FC6-9409-412C-87BB-89B4B965128A}" type="presOf" srcId="{3B9B57B4-6B8D-44CC-9676-F4F6B7FD4E83}" destId="{4014D8A4-F4F1-411D-A5C1-48E3F4AB42F3}" srcOrd="0" destOrd="3" presId="urn:microsoft.com/office/officeart/2005/8/layout/list1"/>
    <dgm:cxn modelId="{44CF85C8-38B5-46FF-B6D2-2F964262B419}" srcId="{A93817F7-0743-4D93-AB90-FCB93759EAF4}" destId="{5360DE76-B50E-4E34-B02F-CA01DDAFAD45}" srcOrd="0" destOrd="0" parTransId="{901FD959-D004-4CB0-AF01-9B154466C4A1}" sibTransId="{350ACA21-AA0B-4934-A1E2-33CE61AEE036}"/>
    <dgm:cxn modelId="{989DCDC8-FDC3-40EE-8009-50FED2815BE5}" srcId="{F7A5A28D-6114-4704-AB48-46501D46754E}" destId="{E503C68E-A2C2-4B71-98DD-F5BA2EFBA104}" srcOrd="0" destOrd="0" parTransId="{6E57B72B-1B0D-4A46-8FFD-DB3683251676}" sibTransId="{635F2C5C-C7F6-40BC-818A-54DCA5884053}"/>
    <dgm:cxn modelId="{83D136D2-D0CA-4981-8229-02420335F73C}" type="presOf" srcId="{D9DB2C66-2E21-41AA-9FB8-7B8DDD631ED3}" destId="{5B0306F2-A057-4007-A75B-0E4000185026}" srcOrd="0" destOrd="0" presId="urn:microsoft.com/office/officeart/2005/8/layout/list1"/>
    <dgm:cxn modelId="{85C8BDDA-8971-43A1-925C-881FD32328AA}" srcId="{A93817F7-0743-4D93-AB90-FCB93759EAF4}" destId="{93FD5BDD-A12C-4D36-A8CE-7B04E5B2283C}" srcOrd="1" destOrd="0" parTransId="{133A9D4B-E2FF-48BE-A161-9406AC444E3B}" sibTransId="{17B5A58A-B2C7-4213-B103-2D69B239DBC9}"/>
    <dgm:cxn modelId="{84A934E0-649E-435B-AD49-667B5BA1AEDF}" type="presOf" srcId="{A022AFFE-1504-4719-8E0B-395D6B453196}" destId="{BD02D1D1-AC10-4C27-8B5A-6A8C9F8B55C6}" srcOrd="0" destOrd="0" presId="urn:microsoft.com/office/officeart/2005/8/layout/list1"/>
    <dgm:cxn modelId="{2AA0C9E5-3263-4F56-9D18-F332AFF51711}" type="presOf" srcId="{A93817F7-0743-4D93-AB90-FCB93759EAF4}" destId="{E7D7214F-5FC3-412D-B792-C5EFB9FD6F5B}" srcOrd="0" destOrd="3" presId="urn:microsoft.com/office/officeart/2005/8/layout/list1"/>
    <dgm:cxn modelId="{67F15BE7-F5DE-4477-943E-6A7F299CBF2A}" type="presOf" srcId="{7F488F0F-902E-436B-A9A0-43A7654CDAB6}" destId="{49250450-16EC-471F-8482-DFFFBE6090FF}" srcOrd="0" destOrd="0" presId="urn:microsoft.com/office/officeart/2005/8/layout/list1"/>
    <dgm:cxn modelId="{917D8EF0-48D5-421A-87FD-6AEDBD4B2703}" type="presOf" srcId="{93FD5BDD-A12C-4D36-A8CE-7B04E5B2283C}" destId="{E7D7214F-5FC3-412D-B792-C5EFB9FD6F5B}" srcOrd="0" destOrd="5" presId="urn:microsoft.com/office/officeart/2005/8/layout/list1"/>
    <dgm:cxn modelId="{C8AC2AFA-7053-469E-9EF6-616990D12FF5}" srcId="{D9DB2C66-2E21-41AA-9FB8-7B8DDD631ED3}" destId="{A93817F7-0743-4D93-AB90-FCB93759EAF4}" srcOrd="1" destOrd="0" parTransId="{2DB446B7-DA17-40B3-B158-C143BEB1A51A}" sibTransId="{7E982D70-8B06-453D-AFEC-45D115EAFD42}"/>
    <dgm:cxn modelId="{69C5F050-4616-474E-BEE2-D68EC2D48113}" type="presParOf" srcId="{49250450-16EC-471F-8482-DFFFBE6090FF}" destId="{AF4F6A80-1F03-4623-98F5-E166F037EBA2}" srcOrd="0" destOrd="0" presId="urn:microsoft.com/office/officeart/2005/8/layout/list1"/>
    <dgm:cxn modelId="{9D2BFE0A-C54C-43A0-ABE4-4176E4753CC1}" type="presParOf" srcId="{AF4F6A80-1F03-4623-98F5-E166F037EBA2}" destId="{43D18572-DA78-4356-A4D9-64526ACA15F3}" srcOrd="0" destOrd="0" presId="urn:microsoft.com/office/officeart/2005/8/layout/list1"/>
    <dgm:cxn modelId="{6907004A-5ECB-4125-A018-A60302D5827E}" type="presParOf" srcId="{AF4F6A80-1F03-4623-98F5-E166F037EBA2}" destId="{4A8095DB-6654-44DA-97C9-FDBF189C591F}" srcOrd="1" destOrd="0" presId="urn:microsoft.com/office/officeart/2005/8/layout/list1"/>
    <dgm:cxn modelId="{38FDBA77-1726-40EB-9A67-490632B024F7}" type="presParOf" srcId="{49250450-16EC-471F-8482-DFFFBE6090FF}" destId="{027D817F-1CC2-4EBB-AB8C-498F05FE2941}" srcOrd="1" destOrd="0" presId="urn:microsoft.com/office/officeart/2005/8/layout/list1"/>
    <dgm:cxn modelId="{1F202902-30F4-4130-96F7-6AB2424073C9}" type="presParOf" srcId="{49250450-16EC-471F-8482-DFFFBE6090FF}" destId="{6E61D334-E45A-4231-82DE-E94E19C5F991}" srcOrd="2" destOrd="0" presId="urn:microsoft.com/office/officeart/2005/8/layout/list1"/>
    <dgm:cxn modelId="{9404898D-E3D2-4577-9497-2496A74E6776}" type="presParOf" srcId="{49250450-16EC-471F-8482-DFFFBE6090FF}" destId="{A113BDE8-DDFD-45EE-A9A4-3FCF53757551}" srcOrd="3" destOrd="0" presId="urn:microsoft.com/office/officeart/2005/8/layout/list1"/>
    <dgm:cxn modelId="{93D0AC42-4B26-4611-B80D-587F25731404}" type="presParOf" srcId="{49250450-16EC-471F-8482-DFFFBE6090FF}" destId="{CFB0A9C9-34A0-45BA-A1BC-7964CC675911}" srcOrd="4" destOrd="0" presId="urn:microsoft.com/office/officeart/2005/8/layout/list1"/>
    <dgm:cxn modelId="{31847D0B-1579-4E6E-9946-542B4A91E4AD}" type="presParOf" srcId="{CFB0A9C9-34A0-45BA-A1BC-7964CC675911}" destId="{82A4F812-BD4D-4158-A768-71B8D0EABE9E}" srcOrd="0" destOrd="0" presId="urn:microsoft.com/office/officeart/2005/8/layout/list1"/>
    <dgm:cxn modelId="{103F0216-2A2C-4647-A292-DDA105A04741}" type="presParOf" srcId="{CFB0A9C9-34A0-45BA-A1BC-7964CC675911}" destId="{5FBCC398-9E95-4DDD-A7B5-F0EC3F9882D2}" srcOrd="1" destOrd="0" presId="urn:microsoft.com/office/officeart/2005/8/layout/list1"/>
    <dgm:cxn modelId="{ED6DCAC4-50EB-4B48-83FE-E68C1E84DC04}" type="presParOf" srcId="{49250450-16EC-471F-8482-DFFFBE6090FF}" destId="{97B7C132-7FF6-43C0-BBB6-1AC5D58C1404}" srcOrd="5" destOrd="0" presId="urn:microsoft.com/office/officeart/2005/8/layout/list1"/>
    <dgm:cxn modelId="{50189280-8EFF-41F4-8B42-6023E282F72D}" type="presParOf" srcId="{49250450-16EC-471F-8482-DFFFBE6090FF}" destId="{292B75FA-8D94-4DA2-AD68-C67786C78000}" srcOrd="6" destOrd="0" presId="urn:microsoft.com/office/officeart/2005/8/layout/list1"/>
    <dgm:cxn modelId="{AEDD2D36-B2C9-4B07-AC2E-9FC57F6986C3}" type="presParOf" srcId="{49250450-16EC-471F-8482-DFFFBE6090FF}" destId="{1A8AC0B3-51C3-45F8-9829-600CD11CB083}" srcOrd="7" destOrd="0" presId="urn:microsoft.com/office/officeart/2005/8/layout/list1"/>
    <dgm:cxn modelId="{4E15741F-46D6-4D1B-9B51-570F5F965489}" type="presParOf" srcId="{49250450-16EC-471F-8482-DFFFBE6090FF}" destId="{286A43AC-7915-4247-9DF1-41DE3C03DF24}" srcOrd="8" destOrd="0" presId="urn:microsoft.com/office/officeart/2005/8/layout/list1"/>
    <dgm:cxn modelId="{3229C4AC-2C62-4717-8B4F-B17442F963A0}" type="presParOf" srcId="{286A43AC-7915-4247-9DF1-41DE3C03DF24}" destId="{5B0306F2-A057-4007-A75B-0E4000185026}" srcOrd="0" destOrd="0" presId="urn:microsoft.com/office/officeart/2005/8/layout/list1"/>
    <dgm:cxn modelId="{12497A24-49E0-4FC9-814C-6D1AD323D825}" type="presParOf" srcId="{286A43AC-7915-4247-9DF1-41DE3C03DF24}" destId="{69BD595B-1334-44F2-9366-05E3EC9DEDDB}" srcOrd="1" destOrd="0" presId="urn:microsoft.com/office/officeart/2005/8/layout/list1"/>
    <dgm:cxn modelId="{4BFDFF98-8F9E-466F-B024-09011BC779C1}" type="presParOf" srcId="{49250450-16EC-471F-8482-DFFFBE6090FF}" destId="{4CEFAA98-BD38-4C8F-905E-17727505270E}" srcOrd="9" destOrd="0" presId="urn:microsoft.com/office/officeart/2005/8/layout/list1"/>
    <dgm:cxn modelId="{B9175B57-D025-4FBC-BF6D-9685D8D5602A}" type="presParOf" srcId="{49250450-16EC-471F-8482-DFFFBE6090FF}" destId="{E7D7214F-5FC3-412D-B792-C5EFB9FD6F5B}" srcOrd="10" destOrd="0" presId="urn:microsoft.com/office/officeart/2005/8/layout/list1"/>
    <dgm:cxn modelId="{3F9FA96F-8578-4020-ACF7-6B734EE021A5}" type="presParOf" srcId="{49250450-16EC-471F-8482-DFFFBE6090FF}" destId="{09346A51-00AC-4C15-8A3B-A9318AE7EF60}" srcOrd="11" destOrd="0" presId="urn:microsoft.com/office/officeart/2005/8/layout/list1"/>
    <dgm:cxn modelId="{E3ABA669-510B-4C6E-9439-EA286D8FE76F}" type="presParOf" srcId="{49250450-16EC-471F-8482-DFFFBE6090FF}" destId="{9D1D24D6-A4BC-46CA-A4F2-66F229740B2A}" srcOrd="12" destOrd="0" presId="urn:microsoft.com/office/officeart/2005/8/layout/list1"/>
    <dgm:cxn modelId="{FD546F8B-844F-4582-9C62-3349EF632C9E}" type="presParOf" srcId="{9D1D24D6-A4BC-46CA-A4F2-66F229740B2A}" destId="{BD02D1D1-AC10-4C27-8B5A-6A8C9F8B55C6}" srcOrd="0" destOrd="0" presId="urn:microsoft.com/office/officeart/2005/8/layout/list1"/>
    <dgm:cxn modelId="{413382FB-2630-41A0-B25B-8A72A4353FA5}" type="presParOf" srcId="{9D1D24D6-A4BC-46CA-A4F2-66F229740B2A}" destId="{21ACD7EE-AD71-41DE-BDEE-3A3DA2747355}" srcOrd="1" destOrd="0" presId="urn:microsoft.com/office/officeart/2005/8/layout/list1"/>
    <dgm:cxn modelId="{3E332322-5851-4707-BAC6-52C2601A6DB7}" type="presParOf" srcId="{49250450-16EC-471F-8482-DFFFBE6090FF}" destId="{D1E4F364-B119-4998-A414-D5724E1EB0BB}" srcOrd="13" destOrd="0" presId="urn:microsoft.com/office/officeart/2005/8/layout/list1"/>
    <dgm:cxn modelId="{76D5BB95-6E27-44C1-8574-C97141C38004}" type="presParOf" srcId="{49250450-16EC-471F-8482-DFFFBE6090FF}" destId="{4014D8A4-F4F1-411D-A5C1-48E3F4AB42F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32A1A-3256-4C51-9089-E9675ECFF39A}">
      <dsp:nvSpPr>
        <dsp:cNvPr id="0" name=""/>
        <dsp:cNvSpPr/>
      </dsp:nvSpPr>
      <dsp:spPr>
        <a:xfrm>
          <a:off x="6438723" y="653156"/>
          <a:ext cx="2361846" cy="273271"/>
        </a:xfrm>
        <a:custGeom>
          <a:avLst/>
          <a:gdLst/>
          <a:ahLst/>
          <a:cxnLst/>
          <a:rect l="0" t="0" r="0" b="0"/>
          <a:pathLst>
            <a:path>
              <a:moveTo>
                <a:pt x="0" y="0"/>
              </a:moveTo>
              <a:lnTo>
                <a:pt x="0" y="136635"/>
              </a:lnTo>
              <a:lnTo>
                <a:pt x="2361846" y="136635"/>
              </a:lnTo>
              <a:lnTo>
                <a:pt x="2361846"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88022F-9DCC-47BD-BC4F-B13AFBB5E308}">
      <dsp:nvSpPr>
        <dsp:cNvPr id="0" name=""/>
        <dsp:cNvSpPr/>
      </dsp:nvSpPr>
      <dsp:spPr>
        <a:xfrm>
          <a:off x="6705488"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244DF-FC9A-4202-9651-20CED2092727}">
      <dsp:nvSpPr>
        <dsp:cNvPr id="0" name=""/>
        <dsp:cNvSpPr/>
      </dsp:nvSpPr>
      <dsp:spPr>
        <a:xfrm>
          <a:off x="6438723" y="653156"/>
          <a:ext cx="787282" cy="273271"/>
        </a:xfrm>
        <a:custGeom>
          <a:avLst/>
          <a:gdLst/>
          <a:ahLst/>
          <a:cxnLst/>
          <a:rect l="0" t="0" r="0" b="0"/>
          <a:pathLst>
            <a:path>
              <a:moveTo>
                <a:pt x="0" y="0"/>
              </a:moveTo>
              <a:lnTo>
                <a:pt x="0" y="136635"/>
              </a:lnTo>
              <a:lnTo>
                <a:pt x="787282" y="136635"/>
              </a:lnTo>
              <a:lnTo>
                <a:pt x="787282"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FF70DA-9829-429B-A819-BEC6BF45011B}">
      <dsp:nvSpPr>
        <dsp:cNvPr id="0" name=""/>
        <dsp:cNvSpPr/>
      </dsp:nvSpPr>
      <dsp:spPr>
        <a:xfrm>
          <a:off x="5130923"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BF2BF-54AC-4F08-BCC6-6A1C36A12D26}">
      <dsp:nvSpPr>
        <dsp:cNvPr id="0" name=""/>
        <dsp:cNvSpPr/>
      </dsp:nvSpPr>
      <dsp:spPr>
        <a:xfrm>
          <a:off x="5651441" y="653156"/>
          <a:ext cx="787282" cy="273271"/>
        </a:xfrm>
        <a:custGeom>
          <a:avLst/>
          <a:gdLst/>
          <a:ahLst/>
          <a:cxnLst/>
          <a:rect l="0" t="0" r="0" b="0"/>
          <a:pathLst>
            <a:path>
              <a:moveTo>
                <a:pt x="787282" y="0"/>
              </a:moveTo>
              <a:lnTo>
                <a:pt x="787282" y="136635"/>
              </a:lnTo>
              <a:lnTo>
                <a:pt x="0" y="136635"/>
              </a:lnTo>
              <a:lnTo>
                <a:pt x="0"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DFF18E-16EF-4E7F-AD05-E91A4E9A6801}">
      <dsp:nvSpPr>
        <dsp:cNvPr id="0" name=""/>
        <dsp:cNvSpPr/>
      </dsp:nvSpPr>
      <dsp:spPr>
        <a:xfrm>
          <a:off x="3556359" y="1577074"/>
          <a:ext cx="195193" cy="2446430"/>
        </a:xfrm>
        <a:custGeom>
          <a:avLst/>
          <a:gdLst/>
          <a:ahLst/>
          <a:cxnLst/>
          <a:rect l="0" t="0" r="0" b="0"/>
          <a:pathLst>
            <a:path>
              <a:moveTo>
                <a:pt x="0" y="0"/>
              </a:moveTo>
              <a:lnTo>
                <a:pt x="0" y="2446430"/>
              </a:lnTo>
              <a:lnTo>
                <a:pt x="195193" y="24464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C141B9-399A-4E69-A915-9542A38B1542}">
      <dsp:nvSpPr>
        <dsp:cNvPr id="0" name=""/>
        <dsp:cNvSpPr/>
      </dsp:nvSpPr>
      <dsp:spPr>
        <a:xfrm>
          <a:off x="3556359" y="1577074"/>
          <a:ext cx="195193" cy="1522512"/>
        </a:xfrm>
        <a:custGeom>
          <a:avLst/>
          <a:gdLst/>
          <a:ahLst/>
          <a:cxnLst/>
          <a:rect l="0" t="0" r="0" b="0"/>
          <a:pathLst>
            <a:path>
              <a:moveTo>
                <a:pt x="0" y="0"/>
              </a:moveTo>
              <a:lnTo>
                <a:pt x="0" y="1522512"/>
              </a:lnTo>
              <a:lnTo>
                <a:pt x="195193" y="152251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4B5138-9730-45B4-BF47-EDC498E68538}">
      <dsp:nvSpPr>
        <dsp:cNvPr id="0" name=""/>
        <dsp:cNvSpPr/>
      </dsp:nvSpPr>
      <dsp:spPr>
        <a:xfrm>
          <a:off x="3556359" y="1577074"/>
          <a:ext cx="195193" cy="598594"/>
        </a:xfrm>
        <a:custGeom>
          <a:avLst/>
          <a:gdLst/>
          <a:ahLst/>
          <a:cxnLst/>
          <a:rect l="0" t="0" r="0" b="0"/>
          <a:pathLst>
            <a:path>
              <a:moveTo>
                <a:pt x="0" y="0"/>
              </a:moveTo>
              <a:lnTo>
                <a:pt x="0" y="598594"/>
              </a:lnTo>
              <a:lnTo>
                <a:pt x="195193" y="59859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BFBCB8-6A7C-495A-AC9A-13B32645BC9C}">
      <dsp:nvSpPr>
        <dsp:cNvPr id="0" name=""/>
        <dsp:cNvSpPr/>
      </dsp:nvSpPr>
      <dsp:spPr>
        <a:xfrm>
          <a:off x="4076876" y="653156"/>
          <a:ext cx="2361846" cy="273271"/>
        </a:xfrm>
        <a:custGeom>
          <a:avLst/>
          <a:gdLst/>
          <a:ahLst/>
          <a:cxnLst/>
          <a:rect l="0" t="0" r="0" b="0"/>
          <a:pathLst>
            <a:path>
              <a:moveTo>
                <a:pt x="2361846" y="0"/>
              </a:moveTo>
              <a:lnTo>
                <a:pt x="2361846" y="136635"/>
              </a:lnTo>
              <a:lnTo>
                <a:pt x="0" y="136635"/>
              </a:lnTo>
              <a:lnTo>
                <a:pt x="0" y="273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C99060-5D6B-4330-B8F0-8721F66F5E87}">
      <dsp:nvSpPr>
        <dsp:cNvPr id="0" name=""/>
        <dsp:cNvSpPr/>
      </dsp:nvSpPr>
      <dsp:spPr>
        <a:xfrm>
          <a:off x="1064384"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Introduction</a:t>
          </a:r>
        </a:p>
      </dsp:txBody>
      <dsp:txXfrm>
        <a:off x="1064384" y="2510"/>
        <a:ext cx="1301292" cy="650646"/>
      </dsp:txXfrm>
    </dsp:sp>
    <dsp:sp modelId="{034C70AD-33C4-4A83-B435-ACED64E9F073}">
      <dsp:nvSpPr>
        <dsp:cNvPr id="0" name=""/>
        <dsp:cNvSpPr/>
      </dsp:nvSpPr>
      <dsp:spPr>
        <a:xfrm>
          <a:off x="2638948"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Importance of Feature Engineering</a:t>
          </a:r>
        </a:p>
      </dsp:txBody>
      <dsp:txXfrm>
        <a:off x="2638948" y="2510"/>
        <a:ext cx="1301292" cy="650646"/>
      </dsp:txXfrm>
    </dsp:sp>
    <dsp:sp modelId="{F0A05F25-9EAE-478B-9A21-919531C19F15}">
      <dsp:nvSpPr>
        <dsp:cNvPr id="0" name=""/>
        <dsp:cNvSpPr/>
      </dsp:nvSpPr>
      <dsp:spPr>
        <a:xfrm>
          <a:off x="4213512"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Relevance in Real World Applications</a:t>
          </a:r>
        </a:p>
      </dsp:txBody>
      <dsp:txXfrm>
        <a:off x="4213512" y="2510"/>
        <a:ext cx="1301292" cy="650646"/>
      </dsp:txXfrm>
    </dsp:sp>
    <dsp:sp modelId="{859A34D1-C7D3-4D9E-9805-34A912DEAE06}">
      <dsp:nvSpPr>
        <dsp:cNvPr id="0" name=""/>
        <dsp:cNvSpPr/>
      </dsp:nvSpPr>
      <dsp:spPr>
        <a:xfrm>
          <a:off x="5788076" y="2510"/>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What is Features</a:t>
          </a:r>
        </a:p>
      </dsp:txBody>
      <dsp:txXfrm>
        <a:off x="5788076" y="2510"/>
        <a:ext cx="1301292" cy="650646"/>
      </dsp:txXfrm>
    </dsp:sp>
    <dsp:sp modelId="{ED4C5B40-CFB8-4D4C-97E9-4E929BBAB096}">
      <dsp:nvSpPr>
        <dsp:cNvPr id="0" name=""/>
        <dsp:cNvSpPr/>
      </dsp:nvSpPr>
      <dsp:spPr>
        <a:xfrm>
          <a:off x="3426230"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Categorial Features</a:t>
          </a:r>
        </a:p>
      </dsp:txBody>
      <dsp:txXfrm>
        <a:off x="3426230" y="926428"/>
        <a:ext cx="1301292" cy="650646"/>
      </dsp:txXfrm>
    </dsp:sp>
    <dsp:sp modelId="{3B261A62-89AD-4DA1-A64D-D388E6209CE9}">
      <dsp:nvSpPr>
        <dsp:cNvPr id="0" name=""/>
        <dsp:cNvSpPr/>
      </dsp:nvSpPr>
      <dsp:spPr>
        <a:xfrm>
          <a:off x="3751553"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One-Hot Encoding</a:t>
          </a:r>
        </a:p>
      </dsp:txBody>
      <dsp:txXfrm>
        <a:off x="3751553" y="1850345"/>
        <a:ext cx="1301292" cy="650646"/>
      </dsp:txXfrm>
    </dsp:sp>
    <dsp:sp modelId="{A8AD2131-82F1-4665-BFC6-3458CA07C7B9}">
      <dsp:nvSpPr>
        <dsp:cNvPr id="0" name=""/>
        <dsp:cNvSpPr/>
      </dsp:nvSpPr>
      <dsp:spPr>
        <a:xfrm>
          <a:off x="3751553" y="2774263"/>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Label Encoding</a:t>
          </a:r>
        </a:p>
      </dsp:txBody>
      <dsp:txXfrm>
        <a:off x="3751553" y="2774263"/>
        <a:ext cx="1301292" cy="650646"/>
      </dsp:txXfrm>
    </dsp:sp>
    <dsp:sp modelId="{7E0FB461-9C15-4101-B119-34351DD77020}">
      <dsp:nvSpPr>
        <dsp:cNvPr id="0" name=""/>
        <dsp:cNvSpPr/>
      </dsp:nvSpPr>
      <dsp:spPr>
        <a:xfrm>
          <a:off x="3751553" y="3698181"/>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Target Encoding</a:t>
          </a:r>
        </a:p>
      </dsp:txBody>
      <dsp:txXfrm>
        <a:off x="3751553" y="3698181"/>
        <a:ext cx="1301292" cy="650646"/>
      </dsp:txXfrm>
    </dsp:sp>
    <dsp:sp modelId="{8DEE13A0-31A4-44E7-A148-8FDCFD99D9FF}">
      <dsp:nvSpPr>
        <dsp:cNvPr id="0" name=""/>
        <dsp:cNvSpPr/>
      </dsp:nvSpPr>
      <dsp:spPr>
        <a:xfrm>
          <a:off x="5000794"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Numerical Features</a:t>
          </a:r>
        </a:p>
      </dsp:txBody>
      <dsp:txXfrm>
        <a:off x="5000794" y="926428"/>
        <a:ext cx="1301292" cy="650646"/>
      </dsp:txXfrm>
    </dsp:sp>
    <dsp:sp modelId="{343DE5ED-8500-4BBD-BED3-9BF9824E18C3}">
      <dsp:nvSpPr>
        <dsp:cNvPr id="0" name=""/>
        <dsp:cNvSpPr/>
      </dsp:nvSpPr>
      <dsp:spPr>
        <a:xfrm>
          <a:off x="5326117"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Min-Max Scaling</a:t>
          </a:r>
        </a:p>
      </dsp:txBody>
      <dsp:txXfrm>
        <a:off x="5326117" y="1850345"/>
        <a:ext cx="1301292" cy="650646"/>
      </dsp:txXfrm>
    </dsp:sp>
    <dsp:sp modelId="{64E434FA-B9C4-414E-B46C-A1BEB72B9E19}">
      <dsp:nvSpPr>
        <dsp:cNvPr id="0" name=""/>
        <dsp:cNvSpPr/>
      </dsp:nvSpPr>
      <dsp:spPr>
        <a:xfrm>
          <a:off x="6575358"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Textual Features</a:t>
          </a:r>
        </a:p>
      </dsp:txBody>
      <dsp:txXfrm>
        <a:off x="6575358" y="926428"/>
        <a:ext cx="1301292" cy="650646"/>
      </dsp:txXfrm>
    </dsp:sp>
    <dsp:sp modelId="{2B9615CA-BC86-499F-AAF8-1DE65A21A004}">
      <dsp:nvSpPr>
        <dsp:cNvPr id="0" name=""/>
        <dsp:cNvSpPr/>
      </dsp:nvSpPr>
      <dsp:spPr>
        <a:xfrm>
          <a:off x="6900681" y="1850345"/>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Bag of Words (BoW)</a:t>
          </a:r>
        </a:p>
      </dsp:txBody>
      <dsp:txXfrm>
        <a:off x="6900681" y="1850345"/>
        <a:ext cx="1301292" cy="650646"/>
      </dsp:txXfrm>
    </dsp:sp>
    <dsp:sp modelId="{C0397171-F1A1-42CD-BD87-1EB392B795B6}">
      <dsp:nvSpPr>
        <dsp:cNvPr id="0" name=""/>
        <dsp:cNvSpPr/>
      </dsp:nvSpPr>
      <dsp:spPr>
        <a:xfrm>
          <a:off x="8149922" y="926428"/>
          <a:ext cx="1301292" cy="65064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Time Series Features</a:t>
          </a:r>
        </a:p>
      </dsp:txBody>
      <dsp:txXfrm>
        <a:off x="8149922" y="926428"/>
        <a:ext cx="1301292" cy="6506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1A8CF-0921-4C3F-B4AD-4F96639141BE}">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65351-9B39-49BC-A35B-6D10ED2FB28E}">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E9CE74-DF01-4B16-BE44-712A001C104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Numerical features represent continuous data that can take any value within a range. They are typically represented as real numbers.</a:t>
          </a:r>
        </a:p>
      </dsp:txBody>
      <dsp:txXfrm>
        <a:off x="1435590" y="531"/>
        <a:ext cx="9080009" cy="1242935"/>
      </dsp:txXfrm>
    </dsp:sp>
    <dsp:sp modelId="{DCD8A053-9C6A-41F3-A737-8129CA8F78F9}">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BAEB04-2FF2-47FF-90B1-AD2FAD7C666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BC0A6-FBC0-4BB6-A2E8-52E710FB12B9}">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Numerical data is mathematically represented as scalar values</a:t>
          </a:r>
        </a:p>
      </dsp:txBody>
      <dsp:txXfrm>
        <a:off x="1435590" y="1554201"/>
        <a:ext cx="9080009" cy="1242935"/>
      </dsp:txXfrm>
    </dsp:sp>
    <dsp:sp modelId="{C0BE1786-B657-47BD-AF1E-66E9DE85265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A15A6-2090-4E22-80F4-51AAF0AAFA0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6CA985-C0C1-48F3-B91A-447D5B94FA3D}">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a:t>Example: Scaling</a:t>
          </a:r>
        </a:p>
      </dsp:txBody>
      <dsp:txXfrm>
        <a:off x="1435590" y="3107870"/>
        <a:ext cx="9080009" cy="124293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97CAB-B0E8-4CAA-B7BE-92D7BEB74B8C}">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C19D60-A7B7-4738-B507-B1BB6F870C8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B5A769-6EFC-462C-A91B-BB0544A61EB9}">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Textual features are used for analyzing and processing text data, such as documents or messages.</a:t>
          </a:r>
        </a:p>
      </dsp:txBody>
      <dsp:txXfrm>
        <a:off x="1435590" y="531"/>
        <a:ext cx="9080009" cy="1242935"/>
      </dsp:txXfrm>
    </dsp:sp>
    <dsp:sp modelId="{72DF6736-3CA0-437A-9881-85ECFF734FFA}">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5F86F6-A28D-435E-A7BA-F026E25C6835}">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DBC368-14D0-4123-83BD-7D05D9F34E62}">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Text data can be represented as a vector, where each dimension corresponds to a unique term or word</a:t>
          </a:r>
        </a:p>
      </dsp:txBody>
      <dsp:txXfrm>
        <a:off x="1435590" y="1554201"/>
        <a:ext cx="9080009" cy="1242935"/>
      </dsp:txXfrm>
    </dsp:sp>
    <dsp:sp modelId="{D60F562E-980C-4CD2-8E83-EF85A21EEAA2}">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38719C-79A1-427D-9BBE-1C204755C5C3}">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A1D068-87AC-4273-869D-4D06313677C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Example: Bag of Words (BoW)</a:t>
          </a:r>
        </a:p>
      </dsp:txBody>
      <dsp:txXfrm>
        <a:off x="1435590" y="3107870"/>
        <a:ext cx="9080009" cy="12429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038D8-9005-4280-9DAB-D57539E6D960}">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B68E14-B81D-4733-BD20-7478071AAB4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3A839E-8046-4FCE-B3DF-3C6FCC2517BF}">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Time-series features are used for data that changes over time, such as stock prices, weather data, or sensor readings.</a:t>
          </a:r>
        </a:p>
      </dsp:txBody>
      <dsp:txXfrm>
        <a:off x="1435590" y="531"/>
        <a:ext cx="9080009" cy="1242935"/>
      </dsp:txXfrm>
    </dsp:sp>
    <dsp:sp modelId="{1345C45E-99AC-479B-9B05-08F05DA3807B}">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DC509-D726-47FB-9B85-3DD3BB7B9EC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EF16AD-FD79-4C68-B594-24599246B2E3}">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Time-series data is often represented as a sequence of values indexed by time.</a:t>
          </a:r>
        </a:p>
      </dsp:txBody>
      <dsp:txXfrm>
        <a:off x="1435590" y="1554201"/>
        <a:ext cx="9080009" cy="1242935"/>
      </dsp:txXfrm>
    </dsp:sp>
    <dsp:sp modelId="{AE482ADC-A0A9-48CA-9EF7-E431216DB731}">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A1E082-BF36-44CD-93FA-D208F81B1238}">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0C7E1C-D5A5-4285-A197-B852C216B12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Example: Lag Features</a:t>
          </a:r>
        </a:p>
      </dsp:txBody>
      <dsp:txXfrm>
        <a:off x="1435590" y="3107870"/>
        <a:ext cx="9080009" cy="124293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A2748-D974-4611-A123-FD0E49D6600D}">
      <dsp:nvSpPr>
        <dsp:cNvPr id="0" name=""/>
        <dsp:cNvSpPr/>
      </dsp:nvSpPr>
      <dsp:spPr>
        <a:xfrm>
          <a:off x="1212569" y="457776"/>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1E2C30-9EC7-4A64-B1BC-C1F55C078B07}">
      <dsp:nvSpPr>
        <dsp:cNvPr id="0" name=""/>
        <dsp:cNvSpPr/>
      </dsp:nvSpPr>
      <dsp:spPr>
        <a:xfrm>
          <a:off x="417971"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Domain-Specific</a:t>
          </a:r>
        </a:p>
        <a:p>
          <a:pPr marL="0" lvl="0" indent="0" algn="ctr" defTabSz="800100">
            <a:lnSpc>
              <a:spcPct val="100000"/>
            </a:lnSpc>
            <a:spcBef>
              <a:spcPct val="0"/>
            </a:spcBef>
            <a:spcAft>
              <a:spcPct val="35000"/>
            </a:spcAft>
            <a:buNone/>
          </a:pPr>
          <a:r>
            <a:rPr lang="en-US" sz="1600" kern="1200"/>
            <a:t>Creating new features based on domain knowledge, such as creating features based on business rules or industry standards.</a:t>
          </a:r>
        </a:p>
      </dsp:txBody>
      <dsp:txXfrm>
        <a:off x="417971" y="2273561"/>
        <a:ext cx="2889450" cy="1620000"/>
      </dsp:txXfrm>
    </dsp:sp>
    <dsp:sp modelId="{EFDF451F-7E0B-4619-AF10-EE2C1ECD9B4E}">
      <dsp:nvSpPr>
        <dsp:cNvPr id="0" name=""/>
        <dsp:cNvSpPr/>
      </dsp:nvSpPr>
      <dsp:spPr>
        <a:xfrm>
          <a:off x="4607673" y="45777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E0E850-5F9F-4BEC-8ED6-F888C96DDAA2}">
      <dsp:nvSpPr>
        <dsp:cNvPr id="0" name=""/>
        <dsp:cNvSpPr/>
      </dsp:nvSpPr>
      <dsp:spPr>
        <a:xfrm>
          <a:off x="3813075"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Data-Driven</a:t>
          </a:r>
        </a:p>
        <a:p>
          <a:pPr marL="0" lvl="0" indent="0" algn="ctr" defTabSz="800100">
            <a:lnSpc>
              <a:spcPct val="100000"/>
            </a:lnSpc>
            <a:spcBef>
              <a:spcPct val="0"/>
            </a:spcBef>
            <a:spcAft>
              <a:spcPct val="35000"/>
            </a:spcAft>
            <a:buNone/>
          </a:pPr>
          <a:r>
            <a:rPr lang="en-US" sz="1600" kern="1200"/>
            <a:t>Creating new features by observing patterns in the data, such as calculating aggregations or creating interaction features.</a:t>
          </a:r>
        </a:p>
      </dsp:txBody>
      <dsp:txXfrm>
        <a:off x="3813075" y="2273561"/>
        <a:ext cx="2889450" cy="1620000"/>
      </dsp:txXfrm>
    </dsp:sp>
    <dsp:sp modelId="{539B53CF-EE90-4AB8-A7FF-A8FED2A94B7F}">
      <dsp:nvSpPr>
        <dsp:cNvPr id="0" name=""/>
        <dsp:cNvSpPr/>
      </dsp:nvSpPr>
      <dsp:spPr>
        <a:xfrm>
          <a:off x="8002777" y="457776"/>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6A3D71-7B16-4F76-BC21-E03FFE0FBEF7}">
      <dsp:nvSpPr>
        <dsp:cNvPr id="0" name=""/>
        <dsp:cNvSpPr/>
      </dsp:nvSpPr>
      <dsp:spPr>
        <a:xfrm>
          <a:off x="7208178" y="2273561"/>
          <a:ext cx="2889450"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a:t>Synthetic</a:t>
          </a:r>
        </a:p>
        <a:p>
          <a:pPr marL="0" lvl="0" indent="0" algn="ctr" defTabSz="800100">
            <a:lnSpc>
              <a:spcPct val="100000"/>
            </a:lnSpc>
            <a:spcBef>
              <a:spcPct val="0"/>
            </a:spcBef>
            <a:spcAft>
              <a:spcPct val="35000"/>
            </a:spcAft>
            <a:buNone/>
          </a:pPr>
          <a:r>
            <a:rPr lang="en-US" sz="1600" kern="1200"/>
            <a:t>Generating new features by combining existing features or synthesizing new data points.</a:t>
          </a:r>
        </a:p>
      </dsp:txBody>
      <dsp:txXfrm>
        <a:off x="7208178" y="2273561"/>
        <a:ext cx="2889450" cy="16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A1B0CB-DE10-4E2A-A0D9-70351757FF4E}">
      <dsp:nvSpPr>
        <dsp:cNvPr id="0" name=""/>
        <dsp:cNvSpPr/>
      </dsp:nvSpPr>
      <dsp:spPr>
        <a:xfrm>
          <a:off x="0" y="409868"/>
          <a:ext cx="105156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99872" rIns="816127" bIns="170688" numCol="1" spcCol="1270" anchor="t" anchorCtr="0">
          <a:noAutofit/>
        </a:bodyPr>
        <a:lstStyle/>
        <a:p>
          <a:pPr marL="228600" lvl="1" indent="-228600" algn="just" defTabSz="1066800">
            <a:lnSpc>
              <a:spcPct val="90000"/>
            </a:lnSpc>
            <a:spcBef>
              <a:spcPct val="0"/>
            </a:spcBef>
            <a:spcAft>
              <a:spcPct val="15000"/>
            </a:spcAft>
            <a:buChar char="•"/>
          </a:pPr>
          <a:r>
            <a:rPr lang="en-US" sz="2400" kern="1200"/>
            <a:t>Selecting the appropriate approach for feature creation depends on factors like the nature of your data, the problem you're solving, and the available domain knowledge.</a:t>
          </a:r>
        </a:p>
      </dsp:txBody>
      <dsp:txXfrm>
        <a:off x="0" y="409868"/>
        <a:ext cx="10515600" cy="1701000"/>
      </dsp:txXfrm>
    </dsp:sp>
    <dsp:sp modelId="{2A46A3D0-2E0B-498D-A109-131BB21C1F9A}">
      <dsp:nvSpPr>
        <dsp:cNvPr id="0" name=""/>
        <dsp:cNvSpPr/>
      </dsp:nvSpPr>
      <dsp:spPr>
        <a:xfrm>
          <a:off x="525780" y="55628"/>
          <a:ext cx="736092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Criteria:</a:t>
          </a:r>
        </a:p>
      </dsp:txBody>
      <dsp:txXfrm>
        <a:off x="560365" y="90213"/>
        <a:ext cx="7291750" cy="639310"/>
      </dsp:txXfrm>
    </dsp:sp>
    <dsp:sp modelId="{022004F6-6DF6-4047-991C-B6E683226FED}">
      <dsp:nvSpPr>
        <dsp:cNvPr id="0" name=""/>
        <dsp:cNvSpPr/>
      </dsp:nvSpPr>
      <dsp:spPr>
        <a:xfrm>
          <a:off x="0" y="2594709"/>
          <a:ext cx="10515600" cy="1701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99872" rIns="816127" bIns="170688" numCol="1" spcCol="1270" anchor="t" anchorCtr="0">
          <a:noAutofit/>
        </a:bodyPr>
        <a:lstStyle/>
        <a:p>
          <a:pPr marL="228600" lvl="1" indent="-228600" algn="just" defTabSz="1066800">
            <a:lnSpc>
              <a:spcPct val="90000"/>
            </a:lnSpc>
            <a:spcBef>
              <a:spcPct val="0"/>
            </a:spcBef>
            <a:spcAft>
              <a:spcPct val="15000"/>
            </a:spcAft>
            <a:buChar char="•"/>
          </a:pPr>
          <a:r>
            <a:rPr lang="en-US" sz="2400" kern="1200"/>
            <a:t>In practice, a combination of domain-specific, data-driven, and synthetic feature creation can provide the most comprehensive set of features for machine learning models.</a:t>
          </a:r>
        </a:p>
      </dsp:txBody>
      <dsp:txXfrm>
        <a:off x="0" y="2594709"/>
        <a:ext cx="10515600" cy="1701000"/>
      </dsp:txXfrm>
    </dsp:sp>
    <dsp:sp modelId="{313ED617-64C4-498C-836D-F7F3B537F944}">
      <dsp:nvSpPr>
        <dsp:cNvPr id="0" name=""/>
        <dsp:cNvSpPr/>
      </dsp:nvSpPr>
      <dsp:spPr>
        <a:xfrm>
          <a:off x="525780" y="2240469"/>
          <a:ext cx="7360920" cy="7084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pPr>
          <a:r>
            <a:rPr lang="en-US" sz="2400" kern="1200"/>
            <a:t>Balancing Act:</a:t>
          </a:r>
        </a:p>
      </dsp:txBody>
      <dsp:txXfrm>
        <a:off x="560365" y="2275054"/>
        <a:ext cx="7291750" cy="63931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BC2F98-F199-440F-9FAC-13C158150843}">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D59637-2C39-416E-B722-F1FF953B099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F05D7B-5D42-451F-9EC5-796ABB5C408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Improves Model Performance: </a:t>
          </a:r>
          <a:r>
            <a:rPr lang="en-US" sz="2000" kern="1200"/>
            <a:t>By providing additional and more relevant information to the model, feature creation can increase the accuracy and precision of the model.</a:t>
          </a:r>
        </a:p>
      </dsp:txBody>
      <dsp:txXfrm>
        <a:off x="1057183" y="1805"/>
        <a:ext cx="9458416" cy="915310"/>
      </dsp:txXfrm>
    </dsp:sp>
    <dsp:sp modelId="{B0191B39-3ADB-4DA9-ABE4-4E14246164C5}">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49871-3834-49C8-9A86-6F4367FA8FB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856284-DF49-45B4-823A-1FCA877B2B5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Increases Model Robustness: </a:t>
          </a:r>
          <a:r>
            <a:rPr lang="en-US" sz="2000" kern="1200"/>
            <a:t>By adding additional features, the model can become more robust to outliers and other anomalies.</a:t>
          </a:r>
        </a:p>
      </dsp:txBody>
      <dsp:txXfrm>
        <a:off x="1057183" y="1145944"/>
        <a:ext cx="9458416" cy="915310"/>
      </dsp:txXfrm>
    </dsp:sp>
    <dsp:sp modelId="{E54C4A93-241D-470B-9A47-ED4916192FCB}">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B990A-DBFF-4DCD-8224-57069049DB7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BF2034-AF8B-41D2-A37F-8F92A36A6FBD}">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Improves Model Interpretability: </a:t>
          </a:r>
          <a:r>
            <a:rPr lang="en-US" sz="2000" kern="1200"/>
            <a:t>By creating new features, it can be easier to understand the model’s predictions.</a:t>
          </a:r>
        </a:p>
      </dsp:txBody>
      <dsp:txXfrm>
        <a:off x="1057183" y="2290082"/>
        <a:ext cx="9458416" cy="915310"/>
      </dsp:txXfrm>
    </dsp:sp>
    <dsp:sp modelId="{7F08CFAA-D52F-4FBC-A13F-811B64660E60}">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20C194-37E7-4FB6-A2D5-8673DDB14C8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AD4E65-D2CA-40F6-AB3A-E8173255596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89000">
            <a:lnSpc>
              <a:spcPct val="100000"/>
            </a:lnSpc>
            <a:spcBef>
              <a:spcPct val="0"/>
            </a:spcBef>
            <a:spcAft>
              <a:spcPct val="35000"/>
            </a:spcAft>
            <a:buNone/>
          </a:pPr>
          <a:r>
            <a:rPr lang="en-US" sz="2000" b="1" kern="1200"/>
            <a:t>Increases Model Flexibility: </a:t>
          </a:r>
          <a:r>
            <a:rPr lang="en-US" sz="2000" kern="1200"/>
            <a:t>By adding new features, the model can be made more flexible to handle different types of data.</a:t>
          </a:r>
        </a:p>
      </dsp:txBody>
      <dsp:txXfrm>
        <a:off x="1057183" y="3434221"/>
        <a:ext cx="9458416" cy="9153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B9917-C795-448E-9373-F9F797D897F4}">
      <dsp:nvSpPr>
        <dsp:cNvPr id="0" name=""/>
        <dsp:cNvSpPr/>
      </dsp:nvSpPr>
      <dsp:spPr>
        <a:xfrm>
          <a:off x="0" y="0"/>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Normalization involves rescaling the features to have a similar range, typically between 0 and 1. </a:t>
          </a:r>
        </a:p>
      </dsp:txBody>
      <dsp:txXfrm>
        <a:off x="32365" y="32365"/>
        <a:ext cx="7073036" cy="1040277"/>
      </dsp:txXfrm>
    </dsp:sp>
    <dsp:sp modelId="{CD0C4A94-EAB1-4041-ACF2-C92F92559595}">
      <dsp:nvSpPr>
        <dsp:cNvPr id="0" name=""/>
        <dsp:cNvSpPr/>
      </dsp:nvSpPr>
      <dsp:spPr>
        <a:xfrm>
          <a:off x="729302" y="1289175"/>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This prevents some features from dominating others and ensures fair consideration by the model.</a:t>
          </a:r>
        </a:p>
      </dsp:txBody>
      <dsp:txXfrm>
        <a:off x="761667" y="1321540"/>
        <a:ext cx="6753139" cy="1040277"/>
      </dsp:txXfrm>
    </dsp:sp>
    <dsp:sp modelId="{CC100282-B899-4AEC-9D58-50F6F510ED2B}">
      <dsp:nvSpPr>
        <dsp:cNvPr id="0" name=""/>
        <dsp:cNvSpPr/>
      </dsp:nvSpPr>
      <dsp:spPr>
        <a:xfrm>
          <a:off x="1458604" y="2578350"/>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Example: Student A gets 85 out of 100, and Student B gets 95 out of </a:t>
          </a:r>
          <a:r>
            <a:rPr lang="en-US" sz="2000" kern="1200">
              <a:latin typeface="Calibri Light" panose="020F0302020204030204"/>
            </a:rPr>
            <a:t>100. To</a:t>
          </a:r>
          <a:r>
            <a:rPr lang="en-US" sz="2000" kern="1200"/>
            <a:t> normalize these grades in a 0-1 range dividing by the maximum possible score (100) gives A=0.85 and B=0.95.</a:t>
          </a:r>
        </a:p>
      </dsp:txBody>
      <dsp:txXfrm>
        <a:off x="1490969" y="2610715"/>
        <a:ext cx="6753139" cy="1040277"/>
      </dsp:txXfrm>
    </dsp:sp>
    <dsp:sp modelId="{078C9F4D-E971-4C14-B767-FBF89E83C0F1}">
      <dsp:nvSpPr>
        <dsp:cNvPr id="0" name=""/>
        <dsp:cNvSpPr/>
      </dsp:nvSpPr>
      <dsp:spPr>
        <a:xfrm>
          <a:off x="7547171" y="837963"/>
          <a:ext cx="718254" cy="71825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08778" y="837963"/>
        <a:ext cx="395040" cy="540486"/>
      </dsp:txXfrm>
    </dsp:sp>
    <dsp:sp modelId="{837E343B-B141-45D1-8769-3A25C0605367}">
      <dsp:nvSpPr>
        <dsp:cNvPr id="0" name=""/>
        <dsp:cNvSpPr/>
      </dsp:nvSpPr>
      <dsp:spPr>
        <a:xfrm>
          <a:off x="8276473" y="2119772"/>
          <a:ext cx="718254" cy="71825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438080" y="2119772"/>
        <a:ext cx="395040" cy="54048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B88E3-7C64-4012-AE42-BE294089661F}">
      <dsp:nvSpPr>
        <dsp:cNvPr id="0" name=""/>
        <dsp:cNvSpPr/>
      </dsp:nvSpPr>
      <dsp:spPr>
        <a:xfrm>
          <a:off x="0" y="0"/>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Scaling aims to rescale the features to have a similar scale, often with a standard deviation of 1.</a:t>
          </a:r>
          <a:r>
            <a:rPr lang="en-US" sz="2100" kern="1200">
              <a:latin typeface="Calibri Light" panose="020F0302020204030204"/>
            </a:rPr>
            <a:t> </a:t>
          </a:r>
          <a:endParaRPr lang="en-US" sz="2100" kern="1200"/>
        </a:p>
      </dsp:txBody>
      <dsp:txXfrm>
        <a:off x="32365" y="32365"/>
        <a:ext cx="7073036" cy="1040277"/>
      </dsp:txXfrm>
    </dsp:sp>
    <dsp:sp modelId="{F11A59D6-92D9-4B9F-A831-5D62684BEE2F}">
      <dsp:nvSpPr>
        <dsp:cNvPr id="0" name=""/>
        <dsp:cNvSpPr/>
      </dsp:nvSpPr>
      <dsp:spPr>
        <a:xfrm>
          <a:off x="729302" y="1289175"/>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ensures that all features are considered equally and prevents dominance by features with larger ranges.</a:t>
          </a:r>
        </a:p>
      </dsp:txBody>
      <dsp:txXfrm>
        <a:off x="761667" y="1321540"/>
        <a:ext cx="6753139" cy="1040277"/>
      </dsp:txXfrm>
    </dsp:sp>
    <dsp:sp modelId="{191BC127-977D-41FA-B3F3-6F7B13063A11}">
      <dsp:nvSpPr>
        <dsp:cNvPr id="0" name=""/>
        <dsp:cNvSpPr/>
      </dsp:nvSpPr>
      <dsp:spPr>
        <a:xfrm>
          <a:off x="1458604" y="2578350"/>
          <a:ext cx="8265426" cy="11050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t>Example: Changing the range of temperatures from Fahrenheit to Celsius without converting them to a 0-1 scale.</a:t>
          </a:r>
        </a:p>
      </dsp:txBody>
      <dsp:txXfrm>
        <a:off x="1490969" y="2610715"/>
        <a:ext cx="6753139" cy="1040277"/>
      </dsp:txXfrm>
    </dsp:sp>
    <dsp:sp modelId="{BF7BBD38-964F-4AE9-8012-E82310F23B93}">
      <dsp:nvSpPr>
        <dsp:cNvPr id="0" name=""/>
        <dsp:cNvSpPr/>
      </dsp:nvSpPr>
      <dsp:spPr>
        <a:xfrm>
          <a:off x="7547171" y="837963"/>
          <a:ext cx="718254" cy="71825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708778" y="837963"/>
        <a:ext cx="395040" cy="540486"/>
      </dsp:txXfrm>
    </dsp:sp>
    <dsp:sp modelId="{B27C16E0-8C29-42C6-AC43-050550C0B150}">
      <dsp:nvSpPr>
        <dsp:cNvPr id="0" name=""/>
        <dsp:cNvSpPr/>
      </dsp:nvSpPr>
      <dsp:spPr>
        <a:xfrm>
          <a:off x="8276473" y="2119772"/>
          <a:ext cx="718254" cy="71825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8438080" y="2119772"/>
        <a:ext cx="395040" cy="54048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39E8E-E16C-473B-9330-AEE15C9FC55A}">
      <dsp:nvSpPr>
        <dsp:cNvPr id="0" name=""/>
        <dsp:cNvSpPr/>
      </dsp:nvSpPr>
      <dsp:spPr>
        <a:xfrm>
          <a:off x="0" y="1705"/>
          <a:ext cx="9724031" cy="864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E38B9-7DC2-4F54-8837-9704A3BDD7FA}">
      <dsp:nvSpPr>
        <dsp:cNvPr id="0" name=""/>
        <dsp:cNvSpPr/>
      </dsp:nvSpPr>
      <dsp:spPr>
        <a:xfrm>
          <a:off x="261498" y="196208"/>
          <a:ext cx="475451" cy="4754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6AFCBF-82A2-4EDD-9376-B3D16ED2E894}">
      <dsp:nvSpPr>
        <dsp:cNvPr id="0" name=""/>
        <dsp:cNvSpPr/>
      </dsp:nvSpPr>
      <dsp:spPr>
        <a:xfrm>
          <a:off x="998448" y="1705"/>
          <a:ext cx="8725582" cy="864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88" tIns="91488" rIns="91488" bIns="91488" numCol="1" spcCol="1270" anchor="ctr" anchorCtr="0">
          <a:noAutofit/>
        </a:bodyPr>
        <a:lstStyle/>
        <a:p>
          <a:pPr marL="0" lvl="0" indent="0" algn="l" defTabSz="933450">
            <a:lnSpc>
              <a:spcPct val="100000"/>
            </a:lnSpc>
            <a:spcBef>
              <a:spcPct val="0"/>
            </a:spcBef>
            <a:spcAft>
              <a:spcPct val="35000"/>
            </a:spcAft>
            <a:buNone/>
          </a:pPr>
          <a:r>
            <a:rPr lang="en-US" sz="2100" kern="1200"/>
            <a:t>Encoding is the process of transforming categorical features into a numerical representation.</a:t>
          </a:r>
          <a:r>
            <a:rPr lang="en-US" sz="2100" kern="1200">
              <a:latin typeface="Calibri Light" panose="020F0302020204030204"/>
            </a:rPr>
            <a:t> </a:t>
          </a:r>
          <a:endParaRPr lang="en-US" sz="2100" kern="1200"/>
        </a:p>
      </dsp:txBody>
      <dsp:txXfrm>
        <a:off x="998448" y="1705"/>
        <a:ext cx="8725582" cy="864457"/>
      </dsp:txXfrm>
    </dsp:sp>
    <dsp:sp modelId="{F0975AED-AE68-4B13-8A90-DAE276003AD6}">
      <dsp:nvSpPr>
        <dsp:cNvPr id="0" name=""/>
        <dsp:cNvSpPr/>
      </dsp:nvSpPr>
      <dsp:spPr>
        <a:xfrm>
          <a:off x="0" y="1082277"/>
          <a:ext cx="9724031" cy="864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961C4A-3D1B-4AA0-96CA-0A77C1B70F09}">
      <dsp:nvSpPr>
        <dsp:cNvPr id="0" name=""/>
        <dsp:cNvSpPr/>
      </dsp:nvSpPr>
      <dsp:spPr>
        <a:xfrm>
          <a:off x="261498" y="1276780"/>
          <a:ext cx="475451" cy="4754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7478B5-3DDB-4E90-B4D4-2A231E2BF268}">
      <dsp:nvSpPr>
        <dsp:cNvPr id="0" name=""/>
        <dsp:cNvSpPr/>
      </dsp:nvSpPr>
      <dsp:spPr>
        <a:xfrm>
          <a:off x="998448" y="1082277"/>
          <a:ext cx="8725582" cy="864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88" tIns="91488" rIns="91488" bIns="91488" numCol="1" spcCol="1270" anchor="ctr" anchorCtr="0">
          <a:noAutofit/>
        </a:bodyPr>
        <a:lstStyle/>
        <a:p>
          <a:pPr marL="0" lvl="0" indent="0" algn="l" defTabSz="933450">
            <a:lnSpc>
              <a:spcPct val="100000"/>
            </a:lnSpc>
            <a:spcBef>
              <a:spcPct val="0"/>
            </a:spcBef>
            <a:spcAft>
              <a:spcPct val="35000"/>
            </a:spcAft>
            <a:buNone/>
          </a:pPr>
          <a:r>
            <a:rPr lang="en-US" sz="2100" kern="1200"/>
            <a:t>It allows machine learning models to work with non-numeric data.</a:t>
          </a:r>
          <a:r>
            <a:rPr lang="en-US" sz="2100" kern="1200">
              <a:latin typeface="Calibri Light" panose="020F0302020204030204"/>
            </a:rPr>
            <a:t> </a:t>
          </a:r>
          <a:endParaRPr lang="en-US" sz="2100" kern="1200"/>
        </a:p>
      </dsp:txBody>
      <dsp:txXfrm>
        <a:off x="998448" y="1082277"/>
        <a:ext cx="8725582" cy="864457"/>
      </dsp:txXfrm>
    </dsp:sp>
    <dsp:sp modelId="{56B40ED6-7C61-4F35-BFD4-20C38E5D982D}">
      <dsp:nvSpPr>
        <dsp:cNvPr id="0" name=""/>
        <dsp:cNvSpPr/>
      </dsp:nvSpPr>
      <dsp:spPr>
        <a:xfrm>
          <a:off x="0" y="2162849"/>
          <a:ext cx="9724031" cy="864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205E59-8A16-4180-9ABD-A6840FD21D03}">
      <dsp:nvSpPr>
        <dsp:cNvPr id="0" name=""/>
        <dsp:cNvSpPr/>
      </dsp:nvSpPr>
      <dsp:spPr>
        <a:xfrm>
          <a:off x="261498" y="2357352"/>
          <a:ext cx="475451" cy="47545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7A16C-46EC-44A8-8A58-50666A554532}">
      <dsp:nvSpPr>
        <dsp:cNvPr id="0" name=""/>
        <dsp:cNvSpPr/>
      </dsp:nvSpPr>
      <dsp:spPr>
        <a:xfrm>
          <a:off x="998448" y="2162849"/>
          <a:ext cx="8725582" cy="864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88" tIns="91488" rIns="91488" bIns="91488" numCol="1" spcCol="1270" anchor="ctr" anchorCtr="0">
          <a:noAutofit/>
        </a:bodyPr>
        <a:lstStyle/>
        <a:p>
          <a:pPr marL="0" lvl="0" indent="0" algn="l" defTabSz="933450">
            <a:lnSpc>
              <a:spcPct val="100000"/>
            </a:lnSpc>
            <a:spcBef>
              <a:spcPct val="0"/>
            </a:spcBef>
            <a:spcAft>
              <a:spcPct val="35000"/>
            </a:spcAft>
            <a:buNone/>
          </a:pPr>
          <a:r>
            <a:rPr lang="en-US" sz="2100" kern="1200">
              <a:solidFill>
                <a:srgbClr val="000000"/>
              </a:solidFill>
              <a:latin typeface="Calibri"/>
              <a:ea typeface="Calibri"/>
              <a:cs typeface="Calibri"/>
            </a:rPr>
            <a:t>Common techniques include one-hot encoding and label encoding.</a:t>
          </a:r>
        </a:p>
      </dsp:txBody>
      <dsp:txXfrm>
        <a:off x="998448" y="2162849"/>
        <a:ext cx="8725582" cy="864457"/>
      </dsp:txXfrm>
    </dsp:sp>
    <dsp:sp modelId="{073A2903-7412-4325-933E-F77CAAEC56BD}">
      <dsp:nvSpPr>
        <dsp:cNvPr id="0" name=""/>
        <dsp:cNvSpPr/>
      </dsp:nvSpPr>
      <dsp:spPr>
        <a:xfrm>
          <a:off x="0" y="3243421"/>
          <a:ext cx="9724031" cy="8644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FE92B-EA1A-4311-B773-DC3B4170016A}">
      <dsp:nvSpPr>
        <dsp:cNvPr id="0" name=""/>
        <dsp:cNvSpPr/>
      </dsp:nvSpPr>
      <dsp:spPr>
        <a:xfrm>
          <a:off x="261498" y="3437924"/>
          <a:ext cx="475451" cy="4754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931AD-3A5B-4530-8AC6-8B883B133D88}">
      <dsp:nvSpPr>
        <dsp:cNvPr id="0" name=""/>
        <dsp:cNvSpPr/>
      </dsp:nvSpPr>
      <dsp:spPr>
        <a:xfrm>
          <a:off x="998448" y="3243421"/>
          <a:ext cx="8725582" cy="864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88" tIns="91488" rIns="91488" bIns="91488" numCol="1" spcCol="1270" anchor="ctr" anchorCtr="0">
          <a:noAutofit/>
        </a:bodyPr>
        <a:lstStyle/>
        <a:p>
          <a:pPr marL="0" lvl="0" indent="0" algn="l" defTabSz="933450">
            <a:lnSpc>
              <a:spcPct val="100000"/>
            </a:lnSpc>
            <a:spcBef>
              <a:spcPct val="0"/>
            </a:spcBef>
            <a:spcAft>
              <a:spcPct val="35000"/>
            </a:spcAft>
            <a:buNone/>
          </a:pPr>
          <a:r>
            <a:rPr lang="en-US" sz="2100" kern="1200">
              <a:solidFill>
                <a:srgbClr val="000000"/>
              </a:solidFill>
              <a:latin typeface="Calibri"/>
              <a:ea typeface="Calibri"/>
              <a:cs typeface="Calibri"/>
            </a:rPr>
            <a:t>Example: For instance, transforming categories like 'Red,' 'Green,' 'Blue' into binary vectors enables model input and analysis.</a:t>
          </a:r>
          <a:endParaRPr lang="en-US" sz="2100" kern="1200"/>
        </a:p>
      </dsp:txBody>
      <dsp:txXfrm>
        <a:off x="998448" y="3243421"/>
        <a:ext cx="8725582" cy="86445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0E903-A15C-4837-8AF7-FF13565CCFFD}">
      <dsp:nvSpPr>
        <dsp:cNvPr id="0" name=""/>
        <dsp:cNvSpPr/>
      </dsp:nvSpPr>
      <dsp:spPr>
        <a:xfrm>
          <a:off x="0" y="449"/>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E1D65A-E13A-4686-A43D-840F9C36C830}">
      <dsp:nvSpPr>
        <dsp:cNvPr id="0" name=""/>
        <dsp:cNvSpPr/>
      </dsp:nvSpPr>
      <dsp:spPr>
        <a:xfrm>
          <a:off x="318269" y="237179"/>
          <a:ext cx="578672" cy="578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15B4B8-A087-4F08-ACC4-A3DDBB41061E}">
      <dsp:nvSpPr>
        <dsp:cNvPr id="0" name=""/>
        <dsp:cNvSpPr/>
      </dsp:nvSpPr>
      <dsp:spPr>
        <a:xfrm>
          <a:off x="1215211" y="449"/>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1111250">
            <a:lnSpc>
              <a:spcPct val="100000"/>
            </a:lnSpc>
            <a:spcBef>
              <a:spcPct val="0"/>
            </a:spcBef>
            <a:spcAft>
              <a:spcPct val="35000"/>
            </a:spcAft>
            <a:buNone/>
          </a:pPr>
          <a:r>
            <a:rPr lang="en-US" sz="2500" kern="1200"/>
            <a:t>Transformation involves altering the features using mathematical operations to change their distribution or scale.</a:t>
          </a:r>
          <a:r>
            <a:rPr lang="en-US" sz="2500" kern="1200">
              <a:latin typeface="Calibri Light" panose="020F0302020204030204"/>
            </a:rPr>
            <a:t> </a:t>
          </a:r>
          <a:endParaRPr lang="en-US" sz="2500" kern="1200"/>
        </a:p>
      </dsp:txBody>
      <dsp:txXfrm>
        <a:off x="1215211" y="449"/>
        <a:ext cx="8508819" cy="1052131"/>
      </dsp:txXfrm>
    </dsp:sp>
    <dsp:sp modelId="{F17F7621-A10D-4272-BA09-4E692B0E93CB}">
      <dsp:nvSpPr>
        <dsp:cNvPr id="0" name=""/>
        <dsp:cNvSpPr/>
      </dsp:nvSpPr>
      <dsp:spPr>
        <a:xfrm>
          <a:off x="0" y="1315613"/>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F6D66-A4DF-4EC1-9407-7340D4A5BAF3}">
      <dsp:nvSpPr>
        <dsp:cNvPr id="0" name=""/>
        <dsp:cNvSpPr/>
      </dsp:nvSpPr>
      <dsp:spPr>
        <a:xfrm>
          <a:off x="318269" y="1552342"/>
          <a:ext cx="578672" cy="5786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477D56-2244-47FA-A710-6D5B038B2C50}">
      <dsp:nvSpPr>
        <dsp:cNvPr id="0" name=""/>
        <dsp:cNvSpPr/>
      </dsp:nvSpPr>
      <dsp:spPr>
        <a:xfrm>
          <a:off x="1215211" y="1315613"/>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1111250">
            <a:lnSpc>
              <a:spcPct val="100000"/>
            </a:lnSpc>
            <a:spcBef>
              <a:spcPct val="0"/>
            </a:spcBef>
            <a:spcAft>
              <a:spcPct val="35000"/>
            </a:spcAft>
            <a:buNone/>
          </a:pPr>
          <a:r>
            <a:rPr lang="en-US" sz="2500" kern="1200"/>
            <a:t>Examples include logarithmic, square root, and reciprocal transformations</a:t>
          </a:r>
        </a:p>
      </dsp:txBody>
      <dsp:txXfrm>
        <a:off x="1215211" y="1315613"/>
        <a:ext cx="8508819" cy="1052131"/>
      </dsp:txXfrm>
    </dsp:sp>
    <dsp:sp modelId="{EBE9D13B-DEB3-434F-886E-787C18B2949E}">
      <dsp:nvSpPr>
        <dsp:cNvPr id="0" name=""/>
        <dsp:cNvSpPr/>
      </dsp:nvSpPr>
      <dsp:spPr>
        <a:xfrm>
          <a:off x="0" y="2630777"/>
          <a:ext cx="9724031" cy="10521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54851E-3828-430F-9AAC-BE9D89D3AB49}">
      <dsp:nvSpPr>
        <dsp:cNvPr id="0" name=""/>
        <dsp:cNvSpPr/>
      </dsp:nvSpPr>
      <dsp:spPr>
        <a:xfrm>
          <a:off x="318269" y="2867506"/>
          <a:ext cx="578672" cy="5786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600B46-0D10-4882-AED2-679B9D572A27}">
      <dsp:nvSpPr>
        <dsp:cNvPr id="0" name=""/>
        <dsp:cNvSpPr/>
      </dsp:nvSpPr>
      <dsp:spPr>
        <a:xfrm>
          <a:off x="1215211" y="2630777"/>
          <a:ext cx="8508819" cy="1052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351" tIns="111351" rIns="111351" bIns="111351" numCol="1" spcCol="1270" anchor="ctr" anchorCtr="0">
          <a:noAutofit/>
        </a:bodyPr>
        <a:lstStyle/>
        <a:p>
          <a:pPr marL="0" lvl="0" indent="0" algn="l" defTabSz="1111250">
            <a:lnSpc>
              <a:spcPct val="100000"/>
            </a:lnSpc>
            <a:spcBef>
              <a:spcPct val="0"/>
            </a:spcBef>
            <a:spcAft>
              <a:spcPct val="35000"/>
            </a:spcAft>
            <a:buNone/>
          </a:pPr>
          <a:r>
            <a:rPr lang="en-US" sz="2500" kern="1200">
              <a:latin typeface="Calibri Light" panose="020F0302020204030204"/>
            </a:rPr>
            <a:t>Transformations</a:t>
          </a:r>
          <a:r>
            <a:rPr lang="en-US" sz="2500" kern="1200"/>
            <a:t> </a:t>
          </a:r>
          <a:r>
            <a:rPr lang="en-US" sz="2500" kern="1200">
              <a:latin typeface="Calibri Light" panose="020F0302020204030204"/>
            </a:rPr>
            <a:t>make distribution</a:t>
          </a:r>
          <a:r>
            <a:rPr lang="en-US" sz="2500" kern="1200"/>
            <a:t> </a:t>
          </a:r>
          <a:r>
            <a:rPr lang="en-US" sz="2500" kern="1200">
              <a:latin typeface="Calibri Light" panose="020F0302020204030204"/>
            </a:rPr>
            <a:t>of features more</a:t>
          </a:r>
          <a:r>
            <a:rPr lang="en-US" sz="2500" kern="1200"/>
            <a:t> suitable for model assumptions or to normalize the data.</a:t>
          </a:r>
        </a:p>
      </dsp:txBody>
      <dsp:txXfrm>
        <a:off x="1215211" y="2630777"/>
        <a:ext cx="8508819" cy="1052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E7115-8D2C-418C-A8F6-165D621C9E2F}">
      <dsp:nvSpPr>
        <dsp:cNvPr id="0" name=""/>
        <dsp:cNvSpPr/>
      </dsp:nvSpPr>
      <dsp:spPr>
        <a:xfrm>
          <a:off x="5257800" y="538663"/>
          <a:ext cx="4546044" cy="225423"/>
        </a:xfrm>
        <a:custGeom>
          <a:avLst/>
          <a:gdLst/>
          <a:ahLst/>
          <a:cxnLst/>
          <a:rect l="0" t="0" r="0" b="0"/>
          <a:pathLst>
            <a:path>
              <a:moveTo>
                <a:pt x="0" y="0"/>
              </a:moveTo>
              <a:lnTo>
                <a:pt x="0" y="112711"/>
              </a:lnTo>
              <a:lnTo>
                <a:pt x="4546044" y="112711"/>
              </a:lnTo>
              <a:lnTo>
                <a:pt x="4546044"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910524-70CE-47CA-ACDE-A5A11857FA6B}">
      <dsp:nvSpPr>
        <dsp:cNvPr id="0" name=""/>
        <dsp:cNvSpPr/>
      </dsp:nvSpPr>
      <dsp:spPr>
        <a:xfrm>
          <a:off x="8075596"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1053C9-A641-44EB-9166-00F8733FD64C}">
      <dsp:nvSpPr>
        <dsp:cNvPr id="0" name=""/>
        <dsp:cNvSpPr/>
      </dsp:nvSpPr>
      <dsp:spPr>
        <a:xfrm>
          <a:off x="8075596"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3195B2-8320-4677-B39A-84E9E01A70DD}">
      <dsp:nvSpPr>
        <dsp:cNvPr id="0" name=""/>
        <dsp:cNvSpPr/>
      </dsp:nvSpPr>
      <dsp:spPr>
        <a:xfrm>
          <a:off x="8075596"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4AB39F-7C12-4C49-83A1-1D96FE648B80}">
      <dsp:nvSpPr>
        <dsp:cNvPr id="0" name=""/>
        <dsp:cNvSpPr/>
      </dsp:nvSpPr>
      <dsp:spPr>
        <a:xfrm>
          <a:off x="5257800" y="538663"/>
          <a:ext cx="3247174" cy="225423"/>
        </a:xfrm>
        <a:custGeom>
          <a:avLst/>
          <a:gdLst/>
          <a:ahLst/>
          <a:cxnLst/>
          <a:rect l="0" t="0" r="0" b="0"/>
          <a:pathLst>
            <a:path>
              <a:moveTo>
                <a:pt x="0" y="0"/>
              </a:moveTo>
              <a:lnTo>
                <a:pt x="0" y="112711"/>
              </a:lnTo>
              <a:lnTo>
                <a:pt x="3247174" y="112711"/>
              </a:lnTo>
              <a:lnTo>
                <a:pt x="3247174"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43646C-51AD-40A4-A262-9B95E69C49DB}">
      <dsp:nvSpPr>
        <dsp:cNvPr id="0" name=""/>
        <dsp:cNvSpPr/>
      </dsp:nvSpPr>
      <dsp:spPr>
        <a:xfrm>
          <a:off x="5526161" y="1300810"/>
          <a:ext cx="1948304" cy="225423"/>
        </a:xfrm>
        <a:custGeom>
          <a:avLst/>
          <a:gdLst/>
          <a:ahLst/>
          <a:cxnLst/>
          <a:rect l="0" t="0" r="0" b="0"/>
          <a:pathLst>
            <a:path>
              <a:moveTo>
                <a:pt x="0" y="0"/>
              </a:moveTo>
              <a:lnTo>
                <a:pt x="0" y="112711"/>
              </a:lnTo>
              <a:lnTo>
                <a:pt x="1948304" y="112711"/>
              </a:lnTo>
              <a:lnTo>
                <a:pt x="1948304" y="2254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70D3BB-421A-47E1-A602-2A21E7F5E639}">
      <dsp:nvSpPr>
        <dsp:cNvPr id="0" name=""/>
        <dsp:cNvSpPr/>
      </dsp:nvSpPr>
      <dsp:spPr>
        <a:xfrm>
          <a:off x="5526161" y="1300810"/>
          <a:ext cx="649434" cy="225423"/>
        </a:xfrm>
        <a:custGeom>
          <a:avLst/>
          <a:gdLst/>
          <a:ahLst/>
          <a:cxnLst/>
          <a:rect l="0" t="0" r="0" b="0"/>
          <a:pathLst>
            <a:path>
              <a:moveTo>
                <a:pt x="0" y="0"/>
              </a:moveTo>
              <a:lnTo>
                <a:pt x="0" y="112711"/>
              </a:lnTo>
              <a:lnTo>
                <a:pt x="649434" y="112711"/>
              </a:lnTo>
              <a:lnTo>
                <a:pt x="649434" y="2254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539944-72B1-4941-911F-C6E52EA203BF}">
      <dsp:nvSpPr>
        <dsp:cNvPr id="0" name=""/>
        <dsp:cNvSpPr/>
      </dsp:nvSpPr>
      <dsp:spPr>
        <a:xfrm>
          <a:off x="4876726" y="1300810"/>
          <a:ext cx="649434" cy="225423"/>
        </a:xfrm>
        <a:custGeom>
          <a:avLst/>
          <a:gdLst/>
          <a:ahLst/>
          <a:cxnLst/>
          <a:rect l="0" t="0" r="0" b="0"/>
          <a:pathLst>
            <a:path>
              <a:moveTo>
                <a:pt x="649434" y="0"/>
              </a:moveTo>
              <a:lnTo>
                <a:pt x="649434" y="112711"/>
              </a:lnTo>
              <a:lnTo>
                <a:pt x="0" y="112711"/>
              </a:lnTo>
              <a:lnTo>
                <a:pt x="0" y="2254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60ED9-296F-4288-A739-142CE3AE4D29}">
      <dsp:nvSpPr>
        <dsp:cNvPr id="0" name=""/>
        <dsp:cNvSpPr/>
      </dsp:nvSpPr>
      <dsp:spPr>
        <a:xfrm>
          <a:off x="3148478" y="2062957"/>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5DA7CC-4F64-47A5-8C59-D7EF13441BC0}">
      <dsp:nvSpPr>
        <dsp:cNvPr id="0" name=""/>
        <dsp:cNvSpPr/>
      </dsp:nvSpPr>
      <dsp:spPr>
        <a:xfrm>
          <a:off x="3148478" y="2062957"/>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E52C4E-7DC4-4B1B-95EC-027763B8EFF5}">
      <dsp:nvSpPr>
        <dsp:cNvPr id="0" name=""/>
        <dsp:cNvSpPr/>
      </dsp:nvSpPr>
      <dsp:spPr>
        <a:xfrm>
          <a:off x="3148478" y="2062957"/>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5FDDCE-2A74-47DB-A6A2-E518BA1A2561}">
      <dsp:nvSpPr>
        <dsp:cNvPr id="0" name=""/>
        <dsp:cNvSpPr/>
      </dsp:nvSpPr>
      <dsp:spPr>
        <a:xfrm>
          <a:off x="3577856" y="1300810"/>
          <a:ext cx="1948304" cy="225423"/>
        </a:xfrm>
        <a:custGeom>
          <a:avLst/>
          <a:gdLst/>
          <a:ahLst/>
          <a:cxnLst/>
          <a:rect l="0" t="0" r="0" b="0"/>
          <a:pathLst>
            <a:path>
              <a:moveTo>
                <a:pt x="1948304" y="0"/>
              </a:moveTo>
              <a:lnTo>
                <a:pt x="1948304" y="112711"/>
              </a:lnTo>
              <a:lnTo>
                <a:pt x="0" y="112711"/>
              </a:lnTo>
              <a:lnTo>
                <a:pt x="0" y="2254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EDD508-462E-4432-A7AC-B515C4E5F3CE}">
      <dsp:nvSpPr>
        <dsp:cNvPr id="0" name=""/>
        <dsp:cNvSpPr/>
      </dsp:nvSpPr>
      <dsp:spPr>
        <a:xfrm>
          <a:off x="5257800" y="538663"/>
          <a:ext cx="268361" cy="225423"/>
        </a:xfrm>
        <a:custGeom>
          <a:avLst/>
          <a:gdLst/>
          <a:ahLst/>
          <a:cxnLst/>
          <a:rect l="0" t="0" r="0" b="0"/>
          <a:pathLst>
            <a:path>
              <a:moveTo>
                <a:pt x="0" y="0"/>
              </a:moveTo>
              <a:lnTo>
                <a:pt x="0" y="112711"/>
              </a:lnTo>
              <a:lnTo>
                <a:pt x="268361" y="112711"/>
              </a:lnTo>
              <a:lnTo>
                <a:pt x="268361"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75754-CD76-4065-AD07-F017D0577FA8}">
      <dsp:nvSpPr>
        <dsp:cNvPr id="0" name=""/>
        <dsp:cNvSpPr/>
      </dsp:nvSpPr>
      <dsp:spPr>
        <a:xfrm>
          <a:off x="1581247" y="1300810"/>
          <a:ext cx="161016" cy="2780225"/>
        </a:xfrm>
        <a:custGeom>
          <a:avLst/>
          <a:gdLst/>
          <a:ahLst/>
          <a:cxnLst/>
          <a:rect l="0" t="0" r="0" b="0"/>
          <a:pathLst>
            <a:path>
              <a:moveTo>
                <a:pt x="0" y="0"/>
              </a:moveTo>
              <a:lnTo>
                <a:pt x="0" y="2780225"/>
              </a:lnTo>
              <a:lnTo>
                <a:pt x="161016" y="2780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B2C4DF-55C5-4441-8938-00D57B9D976A}">
      <dsp:nvSpPr>
        <dsp:cNvPr id="0" name=""/>
        <dsp:cNvSpPr/>
      </dsp:nvSpPr>
      <dsp:spPr>
        <a:xfrm>
          <a:off x="1581247"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13AB01-115D-4B84-A01C-42584A96D957}">
      <dsp:nvSpPr>
        <dsp:cNvPr id="0" name=""/>
        <dsp:cNvSpPr/>
      </dsp:nvSpPr>
      <dsp:spPr>
        <a:xfrm>
          <a:off x="1581247"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31CFF-9824-467D-B8A4-2DD1EAE604FB}">
      <dsp:nvSpPr>
        <dsp:cNvPr id="0" name=""/>
        <dsp:cNvSpPr/>
      </dsp:nvSpPr>
      <dsp:spPr>
        <a:xfrm>
          <a:off x="1581247"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7A61A6-046F-45EE-A6FE-6C7C7C785925}">
      <dsp:nvSpPr>
        <dsp:cNvPr id="0" name=""/>
        <dsp:cNvSpPr/>
      </dsp:nvSpPr>
      <dsp:spPr>
        <a:xfrm>
          <a:off x="2010625" y="538663"/>
          <a:ext cx="3247174" cy="225423"/>
        </a:xfrm>
        <a:custGeom>
          <a:avLst/>
          <a:gdLst/>
          <a:ahLst/>
          <a:cxnLst/>
          <a:rect l="0" t="0" r="0" b="0"/>
          <a:pathLst>
            <a:path>
              <a:moveTo>
                <a:pt x="3247174" y="0"/>
              </a:moveTo>
              <a:lnTo>
                <a:pt x="3247174" y="112711"/>
              </a:lnTo>
              <a:lnTo>
                <a:pt x="0" y="112711"/>
              </a:lnTo>
              <a:lnTo>
                <a:pt x="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193D85-BE01-4D1D-9520-356B0365A314}">
      <dsp:nvSpPr>
        <dsp:cNvPr id="0" name=""/>
        <dsp:cNvSpPr/>
      </dsp:nvSpPr>
      <dsp:spPr>
        <a:xfrm>
          <a:off x="282377"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E6DB49-7CD9-4398-B153-4197C5558344}">
      <dsp:nvSpPr>
        <dsp:cNvPr id="0" name=""/>
        <dsp:cNvSpPr/>
      </dsp:nvSpPr>
      <dsp:spPr>
        <a:xfrm>
          <a:off x="282377"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684B40-8D0B-43AA-AD53-CCFC64726D56}">
      <dsp:nvSpPr>
        <dsp:cNvPr id="0" name=""/>
        <dsp:cNvSpPr/>
      </dsp:nvSpPr>
      <dsp:spPr>
        <a:xfrm>
          <a:off x="282377"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EB5CE5-84D0-4499-817D-94DFB5EB88F6}">
      <dsp:nvSpPr>
        <dsp:cNvPr id="0" name=""/>
        <dsp:cNvSpPr/>
      </dsp:nvSpPr>
      <dsp:spPr>
        <a:xfrm>
          <a:off x="711755" y="538663"/>
          <a:ext cx="4546044" cy="225423"/>
        </a:xfrm>
        <a:custGeom>
          <a:avLst/>
          <a:gdLst/>
          <a:ahLst/>
          <a:cxnLst/>
          <a:rect l="0" t="0" r="0" b="0"/>
          <a:pathLst>
            <a:path>
              <a:moveTo>
                <a:pt x="4546044" y="0"/>
              </a:moveTo>
              <a:lnTo>
                <a:pt x="4546044" y="112711"/>
              </a:lnTo>
              <a:lnTo>
                <a:pt x="0" y="112711"/>
              </a:lnTo>
              <a:lnTo>
                <a:pt x="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26FCAE-5EC5-4128-92E1-6322B6133FE3}">
      <dsp:nvSpPr>
        <dsp:cNvPr id="0" name=""/>
        <dsp:cNvSpPr/>
      </dsp:nvSpPr>
      <dsp:spPr>
        <a:xfrm>
          <a:off x="4721076" y="194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Types of Processes</a:t>
          </a:r>
        </a:p>
      </dsp:txBody>
      <dsp:txXfrm>
        <a:off x="4721076" y="1940"/>
        <a:ext cx="1073446" cy="536723"/>
      </dsp:txXfrm>
    </dsp:sp>
    <dsp:sp modelId="{F31BFED8-9AFB-4BF3-B411-2FE34EF07CB9}">
      <dsp:nvSpPr>
        <dsp:cNvPr id="0" name=""/>
        <dsp:cNvSpPr/>
      </dsp:nvSpPr>
      <dsp:spPr>
        <a:xfrm>
          <a:off x="175032"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Creation</a:t>
          </a:r>
        </a:p>
      </dsp:txBody>
      <dsp:txXfrm>
        <a:off x="175032" y="764087"/>
        <a:ext cx="1073446" cy="536723"/>
      </dsp:txXfrm>
    </dsp:sp>
    <dsp:sp modelId="{8245A9F4-3F8D-4D25-ADBF-1F577D178E40}">
      <dsp:nvSpPr>
        <dsp:cNvPr id="0" name=""/>
        <dsp:cNvSpPr/>
      </dsp:nvSpPr>
      <dsp:spPr>
        <a:xfrm>
          <a:off x="443394"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Domain Specific</a:t>
          </a:r>
        </a:p>
      </dsp:txBody>
      <dsp:txXfrm>
        <a:off x="443394" y="1526234"/>
        <a:ext cx="1073446" cy="536723"/>
      </dsp:txXfrm>
    </dsp:sp>
    <dsp:sp modelId="{8BBEC219-47C3-4789-AC17-673D22507FCB}">
      <dsp:nvSpPr>
        <dsp:cNvPr id="0" name=""/>
        <dsp:cNvSpPr/>
      </dsp:nvSpPr>
      <dsp:spPr>
        <a:xfrm>
          <a:off x="443394"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 Driven</a:t>
          </a:r>
        </a:p>
      </dsp:txBody>
      <dsp:txXfrm>
        <a:off x="443394" y="2288380"/>
        <a:ext cx="1073446" cy="536723"/>
      </dsp:txXfrm>
    </dsp:sp>
    <dsp:sp modelId="{6A716F23-A149-499B-A107-320B235492B5}">
      <dsp:nvSpPr>
        <dsp:cNvPr id="0" name=""/>
        <dsp:cNvSpPr/>
      </dsp:nvSpPr>
      <dsp:spPr>
        <a:xfrm>
          <a:off x="443394"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Synthetic</a:t>
          </a:r>
        </a:p>
      </dsp:txBody>
      <dsp:txXfrm>
        <a:off x="443394" y="3050527"/>
        <a:ext cx="1073446" cy="536723"/>
      </dsp:txXfrm>
    </dsp:sp>
    <dsp:sp modelId="{244AC40B-03F0-4C9B-9EF8-D3C6DB12D127}">
      <dsp:nvSpPr>
        <dsp:cNvPr id="0" name=""/>
        <dsp:cNvSpPr/>
      </dsp:nvSpPr>
      <dsp:spPr>
        <a:xfrm>
          <a:off x="1473902"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Transformation</a:t>
          </a:r>
        </a:p>
      </dsp:txBody>
      <dsp:txXfrm>
        <a:off x="1473902" y="764087"/>
        <a:ext cx="1073446" cy="536723"/>
      </dsp:txXfrm>
    </dsp:sp>
    <dsp:sp modelId="{BACABA20-2956-47ED-851E-535227C5386F}">
      <dsp:nvSpPr>
        <dsp:cNvPr id="0" name=""/>
        <dsp:cNvSpPr/>
      </dsp:nvSpPr>
      <dsp:spPr>
        <a:xfrm>
          <a:off x="1742264"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Normalization</a:t>
          </a:r>
        </a:p>
      </dsp:txBody>
      <dsp:txXfrm>
        <a:off x="1742264" y="1526234"/>
        <a:ext cx="1073446" cy="536723"/>
      </dsp:txXfrm>
    </dsp:sp>
    <dsp:sp modelId="{563EBBBC-8378-47B4-AD9A-D759C3071FF5}">
      <dsp:nvSpPr>
        <dsp:cNvPr id="0" name=""/>
        <dsp:cNvSpPr/>
      </dsp:nvSpPr>
      <dsp:spPr>
        <a:xfrm>
          <a:off x="1742264"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Scaling</a:t>
          </a:r>
        </a:p>
      </dsp:txBody>
      <dsp:txXfrm>
        <a:off x="1742264" y="2288380"/>
        <a:ext cx="1073446" cy="536723"/>
      </dsp:txXfrm>
    </dsp:sp>
    <dsp:sp modelId="{27F8DA9D-1488-4DAC-B15F-904E3FCB1D78}">
      <dsp:nvSpPr>
        <dsp:cNvPr id="0" name=""/>
        <dsp:cNvSpPr/>
      </dsp:nvSpPr>
      <dsp:spPr>
        <a:xfrm>
          <a:off x="1742264"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Encoding</a:t>
          </a:r>
        </a:p>
      </dsp:txBody>
      <dsp:txXfrm>
        <a:off x="1742264" y="3050527"/>
        <a:ext cx="1073446" cy="536723"/>
      </dsp:txXfrm>
    </dsp:sp>
    <dsp:sp modelId="{B07118C0-9202-473E-8E0C-59AAD47BC4F0}">
      <dsp:nvSpPr>
        <dsp:cNvPr id="0" name=""/>
        <dsp:cNvSpPr/>
      </dsp:nvSpPr>
      <dsp:spPr>
        <a:xfrm>
          <a:off x="1742264" y="381267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Transformation</a:t>
          </a:r>
        </a:p>
      </dsp:txBody>
      <dsp:txXfrm>
        <a:off x="1742264" y="3812674"/>
        <a:ext cx="1073446" cy="536723"/>
      </dsp:txXfrm>
    </dsp:sp>
    <dsp:sp modelId="{FF71A4D9-8839-4EA2-979B-A02AFC0E8C9E}">
      <dsp:nvSpPr>
        <dsp:cNvPr id="0" name=""/>
        <dsp:cNvSpPr/>
      </dsp:nvSpPr>
      <dsp:spPr>
        <a:xfrm>
          <a:off x="4989438"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Extraction</a:t>
          </a:r>
        </a:p>
      </dsp:txBody>
      <dsp:txXfrm>
        <a:off x="4989438" y="764087"/>
        <a:ext cx="1073446" cy="536723"/>
      </dsp:txXfrm>
    </dsp:sp>
    <dsp:sp modelId="{15507909-5EDC-4FA5-8C71-CF722E83E72B}">
      <dsp:nvSpPr>
        <dsp:cNvPr id="0" name=""/>
        <dsp:cNvSpPr/>
      </dsp:nvSpPr>
      <dsp:spPr>
        <a:xfrm>
          <a:off x="3041133"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Dimensionality Reduction</a:t>
          </a:r>
        </a:p>
      </dsp:txBody>
      <dsp:txXfrm>
        <a:off x="3041133" y="1526234"/>
        <a:ext cx="1073446" cy="536723"/>
      </dsp:txXfrm>
    </dsp:sp>
    <dsp:sp modelId="{AE96C9AE-89F0-46F8-A95A-174EFB373B14}">
      <dsp:nvSpPr>
        <dsp:cNvPr id="0" name=""/>
        <dsp:cNvSpPr/>
      </dsp:nvSpPr>
      <dsp:spPr>
        <a:xfrm>
          <a:off x="3309495"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PCA</a:t>
          </a:r>
        </a:p>
      </dsp:txBody>
      <dsp:txXfrm>
        <a:off x="3309495" y="2288380"/>
        <a:ext cx="1073446" cy="536723"/>
      </dsp:txXfrm>
    </dsp:sp>
    <dsp:sp modelId="{E996C7B7-0C02-42F3-8A3F-FD7B5DBADA66}">
      <dsp:nvSpPr>
        <dsp:cNvPr id="0" name=""/>
        <dsp:cNvSpPr/>
      </dsp:nvSpPr>
      <dsp:spPr>
        <a:xfrm>
          <a:off x="3309495"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LDA</a:t>
          </a:r>
        </a:p>
      </dsp:txBody>
      <dsp:txXfrm>
        <a:off x="3309495" y="3050527"/>
        <a:ext cx="1073446" cy="536723"/>
      </dsp:txXfrm>
    </dsp:sp>
    <dsp:sp modelId="{DF858984-1671-43E5-9EDE-D65D366554D6}">
      <dsp:nvSpPr>
        <dsp:cNvPr id="0" name=""/>
        <dsp:cNvSpPr/>
      </dsp:nvSpPr>
      <dsp:spPr>
        <a:xfrm>
          <a:off x="3309495" y="381267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t-SNE</a:t>
          </a:r>
        </a:p>
      </dsp:txBody>
      <dsp:txXfrm>
        <a:off x="3309495" y="3812674"/>
        <a:ext cx="1073446" cy="536723"/>
      </dsp:txXfrm>
    </dsp:sp>
    <dsp:sp modelId="{06FA2F97-5E1C-4055-A296-666083D88CF1}">
      <dsp:nvSpPr>
        <dsp:cNvPr id="0" name=""/>
        <dsp:cNvSpPr/>
      </dsp:nvSpPr>
      <dsp:spPr>
        <a:xfrm>
          <a:off x="4340003"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Combination</a:t>
          </a:r>
        </a:p>
      </dsp:txBody>
      <dsp:txXfrm>
        <a:off x="4340003" y="1526234"/>
        <a:ext cx="1073446" cy="536723"/>
      </dsp:txXfrm>
    </dsp:sp>
    <dsp:sp modelId="{D9EE5A57-4BE7-49AD-B60B-FCAD5C60F825}">
      <dsp:nvSpPr>
        <dsp:cNvPr id="0" name=""/>
        <dsp:cNvSpPr/>
      </dsp:nvSpPr>
      <dsp:spPr>
        <a:xfrm>
          <a:off x="5638873"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Aggregation</a:t>
          </a:r>
        </a:p>
      </dsp:txBody>
      <dsp:txXfrm>
        <a:off x="5638873" y="1526234"/>
        <a:ext cx="1073446" cy="536723"/>
      </dsp:txXfrm>
    </dsp:sp>
    <dsp:sp modelId="{21242E30-2E2E-4026-AE7F-FDF67F567E66}">
      <dsp:nvSpPr>
        <dsp:cNvPr id="0" name=""/>
        <dsp:cNvSpPr/>
      </dsp:nvSpPr>
      <dsp:spPr>
        <a:xfrm>
          <a:off x="6937743"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Transformation</a:t>
          </a:r>
        </a:p>
      </dsp:txBody>
      <dsp:txXfrm>
        <a:off x="6937743" y="1526234"/>
        <a:ext cx="1073446" cy="536723"/>
      </dsp:txXfrm>
    </dsp:sp>
    <dsp:sp modelId="{4273E594-D8F7-4255-9EB9-90049CC2D90C}">
      <dsp:nvSpPr>
        <dsp:cNvPr id="0" name=""/>
        <dsp:cNvSpPr/>
      </dsp:nvSpPr>
      <dsp:spPr>
        <a:xfrm>
          <a:off x="7968251"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Selection</a:t>
          </a:r>
        </a:p>
      </dsp:txBody>
      <dsp:txXfrm>
        <a:off x="7968251" y="764087"/>
        <a:ext cx="1073446" cy="536723"/>
      </dsp:txXfrm>
    </dsp:sp>
    <dsp:sp modelId="{E3F41F85-E19A-4446-831E-BC024976AB2A}">
      <dsp:nvSpPr>
        <dsp:cNvPr id="0" name=""/>
        <dsp:cNvSpPr/>
      </dsp:nvSpPr>
      <dsp:spPr>
        <a:xfrm>
          <a:off x="8236612"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Filter Method </a:t>
          </a:r>
        </a:p>
      </dsp:txBody>
      <dsp:txXfrm>
        <a:off x="8236612" y="1526234"/>
        <a:ext cx="1073446" cy="536723"/>
      </dsp:txXfrm>
    </dsp:sp>
    <dsp:sp modelId="{4F3A8F5E-8530-420E-9249-DB0F61014002}">
      <dsp:nvSpPr>
        <dsp:cNvPr id="0" name=""/>
        <dsp:cNvSpPr/>
      </dsp:nvSpPr>
      <dsp:spPr>
        <a:xfrm>
          <a:off x="8236612"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Wrapper Method </a:t>
          </a:r>
        </a:p>
      </dsp:txBody>
      <dsp:txXfrm>
        <a:off x="8236612" y="2288380"/>
        <a:ext cx="1073446" cy="536723"/>
      </dsp:txXfrm>
    </dsp:sp>
    <dsp:sp modelId="{44DB9787-B551-429D-BDBE-F1732BD3CA9B}">
      <dsp:nvSpPr>
        <dsp:cNvPr id="0" name=""/>
        <dsp:cNvSpPr/>
      </dsp:nvSpPr>
      <dsp:spPr>
        <a:xfrm>
          <a:off x="8236612"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Embedded Method</a:t>
          </a:r>
        </a:p>
      </dsp:txBody>
      <dsp:txXfrm>
        <a:off x="8236612" y="3050527"/>
        <a:ext cx="1073446" cy="536723"/>
      </dsp:txXfrm>
    </dsp:sp>
    <dsp:sp modelId="{43E96938-BD60-4422-8303-A4B12E39FA95}">
      <dsp:nvSpPr>
        <dsp:cNvPr id="0" name=""/>
        <dsp:cNvSpPr/>
      </dsp:nvSpPr>
      <dsp:spPr>
        <a:xfrm>
          <a:off x="9267121"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Scaling</a:t>
          </a:r>
        </a:p>
      </dsp:txBody>
      <dsp:txXfrm>
        <a:off x="9267121" y="764087"/>
        <a:ext cx="1073446" cy="5367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4A43EC-6B90-47CE-AEF6-B8A5BC9DD27D}">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27EAF1-12ED-48F4-8544-CDA5E91EF543}">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92413B-2EC7-470F-BF1D-845C65AC7D68}">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latin typeface="+mn-lt"/>
            </a:rPr>
            <a:t>Suitable Features:</a:t>
          </a:r>
          <a:r>
            <a:rPr lang="en-US" sz="2200" kern="1200">
              <a:latin typeface="+mn-lt"/>
            </a:rPr>
            <a:t> BF transforming the features into a more suitable representation, the model can learn more meaningful patterns in the data</a:t>
          </a:r>
          <a:r>
            <a:rPr lang="en-US" sz="2200" b="0" kern="1200">
              <a:latin typeface="+mn-lt"/>
            </a:rPr>
            <a:t>.</a:t>
          </a:r>
        </a:p>
      </dsp:txBody>
      <dsp:txXfrm>
        <a:off x="1057183" y="1805"/>
        <a:ext cx="9458416" cy="915310"/>
      </dsp:txXfrm>
    </dsp:sp>
    <dsp:sp modelId="{F06153C3-6C2F-4749-923E-190DBD327F9D}">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F1591-173B-4E71-815F-26806C4E11FF}">
      <dsp:nvSpPr>
        <dsp:cNvPr id="0" name=""/>
        <dsp:cNvSpPr/>
      </dsp:nvSpPr>
      <dsp:spPr>
        <a:xfrm>
          <a:off x="276881" y="1351889"/>
          <a:ext cx="503420" cy="50342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C1E7E-1182-49A1-A9F6-7F051DD9D35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100000"/>
            </a:lnSpc>
            <a:spcBef>
              <a:spcPct val="0"/>
            </a:spcBef>
            <a:spcAft>
              <a:spcPct val="35000"/>
            </a:spcAft>
            <a:buNone/>
          </a:pPr>
          <a:r>
            <a:rPr lang="en-US" sz="2200" b="1" kern="1200">
              <a:latin typeface="+mn-lt"/>
            </a:rPr>
            <a:t>Handle Outliers: </a:t>
          </a:r>
          <a:r>
            <a:rPr lang="en-US" sz="2200" kern="1200">
              <a:latin typeface="+mn-lt"/>
            </a:rPr>
            <a:t>Transforming the features can make the model more robust to outliers and other anomalies.</a:t>
          </a:r>
        </a:p>
      </dsp:txBody>
      <dsp:txXfrm>
        <a:off x="1057183" y="1145944"/>
        <a:ext cx="9458416" cy="915310"/>
      </dsp:txXfrm>
    </dsp:sp>
    <dsp:sp modelId="{89D9D902-7EC7-44AF-868B-18450D2EAE1E}">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DCB096-4DC0-424E-A768-2B183A692AAD}">
      <dsp:nvSpPr>
        <dsp:cNvPr id="0" name=""/>
        <dsp:cNvSpPr/>
      </dsp:nvSpPr>
      <dsp:spPr>
        <a:xfrm>
          <a:off x="276881" y="2496027"/>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D04243-18AE-425A-8B75-CC99F2CFE55C}">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100000"/>
            </a:lnSpc>
            <a:spcBef>
              <a:spcPct val="0"/>
            </a:spcBef>
            <a:spcAft>
              <a:spcPct val="35000"/>
            </a:spcAft>
            <a:buNone/>
          </a:pPr>
          <a:r>
            <a:rPr lang="en-US" sz="2200" b="1" kern="1200">
              <a:latin typeface="+mn-lt"/>
            </a:rPr>
            <a:t>Less Computation: </a:t>
          </a:r>
          <a:r>
            <a:rPr lang="en-US" sz="2200" kern="1200">
              <a:latin typeface="+mn-lt"/>
            </a:rPr>
            <a:t>The transformed features often require fewer computational resources.</a:t>
          </a:r>
        </a:p>
      </dsp:txBody>
      <dsp:txXfrm>
        <a:off x="1057183" y="2290082"/>
        <a:ext cx="9458416" cy="915310"/>
      </dsp:txXfrm>
    </dsp:sp>
    <dsp:sp modelId="{D5CCCB09-9AE9-4567-8AFD-DB424B0685E4}">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CFD5C-534F-4C4D-8373-FC2A7CE486D2}">
      <dsp:nvSpPr>
        <dsp:cNvPr id="0" name=""/>
        <dsp:cNvSpPr/>
      </dsp:nvSpPr>
      <dsp:spPr>
        <a:xfrm>
          <a:off x="276881" y="3640166"/>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3E8B5D-9268-479A-8DB0-326A5EB934CC}">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rtl="0">
            <a:lnSpc>
              <a:spcPct val="100000"/>
            </a:lnSpc>
            <a:spcBef>
              <a:spcPct val="0"/>
            </a:spcBef>
            <a:spcAft>
              <a:spcPct val="35000"/>
            </a:spcAft>
            <a:buNone/>
          </a:pPr>
          <a:r>
            <a:rPr lang="en-US" sz="2200" b="1" kern="1200">
              <a:latin typeface="+mn-lt"/>
            </a:rPr>
            <a:t>Interopretablility: </a:t>
          </a:r>
          <a:r>
            <a:rPr lang="en-US" sz="2200" kern="1200">
              <a:latin typeface="+mn-lt"/>
            </a:rPr>
            <a:t>By transforming the features, it can be easier to understand the model’s predictions.</a:t>
          </a:r>
        </a:p>
      </dsp:txBody>
      <dsp:txXfrm>
        <a:off x="1057183" y="3434221"/>
        <a:ext cx="9458416" cy="91531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B12DB-6D9C-49DB-84BE-AE6C44E1E1C8}">
      <dsp:nvSpPr>
        <dsp:cNvPr id="0" name=""/>
        <dsp:cNvSpPr/>
      </dsp:nvSpPr>
      <dsp:spPr>
        <a:xfrm>
          <a:off x="3201"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636D4A-7883-4E57-87F9-99E5A5CFEAB3}">
      <dsp:nvSpPr>
        <dsp:cNvPr id="0" name=""/>
        <dsp:cNvSpPr/>
      </dsp:nvSpPr>
      <dsp:spPr>
        <a:xfrm>
          <a:off x="257188"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Dimensionality Reduction</a:t>
          </a:r>
        </a:p>
      </dsp:txBody>
      <dsp:txXfrm>
        <a:off x="299702" y="1282093"/>
        <a:ext cx="2200851" cy="1366505"/>
      </dsp:txXfrm>
    </dsp:sp>
    <dsp:sp modelId="{A34B50A5-FF07-4A14-BC4F-D1602E2B1693}">
      <dsp:nvSpPr>
        <dsp:cNvPr id="0" name=""/>
        <dsp:cNvSpPr/>
      </dsp:nvSpPr>
      <dsp:spPr>
        <a:xfrm>
          <a:off x="2797054"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822016-F579-4E39-9A78-71F9E0CE6DA3}">
      <dsp:nvSpPr>
        <dsp:cNvPr id="0" name=""/>
        <dsp:cNvSpPr/>
      </dsp:nvSpPr>
      <dsp:spPr>
        <a:xfrm>
          <a:off x="3051041"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Feature Combination</a:t>
          </a:r>
        </a:p>
      </dsp:txBody>
      <dsp:txXfrm>
        <a:off x="3093555" y="1282093"/>
        <a:ext cx="2200851" cy="1366505"/>
      </dsp:txXfrm>
    </dsp:sp>
    <dsp:sp modelId="{9E12448E-A050-45D9-95C7-89031F9E5672}">
      <dsp:nvSpPr>
        <dsp:cNvPr id="0" name=""/>
        <dsp:cNvSpPr/>
      </dsp:nvSpPr>
      <dsp:spPr>
        <a:xfrm>
          <a:off x="5590907"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8B445-F64E-4082-A041-599DA57FB003}">
      <dsp:nvSpPr>
        <dsp:cNvPr id="0" name=""/>
        <dsp:cNvSpPr/>
      </dsp:nvSpPr>
      <dsp:spPr>
        <a:xfrm>
          <a:off x="5844894"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Feature Aggregation</a:t>
          </a:r>
        </a:p>
      </dsp:txBody>
      <dsp:txXfrm>
        <a:off x="5887408" y="1282093"/>
        <a:ext cx="2200851" cy="1366505"/>
      </dsp:txXfrm>
    </dsp:sp>
    <dsp:sp modelId="{EA47D03C-5755-44D4-8532-CEDB3556A1D6}">
      <dsp:nvSpPr>
        <dsp:cNvPr id="0" name=""/>
        <dsp:cNvSpPr/>
      </dsp:nvSpPr>
      <dsp:spPr>
        <a:xfrm>
          <a:off x="8384760" y="998291"/>
          <a:ext cx="2285879" cy="14515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519927-8C76-47ED-A252-027893D46B20}">
      <dsp:nvSpPr>
        <dsp:cNvPr id="0" name=""/>
        <dsp:cNvSpPr/>
      </dsp:nvSpPr>
      <dsp:spPr>
        <a:xfrm>
          <a:off x="8638747" y="1239579"/>
          <a:ext cx="2285879" cy="145153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Feature Transformation</a:t>
          </a:r>
        </a:p>
      </dsp:txBody>
      <dsp:txXfrm>
        <a:off x="8681261" y="1282093"/>
        <a:ext cx="2200851" cy="136650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EAC2C-3AF3-40C7-8E8B-C99E9DA31886}">
      <dsp:nvSpPr>
        <dsp:cNvPr id="0" name=""/>
        <dsp:cNvSpPr/>
      </dsp:nvSpPr>
      <dsp:spPr>
        <a:xfrm>
          <a:off x="0" y="1780"/>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A7CF55-664B-4579-A54E-D81DDB108E6E}">
      <dsp:nvSpPr>
        <dsp:cNvPr id="0" name=""/>
        <dsp:cNvSpPr/>
      </dsp:nvSpPr>
      <dsp:spPr>
        <a:xfrm>
          <a:off x="229529" y="172505"/>
          <a:ext cx="417326" cy="417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F12A2E-2BEE-4337-8646-21B40B2378F9}">
      <dsp:nvSpPr>
        <dsp:cNvPr id="0" name=""/>
        <dsp:cNvSpPr/>
      </dsp:nvSpPr>
      <dsp:spPr>
        <a:xfrm>
          <a:off x="876386" y="178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PCA is a dimensionality reduction technique that transforms original features into principal components.</a:t>
          </a:r>
        </a:p>
      </dsp:txBody>
      <dsp:txXfrm>
        <a:off x="876386" y="1780"/>
        <a:ext cx="5387253" cy="758776"/>
      </dsp:txXfrm>
    </dsp:sp>
    <dsp:sp modelId="{7F590F38-9FDA-4CD8-9B29-0D238DFCC67C}">
      <dsp:nvSpPr>
        <dsp:cNvPr id="0" name=""/>
        <dsp:cNvSpPr/>
      </dsp:nvSpPr>
      <dsp:spPr>
        <a:xfrm>
          <a:off x="0" y="950250"/>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77920-1BC7-4BEC-8F5C-9261530A2C92}">
      <dsp:nvSpPr>
        <dsp:cNvPr id="0" name=""/>
        <dsp:cNvSpPr/>
      </dsp:nvSpPr>
      <dsp:spPr>
        <a:xfrm>
          <a:off x="229529" y="1120975"/>
          <a:ext cx="417326" cy="417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F246A-9EEE-40F4-92B1-789132C9530C}">
      <dsp:nvSpPr>
        <dsp:cNvPr id="0" name=""/>
        <dsp:cNvSpPr/>
      </dsp:nvSpPr>
      <dsp:spPr>
        <a:xfrm>
          <a:off x="876386" y="95025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It identifies principal components by finding the eigenvalues and eigenvectors of the data's covariance matrix.</a:t>
          </a:r>
        </a:p>
      </dsp:txBody>
      <dsp:txXfrm>
        <a:off x="876386" y="950250"/>
        <a:ext cx="5387253" cy="758776"/>
      </dsp:txXfrm>
    </dsp:sp>
    <dsp:sp modelId="{3BD70B88-316A-4C34-B535-3D3079ABE98F}">
      <dsp:nvSpPr>
        <dsp:cNvPr id="0" name=""/>
        <dsp:cNvSpPr/>
      </dsp:nvSpPr>
      <dsp:spPr>
        <a:xfrm>
          <a:off x="0" y="1898720"/>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03511-FCFB-4407-BE13-91FBC4169001}">
      <dsp:nvSpPr>
        <dsp:cNvPr id="0" name=""/>
        <dsp:cNvSpPr/>
      </dsp:nvSpPr>
      <dsp:spPr>
        <a:xfrm>
          <a:off x="229529" y="2069445"/>
          <a:ext cx="417326" cy="417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ED68C-1B91-4130-B77E-6E48932E0DF3}">
      <dsp:nvSpPr>
        <dsp:cNvPr id="0" name=""/>
        <dsp:cNvSpPr/>
      </dsp:nvSpPr>
      <dsp:spPr>
        <a:xfrm>
          <a:off x="876386" y="1898720"/>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These principal components capture the directions of maximum data variance.</a:t>
          </a:r>
        </a:p>
      </dsp:txBody>
      <dsp:txXfrm>
        <a:off x="876386" y="1898720"/>
        <a:ext cx="5387253" cy="758776"/>
      </dsp:txXfrm>
    </dsp:sp>
    <dsp:sp modelId="{F8E22F51-05D2-485D-9F0C-FF6431140F55}">
      <dsp:nvSpPr>
        <dsp:cNvPr id="0" name=""/>
        <dsp:cNvSpPr/>
      </dsp:nvSpPr>
      <dsp:spPr>
        <a:xfrm>
          <a:off x="0" y="2847191"/>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210CF1-28EE-49FA-A556-A2764A3B5F43}">
      <dsp:nvSpPr>
        <dsp:cNvPr id="0" name=""/>
        <dsp:cNvSpPr/>
      </dsp:nvSpPr>
      <dsp:spPr>
        <a:xfrm>
          <a:off x="229529" y="3017915"/>
          <a:ext cx="417326" cy="417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2B9F6C-2F0A-48A6-B73B-18B010C29502}">
      <dsp:nvSpPr>
        <dsp:cNvPr id="0" name=""/>
        <dsp:cNvSpPr/>
      </dsp:nvSpPr>
      <dsp:spPr>
        <a:xfrm>
          <a:off x="876386" y="284719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Valuable for dimensionality reduction while preserving crucial information.</a:t>
          </a:r>
        </a:p>
      </dsp:txBody>
      <dsp:txXfrm>
        <a:off x="876386" y="2847191"/>
        <a:ext cx="5387253" cy="758776"/>
      </dsp:txXfrm>
    </dsp:sp>
    <dsp:sp modelId="{B1F9B456-B8B5-4B6E-95B9-DF90B676DA75}">
      <dsp:nvSpPr>
        <dsp:cNvPr id="0" name=""/>
        <dsp:cNvSpPr/>
      </dsp:nvSpPr>
      <dsp:spPr>
        <a:xfrm>
          <a:off x="0" y="3795661"/>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E07BAB-11C9-46ED-9150-25D101C9418A}">
      <dsp:nvSpPr>
        <dsp:cNvPr id="0" name=""/>
        <dsp:cNvSpPr/>
      </dsp:nvSpPr>
      <dsp:spPr>
        <a:xfrm>
          <a:off x="229529" y="3966385"/>
          <a:ext cx="417326" cy="4173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237F5-0323-4FBC-88DB-47CE39B3C5EA}">
      <dsp:nvSpPr>
        <dsp:cNvPr id="0" name=""/>
        <dsp:cNvSpPr/>
      </dsp:nvSpPr>
      <dsp:spPr>
        <a:xfrm>
          <a:off x="876386" y="379566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Widely used in image processing to reduce dimensionality and maintain key visual features.</a:t>
          </a:r>
        </a:p>
      </dsp:txBody>
      <dsp:txXfrm>
        <a:off x="876386" y="3795661"/>
        <a:ext cx="5387253" cy="758776"/>
      </dsp:txXfrm>
    </dsp:sp>
    <dsp:sp modelId="{D56ACDBA-6BB4-4A6F-9280-85551FD73266}">
      <dsp:nvSpPr>
        <dsp:cNvPr id="0" name=""/>
        <dsp:cNvSpPr/>
      </dsp:nvSpPr>
      <dsp:spPr>
        <a:xfrm>
          <a:off x="0" y="4744131"/>
          <a:ext cx="6263640" cy="758776"/>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8A436F-7DE4-46A5-B506-B1F6E29290EE}">
      <dsp:nvSpPr>
        <dsp:cNvPr id="0" name=""/>
        <dsp:cNvSpPr/>
      </dsp:nvSpPr>
      <dsp:spPr>
        <a:xfrm>
          <a:off x="229529" y="4914855"/>
          <a:ext cx="417326" cy="41732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C2EE17-D417-4B30-92C4-A4B0FBFD98DB}">
      <dsp:nvSpPr>
        <dsp:cNvPr id="0" name=""/>
        <dsp:cNvSpPr/>
      </dsp:nvSpPr>
      <dsp:spPr>
        <a:xfrm>
          <a:off x="876386" y="4744131"/>
          <a:ext cx="5387253" cy="758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304" tIns="80304" rIns="80304" bIns="80304" numCol="1" spcCol="1270" anchor="ctr" anchorCtr="0">
          <a:noAutofit/>
        </a:bodyPr>
        <a:lstStyle/>
        <a:p>
          <a:pPr marL="0" lvl="0" indent="0" algn="l" defTabSz="711200">
            <a:lnSpc>
              <a:spcPct val="90000"/>
            </a:lnSpc>
            <a:spcBef>
              <a:spcPct val="0"/>
            </a:spcBef>
            <a:spcAft>
              <a:spcPct val="35000"/>
            </a:spcAft>
            <a:buNone/>
          </a:pPr>
          <a:r>
            <a:rPr lang="en-US" sz="1600" kern="1200"/>
            <a:t>Enables image compression for easier storage and analysis.</a:t>
          </a:r>
        </a:p>
      </dsp:txBody>
      <dsp:txXfrm>
        <a:off x="876386" y="4744131"/>
        <a:ext cx="5387253" cy="75877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9650EB-F4C1-4E31-B802-9F70A896C3E2}">
      <dsp:nvSpPr>
        <dsp:cNvPr id="0" name=""/>
        <dsp:cNvSpPr/>
      </dsp:nvSpPr>
      <dsp:spPr>
        <a:xfrm>
          <a:off x="0" y="3399"/>
          <a:ext cx="10515600" cy="72408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C4E13-FC1E-4284-9A0C-5E0B445DDD3F}">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08C9C1-EBD6-4D2E-8A77-09786B8BF721}">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LDA is a supervised dimensionality reduction technique that maximizes the separation between classes while minimizing the variance within each class.</a:t>
          </a:r>
        </a:p>
      </dsp:txBody>
      <dsp:txXfrm>
        <a:off x="836323" y="3399"/>
        <a:ext cx="9679276" cy="724089"/>
      </dsp:txXfrm>
    </dsp:sp>
    <dsp:sp modelId="{161D9B06-41BE-4E2D-A613-B46DDC6B0DF2}">
      <dsp:nvSpPr>
        <dsp:cNvPr id="0" name=""/>
        <dsp:cNvSpPr/>
      </dsp:nvSpPr>
      <dsp:spPr>
        <a:xfrm>
          <a:off x="0" y="908511"/>
          <a:ext cx="10515600" cy="72408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B7753A-A98C-4AEC-B7A5-A563E50DBC9B}">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3B1C2-544A-4CA4-A835-6B3B3CD6E550}">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LDA involves the computation of scatter matrices. The </a:t>
          </a:r>
          <a:r>
            <a:rPr lang="en-US" sz="1800" kern="1200">
              <a:latin typeface="Calibri Light" panose="020F0302020204030204"/>
            </a:rPr>
            <a:t>inter-class</a:t>
          </a:r>
          <a:r>
            <a:rPr lang="en-US" sz="1800" kern="1200"/>
            <a:t> scatter matrix and the </a:t>
          </a:r>
          <a:r>
            <a:rPr lang="en-US" sz="1800" kern="1200">
              <a:latin typeface="Calibri Light" panose="020F0302020204030204"/>
            </a:rPr>
            <a:t>intra-class</a:t>
          </a:r>
          <a:r>
            <a:rPr lang="en-US" sz="1800" kern="1200"/>
            <a:t> scatter matrix are used to find the optimal linear transformation.</a:t>
          </a:r>
        </a:p>
      </dsp:txBody>
      <dsp:txXfrm>
        <a:off x="836323" y="908511"/>
        <a:ext cx="9679276" cy="724089"/>
      </dsp:txXfrm>
    </dsp:sp>
    <dsp:sp modelId="{03A11063-7A4E-4010-959A-7AA5BA7422C9}">
      <dsp:nvSpPr>
        <dsp:cNvPr id="0" name=""/>
        <dsp:cNvSpPr/>
      </dsp:nvSpPr>
      <dsp:spPr>
        <a:xfrm>
          <a:off x="0" y="1813624"/>
          <a:ext cx="10515600" cy="72408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E09E82-78D6-4F43-B11C-03836716320A}">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31E81-396E-4822-BED1-B64C5566BB50}">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LDA is particularly useful in scenarios where the goal is to reduce dimensionality while preserving class separability.</a:t>
          </a:r>
          <a:r>
            <a:rPr lang="en-US" sz="1800" kern="1200">
              <a:latin typeface="Calibri Light" panose="020F0302020204030204"/>
            </a:rPr>
            <a:t> </a:t>
          </a:r>
          <a:endParaRPr lang="en-US" sz="1800" kern="1200"/>
        </a:p>
      </dsp:txBody>
      <dsp:txXfrm>
        <a:off x="836323" y="1813624"/>
        <a:ext cx="9679276" cy="724089"/>
      </dsp:txXfrm>
    </dsp:sp>
    <dsp:sp modelId="{AD51953E-B4CB-48CA-AD36-93B431F07E43}">
      <dsp:nvSpPr>
        <dsp:cNvPr id="0" name=""/>
        <dsp:cNvSpPr/>
      </dsp:nvSpPr>
      <dsp:spPr>
        <a:xfrm>
          <a:off x="0" y="2718736"/>
          <a:ext cx="10515600" cy="72408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18A9C6-8DCC-416D-A971-D54D33A865F0}">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A4520E-2936-40E7-8675-0BE0F3E1E5D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It transforms data into a new space where the classes are well-separated, making it beneficial for classification tasks</a:t>
          </a:r>
        </a:p>
      </dsp:txBody>
      <dsp:txXfrm>
        <a:off x="836323" y="2718736"/>
        <a:ext cx="9679276" cy="724089"/>
      </dsp:txXfrm>
    </dsp:sp>
    <dsp:sp modelId="{8F5A236E-A7D4-4BC5-BF39-C610286FCD45}">
      <dsp:nvSpPr>
        <dsp:cNvPr id="0" name=""/>
        <dsp:cNvSpPr/>
      </dsp:nvSpPr>
      <dsp:spPr>
        <a:xfrm>
          <a:off x="0" y="3623848"/>
          <a:ext cx="10515600" cy="724089"/>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A1403-6982-4ED0-AAFE-0421408B543A}">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433EC0-F23E-43CE-B8E3-88DC8151A1D2}">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00100">
            <a:lnSpc>
              <a:spcPct val="100000"/>
            </a:lnSpc>
            <a:spcBef>
              <a:spcPct val="0"/>
            </a:spcBef>
            <a:spcAft>
              <a:spcPct val="35000"/>
            </a:spcAft>
            <a:buNone/>
          </a:pPr>
          <a:r>
            <a:rPr lang="en-US" sz="1800" kern="1200"/>
            <a:t>LDA is valuable in applications like face recognition. It extracts features that maximize the separation between different individuals' facial characteristics, improving the accuracy of recognition.</a:t>
          </a:r>
        </a:p>
      </dsp:txBody>
      <dsp:txXfrm>
        <a:off x="836323" y="3623848"/>
        <a:ext cx="9679276" cy="72408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C9C69D-2ADE-4CD9-B7CC-602D2AB12BD2}">
      <dsp:nvSpPr>
        <dsp:cNvPr id="0" name=""/>
        <dsp:cNvSpPr/>
      </dsp:nvSpPr>
      <dsp:spPr>
        <a:xfrm>
          <a:off x="0" y="1528"/>
          <a:ext cx="9724031" cy="77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9C251B-3335-403A-ABAE-FCAA8A96BE2F}">
      <dsp:nvSpPr>
        <dsp:cNvPr id="0" name=""/>
        <dsp:cNvSpPr/>
      </dsp:nvSpPr>
      <dsp:spPr>
        <a:xfrm>
          <a:off x="234377" y="175858"/>
          <a:ext cx="426140" cy="4261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73C0B-F354-4DD3-BF2A-4923F1B1A6D9}">
      <dsp:nvSpPr>
        <dsp:cNvPr id="0" name=""/>
        <dsp:cNvSpPr/>
      </dsp:nvSpPr>
      <dsp:spPr>
        <a:xfrm>
          <a:off x="894894" y="1528"/>
          <a:ext cx="8829136" cy="77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00" tIns="82000" rIns="82000" bIns="82000" numCol="1" spcCol="1270" anchor="ctr" anchorCtr="0">
          <a:noAutofit/>
        </a:bodyPr>
        <a:lstStyle/>
        <a:p>
          <a:pPr marL="0" lvl="0" indent="0" algn="l" defTabSz="844550">
            <a:lnSpc>
              <a:spcPct val="100000"/>
            </a:lnSpc>
            <a:spcBef>
              <a:spcPct val="0"/>
            </a:spcBef>
            <a:spcAft>
              <a:spcPct val="35000"/>
            </a:spcAft>
            <a:buNone/>
          </a:pPr>
          <a:r>
            <a:rPr lang="en-US" sz="1900" kern="1200"/>
            <a:t>Combining two or more existing features to create a new one. </a:t>
          </a:r>
        </a:p>
      </dsp:txBody>
      <dsp:txXfrm>
        <a:off x="894894" y="1528"/>
        <a:ext cx="8829136" cy="774800"/>
      </dsp:txXfrm>
    </dsp:sp>
    <dsp:sp modelId="{3D9098EC-AC5F-4203-ACDF-0D198B71EF62}">
      <dsp:nvSpPr>
        <dsp:cNvPr id="0" name=""/>
        <dsp:cNvSpPr/>
      </dsp:nvSpPr>
      <dsp:spPr>
        <a:xfrm>
          <a:off x="0" y="970028"/>
          <a:ext cx="9724031" cy="77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AC561-5936-4EBF-80DF-84AA27F67658}">
      <dsp:nvSpPr>
        <dsp:cNvPr id="0" name=""/>
        <dsp:cNvSpPr/>
      </dsp:nvSpPr>
      <dsp:spPr>
        <a:xfrm>
          <a:off x="234377" y="1144358"/>
          <a:ext cx="426140" cy="426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BA5F1-9734-457D-B5FB-3DD7347FC1F7}">
      <dsp:nvSpPr>
        <dsp:cNvPr id="0" name=""/>
        <dsp:cNvSpPr/>
      </dsp:nvSpPr>
      <dsp:spPr>
        <a:xfrm>
          <a:off x="894894" y="970028"/>
          <a:ext cx="8829136" cy="77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00" tIns="82000" rIns="82000" bIns="82000" numCol="1" spcCol="1270" anchor="ctr" anchorCtr="0">
          <a:noAutofit/>
        </a:bodyPr>
        <a:lstStyle/>
        <a:p>
          <a:pPr marL="0" lvl="0" indent="0" algn="l" defTabSz="844550">
            <a:lnSpc>
              <a:spcPct val="100000"/>
            </a:lnSpc>
            <a:spcBef>
              <a:spcPct val="0"/>
            </a:spcBef>
            <a:spcAft>
              <a:spcPct val="35000"/>
            </a:spcAft>
            <a:buNone/>
          </a:pPr>
          <a:r>
            <a:rPr lang="en-US" sz="1900" kern="1200"/>
            <a:t>For example, the interaction between two features. For instance, combining 'Hours Worked' and 'Hourly Wage' into 'Earnings' shows their relationship.</a:t>
          </a:r>
        </a:p>
      </dsp:txBody>
      <dsp:txXfrm>
        <a:off x="894894" y="970028"/>
        <a:ext cx="8829136" cy="774800"/>
      </dsp:txXfrm>
    </dsp:sp>
    <dsp:sp modelId="{3A669600-4675-4CB1-8B84-BCB19178AE2B}">
      <dsp:nvSpPr>
        <dsp:cNvPr id="0" name=""/>
        <dsp:cNvSpPr/>
      </dsp:nvSpPr>
      <dsp:spPr>
        <a:xfrm>
          <a:off x="0" y="1914463"/>
          <a:ext cx="9724031" cy="77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7D0516-1BA2-4948-8CF0-ED96C235D268}">
      <dsp:nvSpPr>
        <dsp:cNvPr id="0" name=""/>
        <dsp:cNvSpPr/>
      </dsp:nvSpPr>
      <dsp:spPr>
        <a:xfrm>
          <a:off x="234377" y="2112859"/>
          <a:ext cx="426140" cy="4261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3B12B-04F2-4E42-A302-C5CC309BE206}">
      <dsp:nvSpPr>
        <dsp:cNvPr id="0" name=""/>
        <dsp:cNvSpPr/>
      </dsp:nvSpPr>
      <dsp:spPr>
        <a:xfrm>
          <a:off x="894894" y="1938529"/>
          <a:ext cx="8829136" cy="77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00" tIns="82000" rIns="82000" bIns="82000" numCol="1" spcCol="1270" anchor="ctr" anchorCtr="0">
          <a:noAutofit/>
        </a:bodyPr>
        <a:lstStyle/>
        <a:p>
          <a:pPr marL="0" lvl="0" indent="0" algn="l" defTabSz="844550">
            <a:lnSpc>
              <a:spcPct val="100000"/>
            </a:lnSpc>
            <a:spcBef>
              <a:spcPct val="0"/>
            </a:spcBef>
            <a:spcAft>
              <a:spcPct val="35000"/>
            </a:spcAft>
            <a:buNone/>
          </a:pPr>
          <a:r>
            <a:rPr lang="en-US" sz="1900" kern="1200"/>
            <a:t>Improves model understanding of complex data patterns.</a:t>
          </a:r>
        </a:p>
      </dsp:txBody>
      <dsp:txXfrm>
        <a:off x="894894" y="1938529"/>
        <a:ext cx="8829136" cy="774800"/>
      </dsp:txXfrm>
    </dsp:sp>
    <dsp:sp modelId="{A85DA900-198B-4E8D-A67D-A2323FB4D72A}">
      <dsp:nvSpPr>
        <dsp:cNvPr id="0" name=""/>
        <dsp:cNvSpPr/>
      </dsp:nvSpPr>
      <dsp:spPr>
        <a:xfrm>
          <a:off x="0" y="2907029"/>
          <a:ext cx="9724031" cy="77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BE6088-1F9E-4210-85BD-0E97478520FA}">
      <dsp:nvSpPr>
        <dsp:cNvPr id="0" name=""/>
        <dsp:cNvSpPr/>
      </dsp:nvSpPr>
      <dsp:spPr>
        <a:xfrm>
          <a:off x="234377" y="3081359"/>
          <a:ext cx="426140" cy="4261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0E354-FCFF-41E7-A165-0EF259AE2F3A}">
      <dsp:nvSpPr>
        <dsp:cNvPr id="0" name=""/>
        <dsp:cNvSpPr/>
      </dsp:nvSpPr>
      <dsp:spPr>
        <a:xfrm>
          <a:off x="894894" y="2907029"/>
          <a:ext cx="8829136" cy="774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00" tIns="82000" rIns="82000" bIns="82000" numCol="1" spcCol="1270" anchor="ctr" anchorCtr="0">
          <a:noAutofit/>
        </a:bodyPr>
        <a:lstStyle/>
        <a:p>
          <a:pPr marL="0" lvl="0" indent="0" algn="l" defTabSz="844550">
            <a:lnSpc>
              <a:spcPct val="100000"/>
            </a:lnSpc>
            <a:spcBef>
              <a:spcPct val="0"/>
            </a:spcBef>
            <a:spcAft>
              <a:spcPct val="35000"/>
            </a:spcAft>
            <a:buNone/>
          </a:pPr>
          <a:r>
            <a:rPr lang="en-US" sz="1900" kern="1200"/>
            <a:t>Domain knowledge is crucial for meaningful combinations.</a:t>
          </a:r>
        </a:p>
      </dsp:txBody>
      <dsp:txXfrm>
        <a:off x="894894" y="2907029"/>
        <a:ext cx="8829136" cy="7748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C62F9-9BD9-4F1C-8B9D-36373EF0DE72}">
      <dsp:nvSpPr>
        <dsp:cNvPr id="0" name=""/>
        <dsp:cNvSpPr/>
      </dsp:nvSpPr>
      <dsp:spPr>
        <a:xfrm>
          <a:off x="0" y="180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83400C-6DCE-4A3A-9528-D069D27C6FB2}">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864559-570F-4FE0-85DF-7D2515B77F2F}">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100000"/>
            </a:lnSpc>
            <a:spcBef>
              <a:spcPct val="0"/>
            </a:spcBef>
            <a:spcAft>
              <a:spcPct val="35000"/>
            </a:spcAft>
            <a:buNone/>
          </a:pPr>
          <a:r>
            <a:rPr lang="en-US" sz="2000" kern="1200"/>
            <a:t>Feature aggregation involves creating new features by summarizing or aggregating sets of existing features. Common methods include calculating means, sums, or counts.</a:t>
          </a:r>
        </a:p>
      </dsp:txBody>
      <dsp:txXfrm>
        <a:off x="1058686" y="1808"/>
        <a:ext cx="9456913" cy="916611"/>
      </dsp:txXfrm>
    </dsp:sp>
    <dsp:sp modelId="{4E75D979-68CD-48C9-A5DB-3A2D6111FC46}">
      <dsp:nvSpPr>
        <dsp:cNvPr id="0" name=""/>
        <dsp:cNvSpPr/>
      </dsp:nvSpPr>
      <dsp:spPr>
        <a:xfrm>
          <a:off x="0" y="114757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943B9-2F18-4321-AC52-E6265D88522D}">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C07295-DFB6-4D46-B74F-B0473BE31DD9}">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100000"/>
            </a:lnSpc>
            <a:spcBef>
              <a:spcPct val="0"/>
            </a:spcBef>
            <a:spcAft>
              <a:spcPct val="35000"/>
            </a:spcAft>
            <a:buNone/>
          </a:pPr>
          <a:r>
            <a:rPr lang="en-US" sz="2000" kern="1200"/>
            <a:t>For instance, in a dataset with daily sales, aggregating 'Sales' by calculating the monthly 'Total Sales' summarizes the daily data into a higher-level feature.</a:t>
          </a:r>
        </a:p>
      </dsp:txBody>
      <dsp:txXfrm>
        <a:off x="1058686" y="1147573"/>
        <a:ext cx="9456913" cy="916611"/>
      </dsp:txXfrm>
    </dsp:sp>
    <dsp:sp modelId="{4B3B6410-7F33-424B-B1E9-E7BD1F77C607}">
      <dsp:nvSpPr>
        <dsp:cNvPr id="0" name=""/>
        <dsp:cNvSpPr/>
      </dsp:nvSpPr>
      <dsp:spPr>
        <a:xfrm>
          <a:off x="0" y="229333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2FD85-4D48-4409-804B-D639BC7A8AA8}">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AAFED1-BA01-4B0A-BF0C-F7C813AB2B5B}">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100000"/>
            </a:lnSpc>
            <a:spcBef>
              <a:spcPct val="0"/>
            </a:spcBef>
            <a:spcAft>
              <a:spcPct val="35000"/>
            </a:spcAft>
            <a:buNone/>
          </a:pPr>
          <a:r>
            <a:rPr lang="en-US" sz="2000" kern="1200"/>
            <a:t>Simplifies data, reduces dimensionality, and provides insights into broader trends and patterns.</a:t>
          </a:r>
        </a:p>
      </dsp:txBody>
      <dsp:txXfrm>
        <a:off x="1058686" y="2293338"/>
        <a:ext cx="9456913" cy="916611"/>
      </dsp:txXfrm>
    </dsp:sp>
    <dsp:sp modelId="{69C2D370-D9F6-4627-8F0E-5D9B86D3D509}">
      <dsp:nvSpPr>
        <dsp:cNvPr id="0" name=""/>
        <dsp:cNvSpPr/>
      </dsp:nvSpPr>
      <dsp:spPr>
        <a:xfrm>
          <a:off x="0" y="343910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D7C57-B311-4999-A1ED-8BCC9464C40C}">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69634A-7B6D-42DD-880F-2D15D71BB945}">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100000"/>
            </a:lnSpc>
            <a:spcBef>
              <a:spcPct val="0"/>
            </a:spcBef>
            <a:spcAft>
              <a:spcPct val="35000"/>
            </a:spcAft>
            <a:buNone/>
          </a:pPr>
          <a:r>
            <a:rPr lang="en-US" sz="2000" kern="1200"/>
            <a:t>Widely used in time-series data, financial analysis, and data with multiple measurements over time.</a:t>
          </a:r>
        </a:p>
      </dsp:txBody>
      <dsp:txXfrm>
        <a:off x="1058686" y="3439103"/>
        <a:ext cx="9456913" cy="91661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37E98-C23D-49AA-B68C-B4612EC70FCB}">
      <dsp:nvSpPr>
        <dsp:cNvPr id="0" name=""/>
        <dsp:cNvSpPr/>
      </dsp:nvSpPr>
      <dsp:spPr>
        <a:xfrm>
          <a:off x="0" y="1805"/>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AA50E-7268-4D39-AF3A-9865E08DE13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7C12A3-8B78-43FA-9D31-64B0C630234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a:t>Feature transformation is the process of converting existing features into a new representation. This can involve mathematical operations like log transformations to address skewed data distributions.</a:t>
          </a:r>
        </a:p>
      </dsp:txBody>
      <dsp:txXfrm>
        <a:off x="1057183" y="1805"/>
        <a:ext cx="9458416" cy="915310"/>
      </dsp:txXfrm>
    </dsp:sp>
    <dsp:sp modelId="{ABCB0756-FE4D-423C-AA8E-D2277096CDE9}">
      <dsp:nvSpPr>
        <dsp:cNvPr id="0" name=""/>
        <dsp:cNvSpPr/>
      </dsp:nvSpPr>
      <dsp:spPr>
        <a:xfrm>
          <a:off x="0" y="1145944"/>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F1B9E6-C77E-4601-9753-656459C5A668}">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D55BCE-12C4-4CD1-AAFC-D49C285A69DB}">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a:t>In financial data, applying a log transformation to 'Price' can normalize the distribution, making it suitable for modeling.</a:t>
          </a:r>
        </a:p>
      </dsp:txBody>
      <dsp:txXfrm>
        <a:off x="1057183" y="1145944"/>
        <a:ext cx="9458416" cy="915310"/>
      </dsp:txXfrm>
    </dsp:sp>
    <dsp:sp modelId="{60C583EA-4973-4440-9441-1E7F6AB4A8B1}">
      <dsp:nvSpPr>
        <dsp:cNvPr id="0" name=""/>
        <dsp:cNvSpPr/>
      </dsp:nvSpPr>
      <dsp:spPr>
        <a:xfrm>
          <a:off x="0" y="2290082"/>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D05645-6694-4318-A74E-6D672B7F93F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CEE1A-B52D-4D88-96E1-305E0FAB2FD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a:t>Enhances data quality, improves model performance, and resolves issues with non-linear relationships.</a:t>
          </a:r>
        </a:p>
      </dsp:txBody>
      <dsp:txXfrm>
        <a:off x="1057183" y="2290082"/>
        <a:ext cx="9458416" cy="915310"/>
      </dsp:txXfrm>
    </dsp:sp>
    <dsp:sp modelId="{EB567E1B-30A1-41FE-93EA-996DAA346703}">
      <dsp:nvSpPr>
        <dsp:cNvPr id="0" name=""/>
        <dsp:cNvSpPr/>
      </dsp:nvSpPr>
      <dsp:spPr>
        <a:xfrm>
          <a:off x="0" y="3434221"/>
          <a:ext cx="10515600" cy="915310"/>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516CE-969A-4470-9DD3-9A55B2BD7224}">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BA26EA-05EA-478C-8547-D6D2262F6F36}">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100000"/>
            </a:lnSpc>
            <a:spcBef>
              <a:spcPct val="0"/>
            </a:spcBef>
            <a:spcAft>
              <a:spcPct val="35000"/>
            </a:spcAft>
            <a:buNone/>
          </a:pPr>
          <a:r>
            <a:rPr lang="en-US" sz="1800" kern="1200"/>
            <a:t>Commonly used in data preprocessing to prepare data for machine learning algorithms.</a:t>
          </a:r>
        </a:p>
      </dsp:txBody>
      <dsp:txXfrm>
        <a:off x="1057183" y="3434221"/>
        <a:ext cx="9458416" cy="91531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F23B0-29E3-4A80-8A4B-3A23D232A36F}">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E5A32-6650-4D8B-A0A6-6F57847EF2A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F08DA2-2D99-4FC9-82D9-96AF7D39AD7B}">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Improves Model Performance: </a:t>
          </a:r>
          <a:r>
            <a:rPr lang="en-US" sz="2200" kern="1200"/>
            <a:t>By creating new and more relevant features, the model can learn more meaningful patterns in the data.</a:t>
          </a:r>
        </a:p>
      </dsp:txBody>
      <dsp:txXfrm>
        <a:off x="1057183" y="1805"/>
        <a:ext cx="9458416" cy="915310"/>
      </dsp:txXfrm>
    </dsp:sp>
    <dsp:sp modelId="{23AC8B44-E0EF-4741-9A08-41C29465058A}">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94C87-FEEE-4D49-B6CA-B767A1434B2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C7D09-8CA3-4F3F-A530-27C9AC396CEC}">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Reduces Overfitting: </a:t>
          </a:r>
          <a:r>
            <a:rPr lang="en-US" sz="2200" kern="1200"/>
            <a:t>By reducing the dimensionality of the data, the model is less likely to overfit the training data.</a:t>
          </a:r>
        </a:p>
      </dsp:txBody>
      <dsp:txXfrm>
        <a:off x="1057183" y="1145944"/>
        <a:ext cx="9458416" cy="915310"/>
      </dsp:txXfrm>
    </dsp:sp>
    <dsp:sp modelId="{0CF8EBF0-97EA-420D-8AEE-3179E94BC31B}">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0C3941-AFD7-46E4-901F-1F6122DAD339}">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DEB2D3-785C-45BA-8429-5B6D3D3BC74B}">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Improves Computational Efficiency: </a:t>
          </a:r>
          <a:r>
            <a:rPr lang="en-US" sz="2200" kern="1200"/>
            <a:t>The transformed features often require fewer computational resources.</a:t>
          </a:r>
        </a:p>
      </dsp:txBody>
      <dsp:txXfrm>
        <a:off x="1057183" y="2290082"/>
        <a:ext cx="9458416" cy="915310"/>
      </dsp:txXfrm>
    </dsp:sp>
    <dsp:sp modelId="{831199B7-55DB-4826-AFF4-92BD55BCD7BA}">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F4232-7DB0-427E-8432-2FC14A606A12}">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EB153A-D57C-4219-9796-07251C1B9E2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Improves Model Interpretability: </a:t>
          </a:r>
          <a:r>
            <a:rPr lang="en-US" sz="2200" kern="1200"/>
            <a:t>By creating new features, it can be easier to understand the model’s predictions.</a:t>
          </a:r>
        </a:p>
      </dsp:txBody>
      <dsp:txXfrm>
        <a:off x="1057183" y="3434221"/>
        <a:ext cx="9458416" cy="91531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0B891C-A35B-43B3-81C0-4FF59B0B703A}">
      <dsp:nvSpPr>
        <dsp:cNvPr id="0" name=""/>
        <dsp:cNvSpPr/>
      </dsp:nvSpPr>
      <dsp:spPr>
        <a:xfrm>
          <a:off x="0" y="506528"/>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AD0D7C-65C2-49B9-8CAD-60C8E9D877FB}">
      <dsp:nvSpPr>
        <dsp:cNvPr id="0" name=""/>
        <dsp:cNvSpPr/>
      </dsp:nvSpPr>
      <dsp:spPr>
        <a:xfrm>
          <a:off x="525780" y="19448"/>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a:t>Filter Method </a:t>
          </a:r>
        </a:p>
      </dsp:txBody>
      <dsp:txXfrm>
        <a:off x="573335" y="67003"/>
        <a:ext cx="7265810" cy="879050"/>
      </dsp:txXfrm>
    </dsp:sp>
    <dsp:sp modelId="{D096509A-6D90-46B2-8573-BE958018ED44}">
      <dsp:nvSpPr>
        <dsp:cNvPr id="0" name=""/>
        <dsp:cNvSpPr/>
      </dsp:nvSpPr>
      <dsp:spPr>
        <a:xfrm>
          <a:off x="0" y="200340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F34C76-7A9D-4127-A875-42839E587B2C}">
      <dsp:nvSpPr>
        <dsp:cNvPr id="0" name=""/>
        <dsp:cNvSpPr/>
      </dsp:nvSpPr>
      <dsp:spPr>
        <a:xfrm>
          <a:off x="525780" y="151632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a:t>Wrapper Method </a:t>
          </a:r>
        </a:p>
      </dsp:txBody>
      <dsp:txXfrm>
        <a:off x="573335" y="1563884"/>
        <a:ext cx="7265810" cy="879050"/>
      </dsp:txXfrm>
    </dsp:sp>
    <dsp:sp modelId="{62F445FB-B58F-4034-BA45-AF8E6EED79C1}">
      <dsp:nvSpPr>
        <dsp:cNvPr id="0" name=""/>
        <dsp:cNvSpPr/>
      </dsp:nvSpPr>
      <dsp:spPr>
        <a:xfrm>
          <a:off x="0" y="3500289"/>
          <a:ext cx="10515600" cy="831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E022AE-DA81-4149-ACB7-CABA58272F33}">
      <dsp:nvSpPr>
        <dsp:cNvPr id="0" name=""/>
        <dsp:cNvSpPr/>
      </dsp:nvSpPr>
      <dsp:spPr>
        <a:xfrm>
          <a:off x="525780" y="3013209"/>
          <a:ext cx="7360920"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466850">
            <a:lnSpc>
              <a:spcPct val="90000"/>
            </a:lnSpc>
            <a:spcBef>
              <a:spcPct val="0"/>
            </a:spcBef>
            <a:spcAft>
              <a:spcPct val="35000"/>
            </a:spcAft>
            <a:buNone/>
          </a:pPr>
          <a:r>
            <a:rPr lang="en-US" sz="3300" kern="1200"/>
            <a:t>Embedded Method</a:t>
          </a:r>
        </a:p>
      </dsp:txBody>
      <dsp:txXfrm>
        <a:off x="573335" y="3060764"/>
        <a:ext cx="7265810" cy="87905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CD8B1-7258-4DC6-A290-FB19969EA03E}">
      <dsp:nvSpPr>
        <dsp:cNvPr id="0" name=""/>
        <dsp:cNvSpPr/>
      </dsp:nvSpPr>
      <dsp:spPr>
        <a:xfrm>
          <a:off x="0" y="643438"/>
          <a:ext cx="9880893" cy="11878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5EDE59-01B9-4ECC-95B6-496B82A8F7DA}">
      <dsp:nvSpPr>
        <dsp:cNvPr id="0" name=""/>
        <dsp:cNvSpPr/>
      </dsp:nvSpPr>
      <dsp:spPr>
        <a:xfrm>
          <a:off x="359335" y="910712"/>
          <a:ext cx="653337" cy="6533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D9D6BD-8898-4D05-8C9B-54362D7D1EAA}">
      <dsp:nvSpPr>
        <dsp:cNvPr id="0" name=""/>
        <dsp:cNvSpPr/>
      </dsp:nvSpPr>
      <dsp:spPr>
        <a:xfrm>
          <a:off x="1372007" y="643438"/>
          <a:ext cx="8508885" cy="118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18" tIns="125718" rIns="125718" bIns="125718" numCol="1" spcCol="1270" anchor="ctr" anchorCtr="0">
          <a:noAutofit/>
        </a:bodyPr>
        <a:lstStyle/>
        <a:p>
          <a:pPr marL="0" lvl="0" indent="0" algn="l" defTabSz="889000">
            <a:lnSpc>
              <a:spcPct val="100000"/>
            </a:lnSpc>
            <a:spcBef>
              <a:spcPct val="0"/>
            </a:spcBef>
            <a:spcAft>
              <a:spcPct val="35000"/>
            </a:spcAft>
            <a:buNone/>
          </a:pPr>
          <a:r>
            <a:rPr lang="en-US" sz="2000" kern="1200"/>
            <a:t>Wrapper methods are a class of feature selection techniques that incorporate the machine learning model's performance during the feature selection process. </a:t>
          </a:r>
        </a:p>
      </dsp:txBody>
      <dsp:txXfrm>
        <a:off x="1372007" y="643438"/>
        <a:ext cx="8508885" cy="1187885"/>
      </dsp:txXfrm>
    </dsp:sp>
    <dsp:sp modelId="{4A977D0A-7AFA-4F43-B666-C73DC05AD9D9}">
      <dsp:nvSpPr>
        <dsp:cNvPr id="0" name=""/>
        <dsp:cNvSpPr/>
      </dsp:nvSpPr>
      <dsp:spPr>
        <a:xfrm>
          <a:off x="0" y="2128295"/>
          <a:ext cx="9880893" cy="118788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AE3E5-44D4-43C1-AF1C-E5FA1826411D}">
      <dsp:nvSpPr>
        <dsp:cNvPr id="0" name=""/>
        <dsp:cNvSpPr/>
      </dsp:nvSpPr>
      <dsp:spPr>
        <a:xfrm>
          <a:off x="359335" y="2395569"/>
          <a:ext cx="653337" cy="6533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157E57-E7CA-4F83-8D7A-E7F2B85966D2}">
      <dsp:nvSpPr>
        <dsp:cNvPr id="0" name=""/>
        <dsp:cNvSpPr/>
      </dsp:nvSpPr>
      <dsp:spPr>
        <a:xfrm>
          <a:off x="1372007" y="2128295"/>
          <a:ext cx="8508885" cy="11878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18" tIns="125718" rIns="125718" bIns="125718" numCol="1" spcCol="1270" anchor="ctr" anchorCtr="0">
          <a:noAutofit/>
        </a:bodyPr>
        <a:lstStyle/>
        <a:p>
          <a:pPr marL="0" lvl="0" indent="0" algn="l" defTabSz="889000">
            <a:lnSpc>
              <a:spcPct val="100000"/>
            </a:lnSpc>
            <a:spcBef>
              <a:spcPct val="0"/>
            </a:spcBef>
            <a:spcAft>
              <a:spcPct val="35000"/>
            </a:spcAft>
            <a:buNone/>
          </a:pPr>
          <a:r>
            <a:rPr lang="en-US" sz="2000" kern="1200"/>
            <a:t>They iteratively evaluate different subsets of features by training and testing models.</a:t>
          </a:r>
        </a:p>
      </dsp:txBody>
      <dsp:txXfrm>
        <a:off x="1372007" y="2128295"/>
        <a:ext cx="8508885" cy="11878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26DB5-00EF-4D81-B120-FF549AFC3F67}">
      <dsp:nvSpPr>
        <dsp:cNvPr id="0" name=""/>
        <dsp:cNvSpPr/>
      </dsp:nvSpPr>
      <dsp:spPr>
        <a:xfrm>
          <a:off x="7206104" y="538663"/>
          <a:ext cx="1948304" cy="225423"/>
        </a:xfrm>
        <a:custGeom>
          <a:avLst/>
          <a:gdLst/>
          <a:ahLst/>
          <a:cxnLst/>
          <a:rect l="0" t="0" r="0" b="0"/>
          <a:pathLst>
            <a:path>
              <a:moveTo>
                <a:pt x="0" y="0"/>
              </a:moveTo>
              <a:lnTo>
                <a:pt x="0" y="112711"/>
              </a:lnTo>
              <a:lnTo>
                <a:pt x="1948304" y="112711"/>
              </a:lnTo>
              <a:lnTo>
                <a:pt x="1948304"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5A51AD-70B3-425F-8117-2644793D9871}">
      <dsp:nvSpPr>
        <dsp:cNvPr id="0" name=""/>
        <dsp:cNvSpPr/>
      </dsp:nvSpPr>
      <dsp:spPr>
        <a:xfrm>
          <a:off x="7206104" y="538663"/>
          <a:ext cx="649434" cy="225423"/>
        </a:xfrm>
        <a:custGeom>
          <a:avLst/>
          <a:gdLst/>
          <a:ahLst/>
          <a:cxnLst/>
          <a:rect l="0" t="0" r="0" b="0"/>
          <a:pathLst>
            <a:path>
              <a:moveTo>
                <a:pt x="0" y="0"/>
              </a:moveTo>
              <a:lnTo>
                <a:pt x="0" y="112711"/>
              </a:lnTo>
              <a:lnTo>
                <a:pt x="649434" y="112711"/>
              </a:lnTo>
              <a:lnTo>
                <a:pt x="649434"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4C701B-0F17-48CD-92B4-A7DC205FC632}">
      <dsp:nvSpPr>
        <dsp:cNvPr id="0" name=""/>
        <dsp:cNvSpPr/>
      </dsp:nvSpPr>
      <dsp:spPr>
        <a:xfrm>
          <a:off x="6556669" y="538663"/>
          <a:ext cx="649434" cy="225423"/>
        </a:xfrm>
        <a:custGeom>
          <a:avLst/>
          <a:gdLst/>
          <a:ahLst/>
          <a:cxnLst/>
          <a:rect l="0" t="0" r="0" b="0"/>
          <a:pathLst>
            <a:path>
              <a:moveTo>
                <a:pt x="649434" y="0"/>
              </a:moveTo>
              <a:lnTo>
                <a:pt x="649434" y="112711"/>
              </a:lnTo>
              <a:lnTo>
                <a:pt x="0" y="112711"/>
              </a:lnTo>
              <a:lnTo>
                <a:pt x="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0B8258-5A79-403A-AA5F-C7E10DEDACAD}">
      <dsp:nvSpPr>
        <dsp:cNvPr id="0" name=""/>
        <dsp:cNvSpPr/>
      </dsp:nvSpPr>
      <dsp:spPr>
        <a:xfrm>
          <a:off x="4828421" y="1300810"/>
          <a:ext cx="161016" cy="2780225"/>
        </a:xfrm>
        <a:custGeom>
          <a:avLst/>
          <a:gdLst/>
          <a:ahLst/>
          <a:cxnLst/>
          <a:rect l="0" t="0" r="0" b="0"/>
          <a:pathLst>
            <a:path>
              <a:moveTo>
                <a:pt x="0" y="0"/>
              </a:moveTo>
              <a:lnTo>
                <a:pt x="0" y="2780225"/>
              </a:lnTo>
              <a:lnTo>
                <a:pt x="161016" y="27802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3D2ED-688B-420C-A6B0-EFABE6024136}">
      <dsp:nvSpPr>
        <dsp:cNvPr id="0" name=""/>
        <dsp:cNvSpPr/>
      </dsp:nvSpPr>
      <dsp:spPr>
        <a:xfrm>
          <a:off x="4828421" y="1300810"/>
          <a:ext cx="161016" cy="2018078"/>
        </a:xfrm>
        <a:custGeom>
          <a:avLst/>
          <a:gdLst/>
          <a:ahLst/>
          <a:cxnLst/>
          <a:rect l="0" t="0" r="0" b="0"/>
          <a:pathLst>
            <a:path>
              <a:moveTo>
                <a:pt x="0" y="0"/>
              </a:moveTo>
              <a:lnTo>
                <a:pt x="0" y="2018078"/>
              </a:lnTo>
              <a:lnTo>
                <a:pt x="161016" y="201807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56DE9-4A2D-4982-A887-FBDD9AD0372B}">
      <dsp:nvSpPr>
        <dsp:cNvPr id="0" name=""/>
        <dsp:cNvSpPr/>
      </dsp:nvSpPr>
      <dsp:spPr>
        <a:xfrm>
          <a:off x="4828421" y="1300810"/>
          <a:ext cx="161016" cy="1255931"/>
        </a:xfrm>
        <a:custGeom>
          <a:avLst/>
          <a:gdLst/>
          <a:ahLst/>
          <a:cxnLst/>
          <a:rect l="0" t="0" r="0" b="0"/>
          <a:pathLst>
            <a:path>
              <a:moveTo>
                <a:pt x="0" y="0"/>
              </a:moveTo>
              <a:lnTo>
                <a:pt x="0" y="1255931"/>
              </a:lnTo>
              <a:lnTo>
                <a:pt x="161016" y="12559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EB293DA-043C-4A43-A616-9602BDDBF9FF}">
      <dsp:nvSpPr>
        <dsp:cNvPr id="0" name=""/>
        <dsp:cNvSpPr/>
      </dsp:nvSpPr>
      <dsp:spPr>
        <a:xfrm>
          <a:off x="4828421" y="1300810"/>
          <a:ext cx="161016" cy="493785"/>
        </a:xfrm>
        <a:custGeom>
          <a:avLst/>
          <a:gdLst/>
          <a:ahLst/>
          <a:cxnLst/>
          <a:rect l="0" t="0" r="0" b="0"/>
          <a:pathLst>
            <a:path>
              <a:moveTo>
                <a:pt x="0" y="0"/>
              </a:moveTo>
              <a:lnTo>
                <a:pt x="0" y="493785"/>
              </a:lnTo>
              <a:lnTo>
                <a:pt x="161016" y="49378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FE8A11-538A-4C83-9C4D-710820E72CFA}">
      <dsp:nvSpPr>
        <dsp:cNvPr id="0" name=""/>
        <dsp:cNvSpPr/>
      </dsp:nvSpPr>
      <dsp:spPr>
        <a:xfrm>
          <a:off x="5257800" y="538663"/>
          <a:ext cx="1948304" cy="225423"/>
        </a:xfrm>
        <a:custGeom>
          <a:avLst/>
          <a:gdLst/>
          <a:ahLst/>
          <a:cxnLst/>
          <a:rect l="0" t="0" r="0" b="0"/>
          <a:pathLst>
            <a:path>
              <a:moveTo>
                <a:pt x="1948304" y="0"/>
              </a:moveTo>
              <a:lnTo>
                <a:pt x="1948304" y="112711"/>
              </a:lnTo>
              <a:lnTo>
                <a:pt x="0" y="112711"/>
              </a:lnTo>
              <a:lnTo>
                <a:pt x="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5BE9D0-CEA2-4202-AB28-FAB356CF09CB}">
      <dsp:nvSpPr>
        <dsp:cNvPr id="0" name=""/>
        <dsp:cNvSpPr/>
      </dsp:nvSpPr>
      <dsp:spPr>
        <a:xfrm>
          <a:off x="2660060" y="538663"/>
          <a:ext cx="1298869" cy="225423"/>
        </a:xfrm>
        <a:custGeom>
          <a:avLst/>
          <a:gdLst/>
          <a:ahLst/>
          <a:cxnLst/>
          <a:rect l="0" t="0" r="0" b="0"/>
          <a:pathLst>
            <a:path>
              <a:moveTo>
                <a:pt x="0" y="0"/>
              </a:moveTo>
              <a:lnTo>
                <a:pt x="0" y="112711"/>
              </a:lnTo>
              <a:lnTo>
                <a:pt x="1298869" y="112711"/>
              </a:lnTo>
              <a:lnTo>
                <a:pt x="1298869"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633D53-4EDA-4A4F-87C7-A8DA384E95D8}">
      <dsp:nvSpPr>
        <dsp:cNvPr id="0" name=""/>
        <dsp:cNvSpPr/>
      </dsp:nvSpPr>
      <dsp:spPr>
        <a:xfrm>
          <a:off x="2614340" y="538663"/>
          <a:ext cx="91440" cy="225423"/>
        </a:xfrm>
        <a:custGeom>
          <a:avLst/>
          <a:gdLst/>
          <a:ahLst/>
          <a:cxnLst/>
          <a:rect l="0" t="0" r="0" b="0"/>
          <a:pathLst>
            <a:path>
              <a:moveTo>
                <a:pt x="45720" y="0"/>
              </a:moveTo>
              <a:lnTo>
                <a:pt x="4572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4AA109-A43D-4ABD-AD76-4858794F1359}">
      <dsp:nvSpPr>
        <dsp:cNvPr id="0" name=""/>
        <dsp:cNvSpPr/>
      </dsp:nvSpPr>
      <dsp:spPr>
        <a:xfrm>
          <a:off x="1361190" y="538663"/>
          <a:ext cx="1298869" cy="225423"/>
        </a:xfrm>
        <a:custGeom>
          <a:avLst/>
          <a:gdLst/>
          <a:ahLst/>
          <a:cxnLst/>
          <a:rect l="0" t="0" r="0" b="0"/>
          <a:pathLst>
            <a:path>
              <a:moveTo>
                <a:pt x="1298869" y="0"/>
              </a:moveTo>
              <a:lnTo>
                <a:pt x="1298869" y="112711"/>
              </a:lnTo>
              <a:lnTo>
                <a:pt x="0" y="112711"/>
              </a:lnTo>
              <a:lnTo>
                <a:pt x="0" y="2254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26FCAE-5EC5-4128-92E1-6322B6133FE3}">
      <dsp:nvSpPr>
        <dsp:cNvPr id="0" name=""/>
        <dsp:cNvSpPr/>
      </dsp:nvSpPr>
      <dsp:spPr>
        <a:xfrm>
          <a:off x="2123337" y="194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Steps in Feature Engineering</a:t>
          </a:r>
        </a:p>
      </dsp:txBody>
      <dsp:txXfrm>
        <a:off x="2123337" y="1940"/>
        <a:ext cx="1073446" cy="536723"/>
      </dsp:txXfrm>
    </dsp:sp>
    <dsp:sp modelId="{729ED623-15C9-4E34-874C-2F577B6584EE}">
      <dsp:nvSpPr>
        <dsp:cNvPr id="0" name=""/>
        <dsp:cNvSpPr/>
      </dsp:nvSpPr>
      <dsp:spPr>
        <a:xfrm>
          <a:off x="824467"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Data Cleansing</a:t>
          </a:r>
        </a:p>
      </dsp:txBody>
      <dsp:txXfrm>
        <a:off x="824467" y="764087"/>
        <a:ext cx="1073446" cy="536723"/>
      </dsp:txXfrm>
    </dsp:sp>
    <dsp:sp modelId="{938348EC-D70C-4170-997B-ADCFF2C49AF5}">
      <dsp:nvSpPr>
        <dsp:cNvPr id="0" name=""/>
        <dsp:cNvSpPr/>
      </dsp:nvSpPr>
      <dsp:spPr>
        <a:xfrm>
          <a:off x="2123337"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Feature Iteration</a:t>
          </a:r>
        </a:p>
      </dsp:txBody>
      <dsp:txXfrm>
        <a:off x="2123337" y="764087"/>
        <a:ext cx="1073446" cy="536723"/>
      </dsp:txXfrm>
    </dsp:sp>
    <dsp:sp modelId="{3B116053-7E44-4ED9-8E40-F087E835B67C}">
      <dsp:nvSpPr>
        <dsp:cNvPr id="0" name=""/>
        <dsp:cNvSpPr/>
      </dsp:nvSpPr>
      <dsp:spPr>
        <a:xfrm>
          <a:off x="3422207"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Feature Split</a:t>
          </a:r>
        </a:p>
      </dsp:txBody>
      <dsp:txXfrm>
        <a:off x="3422207" y="764087"/>
        <a:ext cx="1073446" cy="536723"/>
      </dsp:txXfrm>
    </dsp:sp>
    <dsp:sp modelId="{9CC31472-9BA8-4FA6-81A6-5AF9AF9EB743}">
      <dsp:nvSpPr>
        <dsp:cNvPr id="0" name=""/>
        <dsp:cNvSpPr/>
      </dsp:nvSpPr>
      <dsp:spPr>
        <a:xfrm>
          <a:off x="6669381" y="194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Feature Engineering Techniques</a:t>
          </a:r>
        </a:p>
      </dsp:txBody>
      <dsp:txXfrm>
        <a:off x="6669381" y="1940"/>
        <a:ext cx="1073446" cy="536723"/>
      </dsp:txXfrm>
    </dsp:sp>
    <dsp:sp modelId="{644DA313-FFED-4A10-82FD-C564D26BDEED}">
      <dsp:nvSpPr>
        <dsp:cNvPr id="0" name=""/>
        <dsp:cNvSpPr/>
      </dsp:nvSpPr>
      <dsp:spPr>
        <a:xfrm>
          <a:off x="4721076"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Imputation</a:t>
          </a:r>
        </a:p>
      </dsp:txBody>
      <dsp:txXfrm>
        <a:off x="4721076" y="764087"/>
        <a:ext cx="1073446" cy="536723"/>
      </dsp:txXfrm>
    </dsp:sp>
    <dsp:sp modelId="{C0B09123-F425-4B5F-8882-C3BEA526E3B7}">
      <dsp:nvSpPr>
        <dsp:cNvPr id="0" name=""/>
        <dsp:cNvSpPr/>
      </dsp:nvSpPr>
      <dsp:spPr>
        <a:xfrm>
          <a:off x="4989438" y="152623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Mean</a:t>
          </a:r>
        </a:p>
      </dsp:txBody>
      <dsp:txXfrm>
        <a:off x="4989438" y="1526234"/>
        <a:ext cx="1073446" cy="536723"/>
      </dsp:txXfrm>
    </dsp:sp>
    <dsp:sp modelId="{0519EDAC-2F55-4DEF-ABDB-F9D4F6C8AE1D}">
      <dsp:nvSpPr>
        <dsp:cNvPr id="0" name=""/>
        <dsp:cNvSpPr/>
      </dsp:nvSpPr>
      <dsp:spPr>
        <a:xfrm>
          <a:off x="4989438" y="228838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Median</a:t>
          </a:r>
        </a:p>
      </dsp:txBody>
      <dsp:txXfrm>
        <a:off x="4989438" y="2288380"/>
        <a:ext cx="1073446" cy="536723"/>
      </dsp:txXfrm>
    </dsp:sp>
    <dsp:sp modelId="{0C746FBB-A085-42B1-8B4B-3BD94AEEF7B2}">
      <dsp:nvSpPr>
        <dsp:cNvPr id="0" name=""/>
        <dsp:cNvSpPr/>
      </dsp:nvSpPr>
      <dsp:spPr>
        <a:xfrm>
          <a:off x="4989438" y="305052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Regression</a:t>
          </a:r>
        </a:p>
      </dsp:txBody>
      <dsp:txXfrm>
        <a:off x="4989438" y="3050527"/>
        <a:ext cx="1073446" cy="536723"/>
      </dsp:txXfrm>
    </dsp:sp>
    <dsp:sp modelId="{E12835E2-9BFF-4721-89AC-29F4F5E482B6}">
      <dsp:nvSpPr>
        <dsp:cNvPr id="0" name=""/>
        <dsp:cNvSpPr/>
      </dsp:nvSpPr>
      <dsp:spPr>
        <a:xfrm>
          <a:off x="4989438" y="3812674"/>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K-Nearest Neighbors</a:t>
          </a:r>
        </a:p>
      </dsp:txBody>
      <dsp:txXfrm>
        <a:off x="4989438" y="3812674"/>
        <a:ext cx="1073446" cy="536723"/>
      </dsp:txXfrm>
    </dsp:sp>
    <dsp:sp modelId="{66550966-59D4-4ACC-94BE-3FCBF70EBB13}">
      <dsp:nvSpPr>
        <dsp:cNvPr id="0" name=""/>
        <dsp:cNvSpPr/>
      </dsp:nvSpPr>
      <dsp:spPr>
        <a:xfrm>
          <a:off x="6019946"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Handling Outliers</a:t>
          </a:r>
        </a:p>
      </dsp:txBody>
      <dsp:txXfrm>
        <a:off x="6019946" y="764087"/>
        <a:ext cx="1073446" cy="536723"/>
      </dsp:txXfrm>
    </dsp:sp>
    <dsp:sp modelId="{0F74224D-647C-451D-B0DA-A7AC9325CE44}">
      <dsp:nvSpPr>
        <dsp:cNvPr id="0" name=""/>
        <dsp:cNvSpPr/>
      </dsp:nvSpPr>
      <dsp:spPr>
        <a:xfrm>
          <a:off x="7318816"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Log Transformation</a:t>
          </a:r>
        </a:p>
      </dsp:txBody>
      <dsp:txXfrm>
        <a:off x="7318816" y="764087"/>
        <a:ext cx="1073446" cy="536723"/>
      </dsp:txXfrm>
    </dsp:sp>
    <dsp:sp modelId="{1594A16F-B8F3-4A17-A072-BC11E5E6A91B}">
      <dsp:nvSpPr>
        <dsp:cNvPr id="0" name=""/>
        <dsp:cNvSpPr/>
      </dsp:nvSpPr>
      <dsp:spPr>
        <a:xfrm>
          <a:off x="8617686" y="764087"/>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Binning</a:t>
          </a:r>
        </a:p>
      </dsp:txBody>
      <dsp:txXfrm>
        <a:off x="8617686" y="764087"/>
        <a:ext cx="1073446" cy="536723"/>
      </dsp:txXfrm>
    </dsp:sp>
    <dsp:sp modelId="{688D5A75-F729-482D-991F-6C2AB773725A}">
      <dsp:nvSpPr>
        <dsp:cNvPr id="0" name=""/>
        <dsp:cNvSpPr/>
      </dsp:nvSpPr>
      <dsp:spPr>
        <a:xfrm>
          <a:off x="7968251" y="1940"/>
          <a:ext cx="1073446" cy="53672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Feature Engineering with Text</a:t>
          </a:r>
        </a:p>
      </dsp:txBody>
      <dsp:txXfrm>
        <a:off x="7968251" y="1940"/>
        <a:ext cx="1073446" cy="5367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95E68-8E38-4902-889D-35D5759D442B}">
      <dsp:nvSpPr>
        <dsp:cNvPr id="0" name=""/>
        <dsp:cNvSpPr/>
      </dsp:nvSpPr>
      <dsp:spPr>
        <a:xfrm>
          <a:off x="0" y="207728"/>
          <a:ext cx="10515600" cy="1474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a:t>Feature Interactions: </a:t>
          </a:r>
          <a:r>
            <a:rPr lang="en-US" sz="1800" kern="1200"/>
            <a:t>Wrapper methods can consider feature interactions, capturing complex relationships between features.</a:t>
          </a:r>
        </a:p>
        <a:p>
          <a:pPr marL="171450" lvl="1" indent="-171450" algn="l" defTabSz="800100">
            <a:lnSpc>
              <a:spcPct val="90000"/>
            </a:lnSpc>
            <a:spcBef>
              <a:spcPct val="0"/>
            </a:spcBef>
            <a:spcAft>
              <a:spcPct val="15000"/>
            </a:spcAft>
            <a:buChar char="•"/>
          </a:pPr>
          <a:r>
            <a:rPr lang="en-US" sz="1800" b="1" kern="1200"/>
            <a:t>Model-Dependent: </a:t>
          </a:r>
          <a:r>
            <a:rPr lang="en-US" sz="1800" kern="1200"/>
            <a:t>They are model-dependent and select features that directly impact the chosen learning algorithm's performance.</a:t>
          </a:r>
        </a:p>
      </dsp:txBody>
      <dsp:txXfrm>
        <a:off x="0" y="207728"/>
        <a:ext cx="10515600" cy="1474200"/>
      </dsp:txXfrm>
    </dsp:sp>
    <dsp:sp modelId="{B31C743C-1361-4645-A73C-0658DE8DB16A}">
      <dsp:nvSpPr>
        <dsp:cNvPr id="0" name=""/>
        <dsp:cNvSpPr/>
      </dsp:nvSpPr>
      <dsp:spPr>
        <a:xfrm>
          <a:off x="525780" y="15848"/>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Advantages:</a:t>
          </a:r>
        </a:p>
      </dsp:txBody>
      <dsp:txXfrm>
        <a:off x="544514" y="34582"/>
        <a:ext cx="7323452" cy="346292"/>
      </dsp:txXfrm>
    </dsp:sp>
    <dsp:sp modelId="{FE48169E-071B-4353-9683-8114CF96C6F1}">
      <dsp:nvSpPr>
        <dsp:cNvPr id="0" name=""/>
        <dsp:cNvSpPr/>
      </dsp:nvSpPr>
      <dsp:spPr>
        <a:xfrm>
          <a:off x="0" y="1944009"/>
          <a:ext cx="10515600" cy="12080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a:t>Computational Intensity: </a:t>
          </a:r>
          <a:r>
            <a:rPr lang="en-US" sz="1800" kern="1200"/>
            <a:t>Wrapper methods can be computationally expensive, especially with large feature spaces, due to multiple model evaluations.</a:t>
          </a:r>
        </a:p>
        <a:p>
          <a:pPr marL="171450" lvl="1" indent="-171450" algn="l" defTabSz="800100">
            <a:lnSpc>
              <a:spcPct val="90000"/>
            </a:lnSpc>
            <a:spcBef>
              <a:spcPct val="0"/>
            </a:spcBef>
            <a:spcAft>
              <a:spcPct val="15000"/>
            </a:spcAft>
            <a:buChar char="•"/>
          </a:pPr>
          <a:r>
            <a:rPr lang="en-US" sz="1800" b="1" kern="1200"/>
            <a:t>Potential Overfitting: </a:t>
          </a:r>
          <a:r>
            <a:rPr lang="en-US" sz="1800" kern="1200"/>
            <a:t>They are prone to overfitting if not cross-validated properly.</a:t>
          </a:r>
        </a:p>
      </dsp:txBody>
      <dsp:txXfrm>
        <a:off x="0" y="1944009"/>
        <a:ext cx="10515600" cy="1208025"/>
      </dsp:txXfrm>
    </dsp:sp>
    <dsp:sp modelId="{479E707D-FEE2-4278-8AA4-1AB6A7E61D0B}">
      <dsp:nvSpPr>
        <dsp:cNvPr id="0" name=""/>
        <dsp:cNvSpPr/>
      </dsp:nvSpPr>
      <dsp:spPr>
        <a:xfrm>
          <a:off x="525780" y="1752129"/>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Limitations:</a:t>
          </a:r>
        </a:p>
      </dsp:txBody>
      <dsp:txXfrm>
        <a:off x="544514" y="1770863"/>
        <a:ext cx="7323452" cy="346292"/>
      </dsp:txXfrm>
    </dsp:sp>
    <dsp:sp modelId="{893799EC-6518-4D03-B8FA-19E984C4FBFE}">
      <dsp:nvSpPr>
        <dsp:cNvPr id="0" name=""/>
        <dsp:cNvSpPr/>
      </dsp:nvSpPr>
      <dsp:spPr>
        <a:xfrm>
          <a:off x="0" y="3414114"/>
          <a:ext cx="10515600" cy="92137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270764" rIns="81612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Wrapper methods find applications in scenarios where feature interactions are crucial, such as image recognition.</a:t>
          </a:r>
        </a:p>
      </dsp:txBody>
      <dsp:txXfrm>
        <a:off x="0" y="3414114"/>
        <a:ext cx="10515600" cy="921375"/>
      </dsp:txXfrm>
    </dsp:sp>
    <dsp:sp modelId="{B4A90597-9FF2-4DD8-BD2C-C63CD7F992D3}">
      <dsp:nvSpPr>
        <dsp:cNvPr id="0" name=""/>
        <dsp:cNvSpPr/>
      </dsp:nvSpPr>
      <dsp:spPr>
        <a:xfrm>
          <a:off x="525780" y="3222234"/>
          <a:ext cx="7360920" cy="3837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Use Cases:</a:t>
          </a:r>
        </a:p>
      </dsp:txBody>
      <dsp:txXfrm>
        <a:off x="544514" y="3240968"/>
        <a:ext cx="7323452" cy="34629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55D85-CA7E-4DF7-9122-FCACDFB1A0B5}">
      <dsp:nvSpPr>
        <dsp:cNvPr id="0" name=""/>
        <dsp:cNvSpPr/>
      </dsp:nvSpPr>
      <dsp:spPr>
        <a:xfrm>
          <a:off x="1080203" y="0"/>
          <a:ext cx="1139154" cy="9734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104EFC-2315-4655-8FE0-EC2E20849409}">
      <dsp:nvSpPr>
        <dsp:cNvPr id="0" name=""/>
        <dsp:cNvSpPr/>
      </dsp:nvSpPr>
      <dsp:spPr>
        <a:xfrm>
          <a:off x="12245" y="1127331"/>
          <a:ext cx="3254727" cy="41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Advantages</a:t>
          </a:r>
        </a:p>
      </dsp:txBody>
      <dsp:txXfrm>
        <a:off x="12245" y="1127331"/>
        <a:ext cx="3254727" cy="417180"/>
      </dsp:txXfrm>
    </dsp:sp>
    <dsp:sp modelId="{80093CAF-382A-42EB-B7D7-EED0A5B8642C}">
      <dsp:nvSpPr>
        <dsp:cNvPr id="0" name=""/>
        <dsp:cNvSpPr/>
      </dsp:nvSpPr>
      <dsp:spPr>
        <a:xfrm>
          <a:off x="12245" y="1616097"/>
          <a:ext cx="3254727" cy="257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defTabSz="755650">
            <a:lnSpc>
              <a:spcPct val="100000"/>
            </a:lnSpc>
            <a:spcBef>
              <a:spcPct val="0"/>
            </a:spcBef>
            <a:spcAft>
              <a:spcPct val="35000"/>
            </a:spcAft>
            <a:buNone/>
          </a:pPr>
          <a:r>
            <a:rPr lang="en-US" sz="1700" b="1" kern="1200"/>
            <a:t>Feature Importance: </a:t>
          </a:r>
        </a:p>
        <a:p>
          <a:pPr marL="0" lvl="0" indent="0" defTabSz="755650">
            <a:lnSpc>
              <a:spcPct val="100000"/>
            </a:lnSpc>
            <a:spcBef>
              <a:spcPct val="0"/>
            </a:spcBef>
            <a:spcAft>
              <a:spcPct val="35000"/>
            </a:spcAft>
            <a:buNone/>
          </a:pPr>
          <a:r>
            <a:rPr lang="en-US" sz="1700" kern="1200"/>
            <a:t>Embedded methods explicitly evaluate feature importance, resulting in a feature subset that directly impacts model performance.</a:t>
          </a:r>
        </a:p>
        <a:p>
          <a:pPr marL="0" lvl="0" indent="0" algn="just" defTabSz="755650">
            <a:spcBef>
              <a:spcPct val="0"/>
            </a:spcBef>
            <a:spcAft>
              <a:spcPct val="35000"/>
            </a:spcAft>
            <a:buFont typeface="Arial" panose="020B0604020202020204" pitchFamily="34" charset="0"/>
            <a:buNone/>
          </a:pPr>
          <a:endParaRPr lang="en-US" sz="1700" kern="1200"/>
        </a:p>
        <a:p>
          <a:pPr marL="0" lvl="0" indent="0" algn="l" defTabSz="755650">
            <a:lnSpc>
              <a:spcPct val="100000"/>
            </a:lnSpc>
            <a:spcBef>
              <a:spcPct val="0"/>
            </a:spcBef>
            <a:spcAft>
              <a:spcPct val="35000"/>
            </a:spcAft>
            <a:buNone/>
          </a:pPr>
          <a:r>
            <a:rPr lang="en-US" sz="1700" b="1" kern="1200"/>
            <a:t>Automatic Feature Selection: </a:t>
          </a:r>
        </a:p>
        <a:p>
          <a:pPr marL="0" lvl="0" indent="0" algn="l" defTabSz="755650">
            <a:lnSpc>
              <a:spcPct val="100000"/>
            </a:lnSpc>
            <a:spcBef>
              <a:spcPct val="0"/>
            </a:spcBef>
            <a:spcAft>
              <a:spcPct val="35000"/>
            </a:spcAft>
            <a:buNone/>
          </a:pPr>
          <a:r>
            <a:rPr lang="en-US" sz="1700" kern="1200"/>
            <a:t>Features are selected during model training, reducing the need for a separate feature selection step.</a:t>
          </a:r>
        </a:p>
      </dsp:txBody>
      <dsp:txXfrm>
        <a:off x="12245" y="1616097"/>
        <a:ext cx="3254727" cy="2576707"/>
      </dsp:txXfrm>
    </dsp:sp>
    <dsp:sp modelId="{194381F9-8EE9-4801-BF52-65EF308ADBC6}">
      <dsp:nvSpPr>
        <dsp:cNvPr id="0" name=""/>
        <dsp:cNvSpPr/>
      </dsp:nvSpPr>
      <dsp:spPr>
        <a:xfrm>
          <a:off x="4885108" y="0"/>
          <a:ext cx="1139154" cy="9734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1BA355-DDD9-4CF0-85D0-8E480DF1A7E6}">
      <dsp:nvSpPr>
        <dsp:cNvPr id="0" name=""/>
        <dsp:cNvSpPr/>
      </dsp:nvSpPr>
      <dsp:spPr>
        <a:xfrm>
          <a:off x="3836550" y="1127331"/>
          <a:ext cx="3254727" cy="41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Limitations</a:t>
          </a:r>
        </a:p>
      </dsp:txBody>
      <dsp:txXfrm>
        <a:off x="3836550" y="1127331"/>
        <a:ext cx="3254727" cy="417180"/>
      </dsp:txXfrm>
    </dsp:sp>
    <dsp:sp modelId="{6F824297-D195-4A59-B805-9D1E0B36DF81}">
      <dsp:nvSpPr>
        <dsp:cNvPr id="0" name=""/>
        <dsp:cNvSpPr/>
      </dsp:nvSpPr>
      <dsp:spPr>
        <a:xfrm>
          <a:off x="3836550" y="1616097"/>
          <a:ext cx="3254727" cy="257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defTabSz="755650">
            <a:lnSpc>
              <a:spcPct val="100000"/>
            </a:lnSpc>
            <a:spcBef>
              <a:spcPct val="0"/>
            </a:spcBef>
            <a:spcAft>
              <a:spcPct val="35000"/>
            </a:spcAft>
            <a:buNone/>
          </a:pPr>
          <a:r>
            <a:rPr lang="en-US" sz="1700" b="1" kern="1200"/>
            <a:t>Model Dependency: </a:t>
          </a:r>
        </a:p>
        <a:p>
          <a:pPr marL="0" lvl="0" indent="0" defTabSz="755650">
            <a:lnSpc>
              <a:spcPct val="100000"/>
            </a:lnSpc>
            <a:spcBef>
              <a:spcPct val="0"/>
            </a:spcBef>
            <a:spcAft>
              <a:spcPct val="35000"/>
            </a:spcAft>
            <a:buNone/>
          </a:pPr>
          <a:r>
            <a:rPr lang="en-US" sz="1700" kern="1200"/>
            <a:t>The choice of the machine learning model and the regularization parameter can affect the selected feature subset.</a:t>
          </a:r>
        </a:p>
        <a:p>
          <a:pPr marL="0" lvl="0" indent="0" algn="just" defTabSz="755650">
            <a:spcBef>
              <a:spcPct val="0"/>
            </a:spcBef>
            <a:spcAft>
              <a:spcPct val="35000"/>
            </a:spcAft>
            <a:buFont typeface="Arial" panose="020B0604020202020204" pitchFamily="34" charset="0"/>
            <a:buNone/>
          </a:pPr>
          <a:endParaRPr lang="en-US" sz="1700" kern="1200"/>
        </a:p>
        <a:p>
          <a:pPr marL="0" lvl="0" indent="0" algn="l" defTabSz="755650">
            <a:lnSpc>
              <a:spcPct val="100000"/>
            </a:lnSpc>
            <a:spcBef>
              <a:spcPct val="0"/>
            </a:spcBef>
            <a:spcAft>
              <a:spcPct val="35000"/>
            </a:spcAft>
            <a:buNone/>
          </a:pPr>
          <a:r>
            <a:rPr lang="en-US" sz="1700" b="1" kern="1200"/>
            <a:t>Computational Complexity: </a:t>
          </a:r>
        </a:p>
        <a:p>
          <a:pPr marL="0" lvl="0" indent="0" algn="l" defTabSz="755650">
            <a:lnSpc>
              <a:spcPct val="100000"/>
            </a:lnSpc>
            <a:spcBef>
              <a:spcPct val="0"/>
            </a:spcBef>
            <a:spcAft>
              <a:spcPct val="35000"/>
            </a:spcAft>
            <a:buNone/>
          </a:pPr>
          <a:r>
            <a:rPr lang="en-US" sz="1700" kern="1200"/>
            <a:t>Training models with embedded feature selection can be computationally intensive.</a:t>
          </a:r>
        </a:p>
      </dsp:txBody>
      <dsp:txXfrm>
        <a:off x="3836550" y="1616097"/>
        <a:ext cx="3254727" cy="2576707"/>
      </dsp:txXfrm>
    </dsp:sp>
    <dsp:sp modelId="{EC61512B-E184-4617-A7ED-26C5E90E76BD}">
      <dsp:nvSpPr>
        <dsp:cNvPr id="0" name=""/>
        <dsp:cNvSpPr/>
      </dsp:nvSpPr>
      <dsp:spPr>
        <a:xfrm>
          <a:off x="8709367" y="0"/>
          <a:ext cx="1139154" cy="9734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F64CAD-133A-4270-B96F-68A258260040}">
      <dsp:nvSpPr>
        <dsp:cNvPr id="0" name=""/>
        <dsp:cNvSpPr/>
      </dsp:nvSpPr>
      <dsp:spPr>
        <a:xfrm>
          <a:off x="7660855" y="1127331"/>
          <a:ext cx="3254727" cy="4171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kern="1200"/>
            <a:t>Use Cases</a:t>
          </a:r>
        </a:p>
      </dsp:txBody>
      <dsp:txXfrm>
        <a:off x="7660855" y="1127331"/>
        <a:ext cx="3254727" cy="417180"/>
      </dsp:txXfrm>
    </dsp:sp>
    <dsp:sp modelId="{A3B3CA75-AA01-4D40-9956-449ED8FD9608}">
      <dsp:nvSpPr>
        <dsp:cNvPr id="0" name=""/>
        <dsp:cNvSpPr/>
      </dsp:nvSpPr>
      <dsp:spPr>
        <a:xfrm>
          <a:off x="7660855" y="1616097"/>
          <a:ext cx="3254727" cy="257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Embedded methods are commonly used in predictive modeling tasks such as regression and classification. They are valuable when feature importance and model interpretability are essential.</a:t>
          </a:r>
        </a:p>
      </dsp:txBody>
      <dsp:txXfrm>
        <a:off x="7660855" y="1616097"/>
        <a:ext cx="3254727" cy="257670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666B4F-A8FA-4C0A-9C35-5CA6B3C6694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11F17D-3C8C-4146-81A9-3580083D43C4}">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CCA1EC-16B5-4201-A4CC-B3ECA553452D}">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Reduces Overfitting: </a:t>
          </a:r>
          <a:r>
            <a:rPr lang="en-US" sz="2200" kern="1200"/>
            <a:t>By using only the most relevant features, the model can generalize better to new data.</a:t>
          </a:r>
        </a:p>
      </dsp:txBody>
      <dsp:txXfrm>
        <a:off x="1057183" y="1805"/>
        <a:ext cx="9458416" cy="915310"/>
      </dsp:txXfrm>
    </dsp:sp>
    <dsp:sp modelId="{C913753D-B096-4549-9DD5-1D59DB95FEFD}">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9D734-3C5F-4020-8802-C2C17D09678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B15012-8747-4CA6-B873-0A2FFB1EBC5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Improves Model Performance: </a:t>
          </a:r>
          <a:r>
            <a:rPr lang="en-US" sz="2200" kern="1200"/>
            <a:t>Selecting the right features can improve the accuracy, precision, and recall of the model.</a:t>
          </a:r>
        </a:p>
      </dsp:txBody>
      <dsp:txXfrm>
        <a:off x="1057183" y="1145944"/>
        <a:ext cx="9458416" cy="915310"/>
      </dsp:txXfrm>
    </dsp:sp>
    <dsp:sp modelId="{CD48F095-A2C3-4508-9057-64F704A596B6}">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BACB7-1CAF-4823-918B-62DB3D69BEB6}">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DA5DED-F1E4-43CE-B803-468CE2BFDC5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Decreases Computational Costs: </a:t>
          </a:r>
          <a:r>
            <a:rPr lang="en-US" sz="2200" kern="1200"/>
            <a:t>A smaller number of features requires less computation and storage resources.</a:t>
          </a:r>
        </a:p>
      </dsp:txBody>
      <dsp:txXfrm>
        <a:off x="1057183" y="2290082"/>
        <a:ext cx="9458416" cy="915310"/>
      </dsp:txXfrm>
    </dsp:sp>
    <dsp:sp modelId="{4818F5B9-3313-4B66-A304-EBE3147028B1}">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6FDF40-4ADA-4709-9FEB-C02E5900393C}">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57F6ED-534D-4B33-85C8-B7DB263BB21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b="1" kern="1200"/>
            <a:t>Improves Interpretability: </a:t>
          </a:r>
          <a:r>
            <a:rPr lang="en-US" sz="2200" kern="1200"/>
            <a:t>By reducing the number of features, it is easier to understand and interpret the results of the model.</a:t>
          </a:r>
        </a:p>
      </dsp:txBody>
      <dsp:txXfrm>
        <a:off x="1057183" y="3434221"/>
        <a:ext cx="9458416" cy="91531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D3F65-61C4-473A-AEB9-E04AECFA91AB}">
      <dsp:nvSpPr>
        <dsp:cNvPr id="0" name=""/>
        <dsp:cNvSpPr/>
      </dsp:nvSpPr>
      <dsp:spPr>
        <a:xfrm>
          <a:off x="5188" y="1735893"/>
          <a:ext cx="1464488"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1. Data Cleansing</a:t>
          </a:r>
        </a:p>
      </dsp:txBody>
      <dsp:txXfrm>
        <a:off x="5188" y="1735893"/>
        <a:ext cx="1464488" cy="879551"/>
      </dsp:txXfrm>
    </dsp:sp>
    <dsp:sp modelId="{3A854313-D1C1-4277-9349-E8DE60614535}">
      <dsp:nvSpPr>
        <dsp:cNvPr id="0" name=""/>
        <dsp:cNvSpPr/>
      </dsp:nvSpPr>
      <dsp:spPr>
        <a:xfrm>
          <a:off x="1492237" y="2054169"/>
          <a:ext cx="219673" cy="243000"/>
        </a:xfrm>
        <a:prstGeom prst="rightArrow">
          <a:avLst>
            <a:gd name="adj1" fmla="val 50000"/>
            <a:gd name="adj2" fmla="val 50000"/>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4BBE37-4086-4442-BBEC-0964ACB50FB0}">
      <dsp:nvSpPr>
        <dsp:cNvPr id="0" name=""/>
        <dsp:cNvSpPr/>
      </dsp:nvSpPr>
      <dsp:spPr>
        <a:xfrm>
          <a:off x="1734472" y="1735893"/>
          <a:ext cx="1858801"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2. Data Transformation</a:t>
          </a:r>
        </a:p>
      </dsp:txBody>
      <dsp:txXfrm>
        <a:off x="1734472" y="1735893"/>
        <a:ext cx="1858801" cy="879551"/>
      </dsp:txXfrm>
    </dsp:sp>
    <dsp:sp modelId="{290BB1E8-A9EA-4FA9-A3D3-EAFD13619D13}">
      <dsp:nvSpPr>
        <dsp:cNvPr id="0" name=""/>
        <dsp:cNvSpPr/>
      </dsp:nvSpPr>
      <dsp:spPr>
        <a:xfrm>
          <a:off x="3615835" y="2054169"/>
          <a:ext cx="219673" cy="243000"/>
        </a:xfrm>
        <a:prstGeom prst="rightArrow">
          <a:avLst>
            <a:gd name="adj1" fmla="val 50000"/>
            <a:gd name="adj2" fmla="val 50000"/>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3900E-CE47-406B-AC2F-E821C12B6398}">
      <dsp:nvSpPr>
        <dsp:cNvPr id="0" name=""/>
        <dsp:cNvSpPr/>
      </dsp:nvSpPr>
      <dsp:spPr>
        <a:xfrm>
          <a:off x="3858070" y="1735893"/>
          <a:ext cx="1464488"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3. Feature Extraction</a:t>
          </a:r>
        </a:p>
      </dsp:txBody>
      <dsp:txXfrm>
        <a:off x="3858070" y="1735893"/>
        <a:ext cx="1464488" cy="879551"/>
      </dsp:txXfrm>
    </dsp:sp>
    <dsp:sp modelId="{F7E3F3D8-18D8-4F6F-8B39-708EAB664FCC}">
      <dsp:nvSpPr>
        <dsp:cNvPr id="0" name=""/>
        <dsp:cNvSpPr/>
      </dsp:nvSpPr>
      <dsp:spPr>
        <a:xfrm>
          <a:off x="5345120" y="2054169"/>
          <a:ext cx="219673" cy="243000"/>
        </a:xfrm>
        <a:prstGeom prst="rightArrow">
          <a:avLst>
            <a:gd name="adj1" fmla="val 50000"/>
            <a:gd name="adj2" fmla="val 50000"/>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E67DAF-F4C5-4A44-A108-B90796E54DEC}">
      <dsp:nvSpPr>
        <dsp:cNvPr id="0" name=""/>
        <dsp:cNvSpPr/>
      </dsp:nvSpPr>
      <dsp:spPr>
        <a:xfrm>
          <a:off x="5587354" y="1735893"/>
          <a:ext cx="1464488"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4. Feature Selection</a:t>
          </a:r>
        </a:p>
      </dsp:txBody>
      <dsp:txXfrm>
        <a:off x="5587354" y="1735893"/>
        <a:ext cx="1464488" cy="879551"/>
      </dsp:txXfrm>
    </dsp:sp>
    <dsp:sp modelId="{D8FDFDB9-466C-4E3B-9101-F4172C5FBAC1}">
      <dsp:nvSpPr>
        <dsp:cNvPr id="0" name=""/>
        <dsp:cNvSpPr/>
      </dsp:nvSpPr>
      <dsp:spPr>
        <a:xfrm>
          <a:off x="7074404" y="2054169"/>
          <a:ext cx="219673" cy="243000"/>
        </a:xfrm>
        <a:prstGeom prst="rightArrow">
          <a:avLst>
            <a:gd name="adj1" fmla="val 50000"/>
            <a:gd name="adj2" fmla="val 50000"/>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87AB0-6532-4058-A3F8-30ADCF8BB113}">
      <dsp:nvSpPr>
        <dsp:cNvPr id="0" name=""/>
        <dsp:cNvSpPr/>
      </dsp:nvSpPr>
      <dsp:spPr>
        <a:xfrm>
          <a:off x="7316639" y="1735893"/>
          <a:ext cx="1464488"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5. Feature Iteration</a:t>
          </a:r>
        </a:p>
      </dsp:txBody>
      <dsp:txXfrm>
        <a:off x="7316639" y="1735893"/>
        <a:ext cx="1464488" cy="879551"/>
      </dsp:txXfrm>
    </dsp:sp>
    <dsp:sp modelId="{9A776045-5DE6-4F55-BCD8-BE2920F8B745}">
      <dsp:nvSpPr>
        <dsp:cNvPr id="0" name=""/>
        <dsp:cNvSpPr/>
      </dsp:nvSpPr>
      <dsp:spPr>
        <a:xfrm>
          <a:off x="8803688" y="2054169"/>
          <a:ext cx="219673" cy="243000"/>
        </a:xfrm>
        <a:prstGeom prst="rightArrow">
          <a:avLst>
            <a:gd name="adj1" fmla="val 50000"/>
            <a:gd name="adj2" fmla="val 50000"/>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E14922-C609-4B49-BD7F-F56EADB03D37}">
      <dsp:nvSpPr>
        <dsp:cNvPr id="0" name=""/>
        <dsp:cNvSpPr/>
      </dsp:nvSpPr>
      <dsp:spPr>
        <a:xfrm>
          <a:off x="9045923" y="1735893"/>
          <a:ext cx="1464488" cy="879551"/>
        </a:xfrm>
        <a:prstGeom prst="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800100">
            <a:lnSpc>
              <a:spcPct val="90000"/>
            </a:lnSpc>
            <a:spcBef>
              <a:spcPct val="0"/>
            </a:spcBef>
            <a:spcAft>
              <a:spcPct val="35000"/>
            </a:spcAft>
            <a:buNone/>
          </a:pPr>
          <a:r>
            <a:rPr lang="en-US" sz="1800" kern="1200"/>
            <a:t>6. Feature Split</a:t>
          </a:r>
        </a:p>
      </dsp:txBody>
      <dsp:txXfrm>
        <a:off x="9045923" y="1735893"/>
        <a:ext cx="1464488" cy="8795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20109-1DF2-47C9-A99C-D59AAF7E9789}">
      <dsp:nvSpPr>
        <dsp:cNvPr id="0" name=""/>
        <dsp:cNvSpPr/>
      </dsp:nvSpPr>
      <dsp:spPr>
        <a:xfrm>
          <a:off x="0" y="312729"/>
          <a:ext cx="9724031" cy="2034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4693" tIns="395732" rIns="75469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Imputation for missing values</a:t>
          </a:r>
        </a:p>
        <a:p>
          <a:pPr marL="171450" lvl="1" indent="-171450" algn="l" defTabSz="844550">
            <a:lnSpc>
              <a:spcPct val="90000"/>
            </a:lnSpc>
            <a:spcBef>
              <a:spcPct val="0"/>
            </a:spcBef>
            <a:spcAft>
              <a:spcPct val="15000"/>
            </a:spcAft>
            <a:buChar char="•"/>
          </a:pPr>
          <a:r>
            <a:rPr lang="en-US" sz="1900" kern="1200"/>
            <a:t>Deduplication for duplicate records</a:t>
          </a:r>
        </a:p>
        <a:p>
          <a:pPr marL="171450" lvl="1" indent="-171450" algn="l" defTabSz="844550">
            <a:lnSpc>
              <a:spcPct val="90000"/>
            </a:lnSpc>
            <a:spcBef>
              <a:spcPct val="0"/>
            </a:spcBef>
            <a:spcAft>
              <a:spcPct val="15000"/>
            </a:spcAft>
            <a:buChar char="•"/>
          </a:pPr>
          <a:r>
            <a:rPr lang="en-US" sz="1900" kern="1200"/>
            <a:t>Outlier detection and handling</a:t>
          </a:r>
        </a:p>
        <a:p>
          <a:pPr marL="171450" lvl="1" indent="-171450" algn="l" defTabSz="844550">
            <a:lnSpc>
              <a:spcPct val="90000"/>
            </a:lnSpc>
            <a:spcBef>
              <a:spcPct val="0"/>
            </a:spcBef>
            <a:spcAft>
              <a:spcPct val="15000"/>
            </a:spcAft>
            <a:buChar char="•"/>
          </a:pPr>
          <a:r>
            <a:rPr lang="en-US" sz="1900" kern="1200"/>
            <a:t>Standardization and format validation</a:t>
          </a:r>
        </a:p>
        <a:p>
          <a:pPr marL="171450" lvl="1" indent="-171450" algn="l" defTabSz="844550">
            <a:lnSpc>
              <a:spcPct val="90000"/>
            </a:lnSpc>
            <a:spcBef>
              <a:spcPct val="0"/>
            </a:spcBef>
            <a:spcAft>
              <a:spcPct val="15000"/>
            </a:spcAft>
            <a:buChar char="•"/>
          </a:pPr>
          <a:r>
            <a:rPr lang="en-US" sz="1900" kern="1200"/>
            <a:t>Data type conversion</a:t>
          </a:r>
        </a:p>
      </dsp:txBody>
      <dsp:txXfrm>
        <a:off x="0" y="312729"/>
        <a:ext cx="9724031" cy="2034900"/>
      </dsp:txXfrm>
    </dsp:sp>
    <dsp:sp modelId="{84A30669-127D-4218-86C4-84BC13BC155C}">
      <dsp:nvSpPr>
        <dsp:cNvPr id="0" name=""/>
        <dsp:cNvSpPr/>
      </dsp:nvSpPr>
      <dsp:spPr>
        <a:xfrm>
          <a:off x="486201" y="32289"/>
          <a:ext cx="680682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844550">
            <a:lnSpc>
              <a:spcPct val="90000"/>
            </a:lnSpc>
            <a:spcBef>
              <a:spcPct val="0"/>
            </a:spcBef>
            <a:spcAft>
              <a:spcPct val="35000"/>
            </a:spcAft>
            <a:buNone/>
          </a:pPr>
          <a:r>
            <a:rPr lang="en-US" sz="1900" kern="1200"/>
            <a:t>Data Cleansing Methods:</a:t>
          </a:r>
        </a:p>
      </dsp:txBody>
      <dsp:txXfrm>
        <a:off x="513581" y="59669"/>
        <a:ext cx="6752061" cy="506120"/>
      </dsp:txXfrm>
    </dsp:sp>
    <dsp:sp modelId="{71E340B3-A580-4925-8C76-5FC52ED2CF0C}">
      <dsp:nvSpPr>
        <dsp:cNvPr id="0" name=""/>
        <dsp:cNvSpPr/>
      </dsp:nvSpPr>
      <dsp:spPr>
        <a:xfrm>
          <a:off x="0" y="2730669"/>
          <a:ext cx="9724031" cy="1346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4693" tIns="395732" rIns="754693"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Data cleansing typically involves a systematic process of inspection, correction, and validation, often using automated tools and manual review to ensure data accuracy.</a:t>
          </a:r>
        </a:p>
      </dsp:txBody>
      <dsp:txXfrm>
        <a:off x="0" y="2730669"/>
        <a:ext cx="9724031" cy="1346625"/>
      </dsp:txXfrm>
    </dsp:sp>
    <dsp:sp modelId="{E06C28AB-D30E-461D-839A-58B2AEAF74AF}">
      <dsp:nvSpPr>
        <dsp:cNvPr id="0" name=""/>
        <dsp:cNvSpPr/>
      </dsp:nvSpPr>
      <dsp:spPr>
        <a:xfrm>
          <a:off x="486201" y="2450229"/>
          <a:ext cx="6806821"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282" tIns="0" rIns="257282" bIns="0" numCol="1" spcCol="1270" anchor="ctr" anchorCtr="0">
          <a:noAutofit/>
        </a:bodyPr>
        <a:lstStyle/>
        <a:p>
          <a:pPr marL="0" lvl="0" indent="0" algn="l" defTabSz="844550">
            <a:lnSpc>
              <a:spcPct val="90000"/>
            </a:lnSpc>
            <a:spcBef>
              <a:spcPct val="0"/>
            </a:spcBef>
            <a:spcAft>
              <a:spcPct val="35000"/>
            </a:spcAft>
            <a:buNone/>
          </a:pPr>
          <a:r>
            <a:rPr lang="en-US" sz="1900" kern="1200"/>
            <a:t>Process:</a:t>
          </a:r>
        </a:p>
      </dsp:txBody>
      <dsp:txXfrm>
        <a:off x="513581" y="2477609"/>
        <a:ext cx="6752061" cy="50612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603FC-1417-4657-872E-42BA6D67C3DE}">
      <dsp:nvSpPr>
        <dsp:cNvPr id="0" name=""/>
        <dsp:cNvSpPr/>
      </dsp:nvSpPr>
      <dsp:spPr>
        <a:xfrm>
          <a:off x="48" y="68615"/>
          <a:ext cx="4621351" cy="6048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Benefits:</a:t>
          </a:r>
        </a:p>
      </dsp:txBody>
      <dsp:txXfrm>
        <a:off x="48" y="68615"/>
        <a:ext cx="4621351" cy="604800"/>
      </dsp:txXfrm>
    </dsp:sp>
    <dsp:sp modelId="{05554089-F3DC-4335-8F36-102475CA4F34}">
      <dsp:nvSpPr>
        <dsp:cNvPr id="0" name=""/>
        <dsp:cNvSpPr/>
      </dsp:nvSpPr>
      <dsp:spPr>
        <a:xfrm>
          <a:off x="48" y="673415"/>
          <a:ext cx="4621351" cy="380457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1" kern="1200"/>
            <a:t>Accurate Analysis</a:t>
          </a:r>
          <a:r>
            <a:rPr lang="en-US" sz="2100" kern="1200"/>
            <a:t>: Clean data enhances the accuracy of analytical models and decision-making.</a:t>
          </a:r>
        </a:p>
        <a:p>
          <a:pPr marL="228600" lvl="1" indent="-228600" algn="l" defTabSz="933450">
            <a:lnSpc>
              <a:spcPct val="90000"/>
            </a:lnSpc>
            <a:spcBef>
              <a:spcPct val="0"/>
            </a:spcBef>
            <a:spcAft>
              <a:spcPct val="15000"/>
            </a:spcAft>
            <a:buChar char="•"/>
          </a:pPr>
          <a:endParaRPr lang="en-US" sz="2100" kern="1200"/>
        </a:p>
        <a:p>
          <a:pPr marL="228600" lvl="1" indent="-228600" algn="l" defTabSz="933450">
            <a:lnSpc>
              <a:spcPct val="90000"/>
            </a:lnSpc>
            <a:spcBef>
              <a:spcPct val="0"/>
            </a:spcBef>
            <a:spcAft>
              <a:spcPct val="15000"/>
            </a:spcAft>
            <a:buChar char="•"/>
          </a:pPr>
          <a:r>
            <a:rPr lang="en-US" sz="2100" b="1" kern="1200"/>
            <a:t>Reduced Errors: </a:t>
          </a:r>
          <a:r>
            <a:rPr lang="en-US" sz="2100" kern="1200"/>
            <a:t>Minimizing errors and inconsistencies reduces the risk of misinformation.</a:t>
          </a:r>
        </a:p>
        <a:p>
          <a:pPr marL="228600" lvl="1" indent="-228600" algn="l" defTabSz="933450">
            <a:lnSpc>
              <a:spcPct val="90000"/>
            </a:lnSpc>
            <a:spcBef>
              <a:spcPct val="0"/>
            </a:spcBef>
            <a:spcAft>
              <a:spcPct val="15000"/>
            </a:spcAft>
            <a:buChar char="•"/>
          </a:pPr>
          <a:endParaRPr lang="en-US" sz="2100" kern="1200"/>
        </a:p>
        <a:p>
          <a:pPr marL="228600" lvl="1" indent="-228600" algn="l" defTabSz="933450">
            <a:lnSpc>
              <a:spcPct val="90000"/>
            </a:lnSpc>
            <a:spcBef>
              <a:spcPct val="0"/>
            </a:spcBef>
            <a:spcAft>
              <a:spcPct val="15000"/>
            </a:spcAft>
            <a:buChar char="•"/>
          </a:pPr>
          <a:r>
            <a:rPr lang="en-US" sz="2100" b="1" kern="1200"/>
            <a:t>Improved Data Integrity: </a:t>
          </a:r>
          <a:r>
            <a:rPr lang="en-US" sz="2100" kern="1200"/>
            <a:t>High-quality data is essential for maintaining trust in data-driven applications.</a:t>
          </a:r>
        </a:p>
      </dsp:txBody>
      <dsp:txXfrm>
        <a:off x="48" y="673415"/>
        <a:ext cx="4621351" cy="3804570"/>
      </dsp:txXfrm>
    </dsp:sp>
    <dsp:sp modelId="{9B040CE5-0593-4215-A03C-6A091AB8C210}">
      <dsp:nvSpPr>
        <dsp:cNvPr id="0" name=""/>
        <dsp:cNvSpPr/>
      </dsp:nvSpPr>
      <dsp:spPr>
        <a:xfrm>
          <a:off x="5268389" y="68615"/>
          <a:ext cx="4621351" cy="6048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kern="1200"/>
            <a:t>Challenges:</a:t>
          </a:r>
        </a:p>
      </dsp:txBody>
      <dsp:txXfrm>
        <a:off x="5268389" y="68615"/>
        <a:ext cx="4621351" cy="604800"/>
      </dsp:txXfrm>
    </dsp:sp>
    <dsp:sp modelId="{F3629311-0912-48C9-BBE0-0EDC2A9B4CC2}">
      <dsp:nvSpPr>
        <dsp:cNvPr id="0" name=""/>
        <dsp:cNvSpPr/>
      </dsp:nvSpPr>
      <dsp:spPr>
        <a:xfrm>
          <a:off x="5268389" y="673415"/>
          <a:ext cx="4621351" cy="380457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just" defTabSz="933450">
            <a:lnSpc>
              <a:spcPct val="90000"/>
            </a:lnSpc>
            <a:spcBef>
              <a:spcPct val="0"/>
            </a:spcBef>
            <a:spcAft>
              <a:spcPct val="15000"/>
            </a:spcAft>
            <a:buChar char="•"/>
          </a:pPr>
          <a:r>
            <a:rPr lang="en-US" sz="2100" kern="1200"/>
            <a:t>Data cleansing can be time-consuming, especially with large datasets. It may require domain knowledge for effective correction.</a:t>
          </a:r>
        </a:p>
      </dsp:txBody>
      <dsp:txXfrm>
        <a:off x="5268389" y="673415"/>
        <a:ext cx="4621351" cy="380457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1AB35-173B-4840-BDFE-6D2E06341295}">
      <dsp:nvSpPr>
        <dsp:cNvPr id="0" name=""/>
        <dsp:cNvSpPr/>
      </dsp:nvSpPr>
      <dsp:spPr>
        <a:xfrm>
          <a:off x="0" y="24498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31A742D-5DA8-4BAF-8B0C-30944E1E8CA0}">
      <dsp:nvSpPr>
        <dsp:cNvPr id="0" name=""/>
        <dsp:cNvSpPr/>
      </dsp:nvSpPr>
      <dsp:spPr>
        <a:xfrm>
          <a:off x="340187" y="882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Imputation</a:t>
          </a:r>
        </a:p>
      </dsp:txBody>
      <dsp:txXfrm>
        <a:off x="363244" y="31880"/>
        <a:ext cx="4716513" cy="426206"/>
      </dsp:txXfrm>
    </dsp:sp>
    <dsp:sp modelId="{73096A75-06B9-4574-B093-01F5FC7797CA}">
      <dsp:nvSpPr>
        <dsp:cNvPr id="0" name=""/>
        <dsp:cNvSpPr/>
      </dsp:nvSpPr>
      <dsp:spPr>
        <a:xfrm>
          <a:off x="0" y="97074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92E0AF0-3535-4BD6-8A35-C54776F20B06}">
      <dsp:nvSpPr>
        <dsp:cNvPr id="0" name=""/>
        <dsp:cNvSpPr/>
      </dsp:nvSpPr>
      <dsp:spPr>
        <a:xfrm>
          <a:off x="340187" y="73458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Handling Outliers</a:t>
          </a:r>
        </a:p>
      </dsp:txBody>
      <dsp:txXfrm>
        <a:off x="363244" y="757640"/>
        <a:ext cx="4716513" cy="426206"/>
      </dsp:txXfrm>
    </dsp:sp>
    <dsp:sp modelId="{B58D364A-45E6-439C-AB55-8192DC360138}">
      <dsp:nvSpPr>
        <dsp:cNvPr id="0" name=""/>
        <dsp:cNvSpPr/>
      </dsp:nvSpPr>
      <dsp:spPr>
        <a:xfrm>
          <a:off x="0" y="169650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6C61726-00C7-47FD-9B5E-3B4E2C579126}">
      <dsp:nvSpPr>
        <dsp:cNvPr id="0" name=""/>
        <dsp:cNvSpPr/>
      </dsp:nvSpPr>
      <dsp:spPr>
        <a:xfrm>
          <a:off x="340187" y="146034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Log Transformation</a:t>
          </a:r>
        </a:p>
      </dsp:txBody>
      <dsp:txXfrm>
        <a:off x="363244" y="1483400"/>
        <a:ext cx="4716513" cy="426206"/>
      </dsp:txXfrm>
    </dsp:sp>
    <dsp:sp modelId="{77B57D9D-F5F8-4F97-91FD-292DA76B3AA7}">
      <dsp:nvSpPr>
        <dsp:cNvPr id="0" name=""/>
        <dsp:cNvSpPr/>
      </dsp:nvSpPr>
      <dsp:spPr>
        <a:xfrm>
          <a:off x="0" y="242226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8BF6C9B3-8808-41FF-9489-1D46FF3C141E}">
      <dsp:nvSpPr>
        <dsp:cNvPr id="0" name=""/>
        <dsp:cNvSpPr/>
      </dsp:nvSpPr>
      <dsp:spPr>
        <a:xfrm>
          <a:off x="340187" y="218610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Binning</a:t>
          </a:r>
        </a:p>
      </dsp:txBody>
      <dsp:txXfrm>
        <a:off x="363244" y="2209160"/>
        <a:ext cx="4716513" cy="426206"/>
      </dsp:txXfrm>
    </dsp:sp>
    <dsp:sp modelId="{8B1F75B0-9C11-42EA-8406-F70ACC30FEED}">
      <dsp:nvSpPr>
        <dsp:cNvPr id="0" name=""/>
        <dsp:cNvSpPr/>
      </dsp:nvSpPr>
      <dsp:spPr>
        <a:xfrm>
          <a:off x="0" y="314802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5E7F644-CA9F-477C-A636-A6565A786630}">
      <dsp:nvSpPr>
        <dsp:cNvPr id="0" name=""/>
        <dsp:cNvSpPr/>
      </dsp:nvSpPr>
      <dsp:spPr>
        <a:xfrm>
          <a:off x="340187" y="291186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Text Data Preprocessing</a:t>
          </a:r>
        </a:p>
      </dsp:txBody>
      <dsp:txXfrm>
        <a:off x="363244" y="2934920"/>
        <a:ext cx="4716513" cy="426206"/>
      </dsp:txXfrm>
    </dsp:sp>
    <dsp:sp modelId="{4904CD34-B025-48E2-9E74-EF1DE4C157A1}">
      <dsp:nvSpPr>
        <dsp:cNvPr id="0" name=""/>
        <dsp:cNvSpPr/>
      </dsp:nvSpPr>
      <dsp:spPr>
        <a:xfrm>
          <a:off x="0" y="3873783"/>
          <a:ext cx="6803753" cy="403200"/>
        </a:xfrm>
        <a:prstGeom prst="rect">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BFA68A7-5CAB-4DE7-AF24-6F7D85A8CF1C}">
      <dsp:nvSpPr>
        <dsp:cNvPr id="0" name=""/>
        <dsp:cNvSpPr/>
      </dsp:nvSpPr>
      <dsp:spPr>
        <a:xfrm>
          <a:off x="340187" y="3637623"/>
          <a:ext cx="4762627" cy="47232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80016" tIns="0" rIns="180016" bIns="0" numCol="1" spcCol="1270" anchor="ctr" anchorCtr="0">
          <a:noAutofit/>
        </a:bodyPr>
        <a:lstStyle/>
        <a:p>
          <a:pPr marL="0" lvl="0" indent="0" algn="l" defTabSz="711200">
            <a:lnSpc>
              <a:spcPct val="90000"/>
            </a:lnSpc>
            <a:spcBef>
              <a:spcPct val="0"/>
            </a:spcBef>
            <a:spcAft>
              <a:spcPct val="35000"/>
            </a:spcAft>
            <a:buNone/>
          </a:pPr>
          <a:r>
            <a:rPr lang="en-US" sz="1600" kern="1200"/>
            <a:t>One Hot Encoding</a:t>
          </a:r>
        </a:p>
      </dsp:txBody>
      <dsp:txXfrm>
        <a:off x="363244" y="3660680"/>
        <a:ext cx="4716513" cy="4262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E2F58-580F-4BFC-A8F6-3F2125E9C16E}">
      <dsp:nvSpPr>
        <dsp:cNvPr id="0" name=""/>
        <dsp:cNvSpPr/>
      </dsp:nvSpPr>
      <dsp:spPr>
        <a:xfrm>
          <a:off x="3953" y="261327"/>
          <a:ext cx="2377306" cy="547200"/>
        </a:xfrm>
        <a:prstGeom prst="rect">
          <a:avLst/>
        </a:prstGeom>
        <a:solidFill>
          <a:srgbClr val="162743"/>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Removal:</a:t>
          </a:r>
        </a:p>
      </dsp:txBody>
      <dsp:txXfrm>
        <a:off x="3953" y="261327"/>
        <a:ext cx="2377306" cy="547200"/>
      </dsp:txXfrm>
    </dsp:sp>
    <dsp:sp modelId="{49CBBC17-EC2D-4207-81EE-DD8ECBE7043C}">
      <dsp:nvSpPr>
        <dsp:cNvPr id="0" name=""/>
        <dsp:cNvSpPr/>
      </dsp:nvSpPr>
      <dsp:spPr>
        <a:xfrm>
          <a:off x="3953" y="808527"/>
          <a:ext cx="2377306" cy="3233609"/>
        </a:xfrm>
        <a:prstGeom prst="rect">
          <a:avLst/>
        </a:prstGeom>
        <a:solidFill>
          <a:srgbClr val="29477A">
            <a:alpha val="90000"/>
          </a:srgb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just" defTabSz="844550">
            <a:lnSpc>
              <a:spcPct val="90000"/>
            </a:lnSpc>
            <a:spcBef>
              <a:spcPct val="0"/>
            </a:spcBef>
            <a:spcAft>
              <a:spcPct val="15000"/>
            </a:spcAft>
            <a:buChar char="•"/>
          </a:pPr>
          <a:r>
            <a:rPr lang="en-US" sz="1900" kern="1200">
              <a:solidFill>
                <a:schemeClr val="bg1"/>
              </a:solidFill>
            </a:rPr>
            <a:t>One approach to handling outliers is to remove them from the dataset.</a:t>
          </a:r>
        </a:p>
        <a:p>
          <a:pPr marL="171450" lvl="1" indent="-171450" algn="just" defTabSz="844550">
            <a:lnSpc>
              <a:spcPct val="90000"/>
            </a:lnSpc>
            <a:spcBef>
              <a:spcPct val="0"/>
            </a:spcBef>
            <a:spcAft>
              <a:spcPct val="15000"/>
            </a:spcAft>
            <a:buChar char="•"/>
          </a:pPr>
          <a:r>
            <a:rPr lang="en-US" sz="1900" kern="1200">
              <a:solidFill>
                <a:schemeClr val="bg1"/>
              </a:solidFill>
            </a:rPr>
            <a:t>However, this should be done cautiously, as removing too many outliers can result in a loss of valuable information.</a:t>
          </a:r>
        </a:p>
      </dsp:txBody>
      <dsp:txXfrm>
        <a:off x="3953" y="808527"/>
        <a:ext cx="2377306" cy="3233609"/>
      </dsp:txXfrm>
    </dsp:sp>
    <dsp:sp modelId="{512027AC-AB42-4409-9A8C-4DB2626118B5}">
      <dsp:nvSpPr>
        <dsp:cNvPr id="0" name=""/>
        <dsp:cNvSpPr/>
      </dsp:nvSpPr>
      <dsp:spPr>
        <a:xfrm>
          <a:off x="2714082" y="261327"/>
          <a:ext cx="2377306" cy="547200"/>
        </a:xfrm>
        <a:prstGeom prst="rect">
          <a:avLst/>
        </a:prstGeom>
        <a:solidFill>
          <a:srgbClr val="162743"/>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Transformation:</a:t>
          </a:r>
        </a:p>
      </dsp:txBody>
      <dsp:txXfrm>
        <a:off x="2714082" y="261327"/>
        <a:ext cx="2377306" cy="547200"/>
      </dsp:txXfrm>
    </dsp:sp>
    <dsp:sp modelId="{EECAE4D1-0E23-4F70-9A32-DF0FFA5B32F2}">
      <dsp:nvSpPr>
        <dsp:cNvPr id="0" name=""/>
        <dsp:cNvSpPr/>
      </dsp:nvSpPr>
      <dsp:spPr>
        <a:xfrm>
          <a:off x="2714082" y="808527"/>
          <a:ext cx="2377306" cy="3233609"/>
        </a:xfrm>
        <a:prstGeom prst="rect">
          <a:avLst/>
        </a:prstGeom>
        <a:solidFill>
          <a:srgbClr val="29477A">
            <a:alpha val="90000"/>
          </a:srgb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just" defTabSz="844550">
            <a:lnSpc>
              <a:spcPct val="90000"/>
            </a:lnSpc>
            <a:spcBef>
              <a:spcPct val="0"/>
            </a:spcBef>
            <a:spcAft>
              <a:spcPct val="15000"/>
            </a:spcAft>
            <a:buChar char="•"/>
          </a:pPr>
          <a:r>
            <a:rPr lang="en-US" sz="1900" kern="1200">
              <a:solidFill>
                <a:schemeClr val="bg1"/>
              </a:solidFill>
            </a:rPr>
            <a:t>Transforming data using mathematical techniques, such as logarithmic or square root transformations, can reduce the impact of outliers.</a:t>
          </a:r>
        </a:p>
      </dsp:txBody>
      <dsp:txXfrm>
        <a:off x="2714082" y="808527"/>
        <a:ext cx="2377306" cy="3233609"/>
      </dsp:txXfrm>
    </dsp:sp>
    <dsp:sp modelId="{2459E86A-9EE3-4F76-AB59-6833E6129708}">
      <dsp:nvSpPr>
        <dsp:cNvPr id="0" name=""/>
        <dsp:cNvSpPr/>
      </dsp:nvSpPr>
      <dsp:spPr>
        <a:xfrm>
          <a:off x="5424211" y="261327"/>
          <a:ext cx="2377306" cy="547200"/>
        </a:xfrm>
        <a:prstGeom prst="rect">
          <a:avLst/>
        </a:prstGeom>
        <a:solidFill>
          <a:srgbClr val="162743"/>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Winsorization:</a:t>
          </a:r>
        </a:p>
      </dsp:txBody>
      <dsp:txXfrm>
        <a:off x="5424211" y="261327"/>
        <a:ext cx="2377306" cy="547200"/>
      </dsp:txXfrm>
    </dsp:sp>
    <dsp:sp modelId="{B9D630F1-644E-4680-B8DB-1E10730B5F6E}">
      <dsp:nvSpPr>
        <dsp:cNvPr id="0" name=""/>
        <dsp:cNvSpPr/>
      </dsp:nvSpPr>
      <dsp:spPr>
        <a:xfrm>
          <a:off x="5424211" y="808527"/>
          <a:ext cx="2377306" cy="3233609"/>
        </a:xfrm>
        <a:prstGeom prst="rect">
          <a:avLst/>
        </a:prstGeom>
        <a:solidFill>
          <a:srgbClr val="29477A">
            <a:alpha val="90000"/>
          </a:srgb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just" defTabSz="844550">
            <a:lnSpc>
              <a:spcPct val="90000"/>
            </a:lnSpc>
            <a:spcBef>
              <a:spcPct val="0"/>
            </a:spcBef>
            <a:spcAft>
              <a:spcPct val="15000"/>
            </a:spcAft>
            <a:buChar char="•"/>
          </a:pPr>
          <a:r>
            <a:rPr lang="en-US" sz="1900" kern="1200" err="1">
              <a:solidFill>
                <a:schemeClr val="bg1"/>
              </a:solidFill>
            </a:rPr>
            <a:t>Winsorization</a:t>
          </a:r>
          <a:r>
            <a:rPr lang="en-US" sz="1900" kern="1200">
              <a:solidFill>
                <a:schemeClr val="bg1"/>
              </a:solidFill>
            </a:rPr>
            <a:t> involves capping the extreme values by replacing them with the nearest non-extreme values within a specified range.</a:t>
          </a:r>
        </a:p>
      </dsp:txBody>
      <dsp:txXfrm>
        <a:off x="5424211" y="808527"/>
        <a:ext cx="2377306" cy="3233609"/>
      </dsp:txXfrm>
    </dsp:sp>
    <dsp:sp modelId="{FD7B2B43-A8CB-44C1-9D0C-C50EDC17E356}">
      <dsp:nvSpPr>
        <dsp:cNvPr id="0" name=""/>
        <dsp:cNvSpPr/>
      </dsp:nvSpPr>
      <dsp:spPr>
        <a:xfrm>
          <a:off x="8134340" y="261327"/>
          <a:ext cx="2377306" cy="547200"/>
        </a:xfrm>
        <a:prstGeom prst="rect">
          <a:avLst/>
        </a:prstGeom>
        <a:solidFill>
          <a:srgbClr val="162743"/>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t>Robust Scaling:</a:t>
          </a:r>
        </a:p>
      </dsp:txBody>
      <dsp:txXfrm>
        <a:off x="8134340" y="261327"/>
        <a:ext cx="2377306" cy="547200"/>
      </dsp:txXfrm>
    </dsp:sp>
    <dsp:sp modelId="{1998683B-0039-403B-98D6-84C36D1F3D30}">
      <dsp:nvSpPr>
        <dsp:cNvPr id="0" name=""/>
        <dsp:cNvSpPr/>
      </dsp:nvSpPr>
      <dsp:spPr>
        <a:xfrm>
          <a:off x="8134340" y="808527"/>
          <a:ext cx="2377306" cy="3233609"/>
        </a:xfrm>
        <a:prstGeom prst="rect">
          <a:avLst/>
        </a:prstGeom>
        <a:solidFill>
          <a:srgbClr val="29477A">
            <a:alpha val="90000"/>
          </a:srgbClr>
        </a:solidFill>
        <a:ln w="6350" cap="flat" cmpd="sng" algn="ctr">
          <a:solidFill>
            <a:schemeClr val="accent5">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1346" tIns="101346" rIns="135128" bIns="152019" numCol="1" spcCol="1270" anchor="t" anchorCtr="0">
          <a:noAutofit/>
        </a:bodyPr>
        <a:lstStyle/>
        <a:p>
          <a:pPr marL="171450" lvl="1" indent="-171450" algn="just" defTabSz="844550">
            <a:lnSpc>
              <a:spcPct val="90000"/>
            </a:lnSpc>
            <a:spcBef>
              <a:spcPct val="0"/>
            </a:spcBef>
            <a:spcAft>
              <a:spcPct val="15000"/>
            </a:spcAft>
            <a:buChar char="•"/>
          </a:pPr>
          <a:r>
            <a:rPr lang="en-US" sz="1900" kern="1200">
              <a:solidFill>
                <a:schemeClr val="bg1"/>
              </a:solidFill>
            </a:rPr>
            <a:t>Robust scaling methods, like the Median Absolute Deviation (MAD), are less sensitive to outliers and can be used to scale data.</a:t>
          </a:r>
        </a:p>
      </dsp:txBody>
      <dsp:txXfrm>
        <a:off x="8134340" y="808527"/>
        <a:ext cx="2377306" cy="3233609"/>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B8E265-6D5B-49F3-A0C6-A2A2D7C9AF1E}">
      <dsp:nvSpPr>
        <dsp:cNvPr id="0" name=""/>
        <dsp:cNvSpPr/>
      </dsp:nvSpPr>
      <dsp:spPr>
        <a:xfrm>
          <a:off x="0" y="363865"/>
          <a:ext cx="10515600" cy="27405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13792" numCol="1" spcCol="1270" anchor="t" anchorCtr="0">
          <a:noAutofit/>
        </a:bodyPr>
        <a:lstStyle/>
        <a:p>
          <a:pPr marL="171450" lvl="1" indent="-171450" algn="just" defTabSz="711200">
            <a:lnSpc>
              <a:spcPct val="100000"/>
            </a:lnSpc>
            <a:spcBef>
              <a:spcPct val="0"/>
            </a:spcBef>
            <a:spcAft>
              <a:spcPct val="15000"/>
            </a:spcAft>
            <a:buChar char="•"/>
          </a:pPr>
          <a:r>
            <a:rPr lang="en-US" sz="1600" b="1" kern="1200"/>
            <a:t>Dividing Data into Bins:</a:t>
          </a:r>
        </a:p>
        <a:p>
          <a:pPr marL="342900" lvl="2" indent="-171450" algn="just" defTabSz="711200">
            <a:lnSpc>
              <a:spcPct val="90000"/>
            </a:lnSpc>
            <a:spcBef>
              <a:spcPct val="0"/>
            </a:spcBef>
            <a:spcAft>
              <a:spcPct val="15000"/>
            </a:spcAft>
            <a:buChar char="•"/>
          </a:pPr>
          <a:r>
            <a:rPr lang="en-US" sz="1600" kern="1200"/>
            <a:t>Data points are divided into multiple bins, where each bin represents a specific range or interval of values. </a:t>
          </a:r>
        </a:p>
        <a:p>
          <a:pPr marL="342900" lvl="2" indent="-171450" algn="just" defTabSz="711200">
            <a:lnSpc>
              <a:spcPct val="90000"/>
            </a:lnSpc>
            <a:spcBef>
              <a:spcPct val="0"/>
            </a:spcBef>
            <a:spcAft>
              <a:spcPct val="15000"/>
            </a:spcAft>
            <a:buChar char="•"/>
          </a:pPr>
          <a:r>
            <a:rPr lang="en-US" sz="1600" kern="1200"/>
            <a:t>This is often done based on the feature's statistical properties or domain knowledge.</a:t>
          </a:r>
        </a:p>
        <a:p>
          <a:pPr marL="171450" lvl="1" indent="-171450" algn="just" defTabSz="711200">
            <a:lnSpc>
              <a:spcPct val="100000"/>
            </a:lnSpc>
            <a:spcBef>
              <a:spcPct val="0"/>
            </a:spcBef>
            <a:spcAft>
              <a:spcPct val="15000"/>
            </a:spcAft>
            <a:buChar char="•"/>
          </a:pPr>
          <a:r>
            <a:rPr lang="en-US" sz="1600" b="1" kern="1200"/>
            <a:t>Assigning Data Points:</a:t>
          </a:r>
        </a:p>
        <a:p>
          <a:pPr marL="342900" lvl="2" indent="-171450" algn="just" defTabSz="711200">
            <a:lnSpc>
              <a:spcPct val="90000"/>
            </a:lnSpc>
            <a:spcBef>
              <a:spcPct val="0"/>
            </a:spcBef>
            <a:spcAft>
              <a:spcPct val="15000"/>
            </a:spcAft>
            <a:buChar char="•"/>
          </a:pPr>
          <a:r>
            <a:rPr lang="en-US" sz="1600" kern="1200"/>
            <a:t>Each data point is then assigned to the appropriate bin based on its value within the feature.</a:t>
          </a:r>
        </a:p>
        <a:p>
          <a:pPr marL="171450" lvl="1" indent="-171450" algn="just" defTabSz="711200">
            <a:lnSpc>
              <a:spcPct val="100000"/>
            </a:lnSpc>
            <a:spcBef>
              <a:spcPct val="0"/>
            </a:spcBef>
            <a:spcAft>
              <a:spcPct val="15000"/>
            </a:spcAft>
            <a:buChar char="•"/>
          </a:pPr>
          <a:r>
            <a:rPr lang="en-US" sz="1600" b="1" kern="1200"/>
            <a:t>Categorical Representation:</a:t>
          </a:r>
        </a:p>
        <a:p>
          <a:pPr marL="342900" lvl="2" indent="-171450" algn="just" defTabSz="711200">
            <a:lnSpc>
              <a:spcPct val="90000"/>
            </a:lnSpc>
            <a:spcBef>
              <a:spcPct val="0"/>
            </a:spcBef>
            <a:spcAft>
              <a:spcPct val="15000"/>
            </a:spcAft>
            <a:buChar char="•"/>
          </a:pPr>
          <a:r>
            <a:rPr lang="en-US" sz="1600" kern="1200"/>
            <a:t>The data points are represented in a categorical or discrete format, making it easier to analyze and model.</a:t>
          </a:r>
        </a:p>
      </dsp:txBody>
      <dsp:txXfrm>
        <a:off x="0" y="363865"/>
        <a:ext cx="10515600" cy="2740500"/>
      </dsp:txXfrm>
    </dsp:sp>
    <dsp:sp modelId="{29E4EB3A-3754-49E4-A46E-2B0C84FA434E}">
      <dsp:nvSpPr>
        <dsp:cNvPr id="0" name=""/>
        <dsp:cNvSpPr/>
      </dsp:nvSpPr>
      <dsp:spPr>
        <a:xfrm>
          <a:off x="525780" y="142465"/>
          <a:ext cx="7360920" cy="442800"/>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100000"/>
            </a:lnSpc>
            <a:spcBef>
              <a:spcPct val="0"/>
            </a:spcBef>
            <a:spcAft>
              <a:spcPct val="35000"/>
            </a:spcAft>
            <a:buNone/>
            <a:defRPr b="1"/>
          </a:pPr>
          <a:r>
            <a:rPr lang="en-US" sz="1500" kern="1200"/>
            <a:t>Process:</a:t>
          </a:r>
        </a:p>
      </dsp:txBody>
      <dsp:txXfrm>
        <a:off x="547396" y="164081"/>
        <a:ext cx="7317688" cy="399568"/>
      </dsp:txXfrm>
    </dsp:sp>
    <dsp:sp modelId="{BB8E9410-94F9-4B3F-9E7A-5221B0F8BABF}">
      <dsp:nvSpPr>
        <dsp:cNvPr id="0" name=""/>
        <dsp:cNvSpPr/>
      </dsp:nvSpPr>
      <dsp:spPr>
        <a:xfrm>
          <a:off x="0" y="3406765"/>
          <a:ext cx="10515600" cy="139387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12420" rIns="816127" bIns="106680" numCol="1" spcCol="1270" anchor="t" anchorCtr="0">
          <a:noAutofit/>
        </a:bodyPr>
        <a:lstStyle/>
        <a:p>
          <a:pPr marL="114300" lvl="1" indent="-114300" algn="just" defTabSz="666750">
            <a:lnSpc>
              <a:spcPct val="100000"/>
            </a:lnSpc>
            <a:spcBef>
              <a:spcPct val="0"/>
            </a:spcBef>
            <a:spcAft>
              <a:spcPct val="15000"/>
            </a:spcAft>
            <a:buChar char="•"/>
          </a:pPr>
          <a:r>
            <a:rPr lang="en-US" sz="1500" kern="1200"/>
            <a:t>Consider a dataset of customer ages. To address overfitting and noise, the ages can be binned into categories:</a:t>
          </a:r>
        </a:p>
        <a:p>
          <a:pPr marL="228600" lvl="2" indent="-114300" algn="just" defTabSz="666750">
            <a:lnSpc>
              <a:spcPct val="90000"/>
            </a:lnSpc>
            <a:spcBef>
              <a:spcPct val="0"/>
            </a:spcBef>
            <a:spcAft>
              <a:spcPct val="15000"/>
            </a:spcAft>
            <a:buChar char="•"/>
          </a:pPr>
          <a:r>
            <a:rPr lang="en-US" sz="1500" kern="1200"/>
            <a:t>Young (0-18 years)</a:t>
          </a:r>
        </a:p>
        <a:p>
          <a:pPr marL="228600" lvl="2" indent="-114300" algn="just" defTabSz="666750">
            <a:lnSpc>
              <a:spcPct val="90000"/>
            </a:lnSpc>
            <a:spcBef>
              <a:spcPct val="0"/>
            </a:spcBef>
            <a:spcAft>
              <a:spcPct val="15000"/>
            </a:spcAft>
            <a:buChar char="•"/>
          </a:pPr>
          <a:r>
            <a:rPr lang="en-US" sz="1500" kern="1200"/>
            <a:t>Adult (19-64 years)</a:t>
          </a:r>
        </a:p>
        <a:p>
          <a:pPr marL="228600" lvl="2" indent="-114300" algn="just" defTabSz="666750">
            <a:lnSpc>
              <a:spcPct val="90000"/>
            </a:lnSpc>
            <a:spcBef>
              <a:spcPct val="0"/>
            </a:spcBef>
            <a:spcAft>
              <a:spcPct val="15000"/>
            </a:spcAft>
            <a:buChar char="•"/>
          </a:pPr>
          <a:r>
            <a:rPr lang="en-US" sz="1500" kern="1200"/>
            <a:t>Senior (65+ years)</a:t>
          </a:r>
        </a:p>
      </dsp:txBody>
      <dsp:txXfrm>
        <a:off x="0" y="3406765"/>
        <a:ext cx="10515600" cy="1393875"/>
      </dsp:txXfrm>
    </dsp:sp>
    <dsp:sp modelId="{0A95448A-6670-4F9E-8E34-119FFAE625F3}">
      <dsp:nvSpPr>
        <dsp:cNvPr id="0" name=""/>
        <dsp:cNvSpPr/>
      </dsp:nvSpPr>
      <dsp:spPr>
        <a:xfrm>
          <a:off x="525780" y="3185365"/>
          <a:ext cx="7360920" cy="442800"/>
        </a:xfrm>
        <a:prstGeom prst="roundRect">
          <a:avLst/>
        </a:prstGeom>
        <a:solidFill>
          <a:schemeClr val="dk2">
            <a:hueOff val="0"/>
            <a:satOff val="0"/>
            <a:lumOff val="0"/>
            <a:alphaOff val="0"/>
          </a:schemeClr>
        </a:solid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100000"/>
            </a:lnSpc>
            <a:spcBef>
              <a:spcPct val="0"/>
            </a:spcBef>
            <a:spcAft>
              <a:spcPct val="35000"/>
            </a:spcAft>
            <a:buNone/>
            <a:defRPr b="1"/>
          </a:pPr>
          <a:r>
            <a:rPr lang="en-US" sz="1500" kern="1200"/>
            <a:t>Example:</a:t>
          </a:r>
        </a:p>
      </dsp:txBody>
      <dsp:txXfrm>
        <a:off x="547396" y="3206981"/>
        <a:ext cx="7317688" cy="39956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4DEF2-DE9B-43CC-A7F3-7E796A0588D0}">
      <dsp:nvSpPr>
        <dsp:cNvPr id="0" name=""/>
        <dsp:cNvSpPr/>
      </dsp:nvSpPr>
      <dsp:spPr>
        <a:xfrm>
          <a:off x="53" y="82682"/>
          <a:ext cx="5106412" cy="6912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Benefits:</a:t>
          </a:r>
        </a:p>
      </dsp:txBody>
      <dsp:txXfrm>
        <a:off x="53" y="82682"/>
        <a:ext cx="5106412" cy="691200"/>
      </dsp:txXfrm>
    </dsp:sp>
    <dsp:sp modelId="{90113D90-1D65-49B8-B697-B47404C9D248}">
      <dsp:nvSpPr>
        <dsp:cNvPr id="0" name=""/>
        <dsp:cNvSpPr/>
      </dsp:nvSpPr>
      <dsp:spPr>
        <a:xfrm>
          <a:off x="53" y="773882"/>
          <a:ext cx="5106412" cy="283284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Binning reduces the complexity of the data, making it easier to model.</a:t>
          </a:r>
        </a:p>
        <a:p>
          <a:pPr marL="228600" lvl="1" indent="-228600" algn="l" defTabSz="1066800">
            <a:lnSpc>
              <a:spcPct val="90000"/>
            </a:lnSpc>
            <a:spcBef>
              <a:spcPct val="0"/>
            </a:spcBef>
            <a:spcAft>
              <a:spcPct val="15000"/>
            </a:spcAft>
            <a:buChar char="•"/>
          </a:pPr>
          <a:r>
            <a:rPr lang="en-US" sz="2400" kern="1200"/>
            <a:t>It can improve model generalization by grouping similar data points.</a:t>
          </a:r>
        </a:p>
        <a:p>
          <a:pPr marL="228600" lvl="1" indent="-228600" algn="l" defTabSz="1066800">
            <a:lnSpc>
              <a:spcPct val="90000"/>
            </a:lnSpc>
            <a:spcBef>
              <a:spcPct val="0"/>
            </a:spcBef>
            <a:spcAft>
              <a:spcPct val="15000"/>
            </a:spcAft>
            <a:buChar char="•"/>
          </a:pPr>
          <a:r>
            <a:rPr lang="en-US" sz="2400" kern="1200"/>
            <a:t>Binned features can be used for descriptive statistics, analysis, and modeling.</a:t>
          </a:r>
        </a:p>
      </dsp:txBody>
      <dsp:txXfrm>
        <a:off x="53" y="773882"/>
        <a:ext cx="5106412" cy="2832840"/>
      </dsp:txXfrm>
    </dsp:sp>
    <dsp:sp modelId="{64799A2A-40A2-41C7-ADFB-C8CB9725B9FB}">
      <dsp:nvSpPr>
        <dsp:cNvPr id="0" name=""/>
        <dsp:cNvSpPr/>
      </dsp:nvSpPr>
      <dsp:spPr>
        <a:xfrm>
          <a:off x="5821363" y="82682"/>
          <a:ext cx="5106412" cy="6912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Challenges:</a:t>
          </a:r>
        </a:p>
      </dsp:txBody>
      <dsp:txXfrm>
        <a:off x="5821363" y="82682"/>
        <a:ext cx="5106412" cy="691200"/>
      </dsp:txXfrm>
    </dsp:sp>
    <dsp:sp modelId="{8B607A49-CF96-4E59-B6AC-99F29F395D63}">
      <dsp:nvSpPr>
        <dsp:cNvPr id="0" name=""/>
        <dsp:cNvSpPr/>
      </dsp:nvSpPr>
      <dsp:spPr>
        <a:xfrm>
          <a:off x="5821363" y="773882"/>
          <a:ext cx="5106412" cy="283284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Choosing the right bin sizes and boundaries is crucial and may require domain knowledge.</a:t>
          </a:r>
        </a:p>
        <a:p>
          <a:pPr marL="228600" lvl="1" indent="-228600" algn="l" defTabSz="1066800">
            <a:lnSpc>
              <a:spcPct val="90000"/>
            </a:lnSpc>
            <a:spcBef>
              <a:spcPct val="0"/>
            </a:spcBef>
            <a:spcAft>
              <a:spcPct val="15000"/>
            </a:spcAft>
            <a:buChar char="•"/>
          </a:pPr>
          <a:r>
            <a:rPr lang="en-US" sz="2400" kern="1200"/>
            <a:t>Binning can lead to information loss, so it should be used judiciously.</a:t>
          </a:r>
        </a:p>
      </dsp:txBody>
      <dsp:txXfrm>
        <a:off x="5821363" y="773882"/>
        <a:ext cx="5106412" cy="2832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453E5-B901-48FB-8A85-7B83E82EBC32}">
      <dsp:nvSpPr>
        <dsp:cNvPr id="0" name=""/>
        <dsp:cNvSpPr/>
      </dsp:nvSpPr>
      <dsp:spPr>
        <a:xfrm>
          <a:off x="4181718" y="2051163"/>
          <a:ext cx="717387" cy="249010"/>
        </a:xfrm>
        <a:custGeom>
          <a:avLst/>
          <a:gdLst/>
          <a:ahLst/>
          <a:cxnLst/>
          <a:rect l="0" t="0" r="0" b="0"/>
          <a:pathLst>
            <a:path>
              <a:moveTo>
                <a:pt x="0" y="0"/>
              </a:moveTo>
              <a:lnTo>
                <a:pt x="0" y="124505"/>
              </a:lnTo>
              <a:lnTo>
                <a:pt x="717387" y="124505"/>
              </a:lnTo>
              <a:lnTo>
                <a:pt x="717387" y="24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F186F9-59E6-4EB8-9C5E-E86DF8D6476E}">
      <dsp:nvSpPr>
        <dsp:cNvPr id="0" name=""/>
        <dsp:cNvSpPr/>
      </dsp:nvSpPr>
      <dsp:spPr>
        <a:xfrm>
          <a:off x="3464330" y="2051163"/>
          <a:ext cx="717387" cy="249010"/>
        </a:xfrm>
        <a:custGeom>
          <a:avLst/>
          <a:gdLst/>
          <a:ahLst/>
          <a:cxnLst/>
          <a:rect l="0" t="0" r="0" b="0"/>
          <a:pathLst>
            <a:path>
              <a:moveTo>
                <a:pt x="717387" y="0"/>
              </a:moveTo>
              <a:lnTo>
                <a:pt x="717387" y="124505"/>
              </a:lnTo>
              <a:lnTo>
                <a:pt x="0" y="124505"/>
              </a:lnTo>
              <a:lnTo>
                <a:pt x="0" y="24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A36F12-3D4C-4032-BC1B-1314882FA5BF}">
      <dsp:nvSpPr>
        <dsp:cNvPr id="0" name=""/>
        <dsp:cNvSpPr/>
      </dsp:nvSpPr>
      <dsp:spPr>
        <a:xfrm>
          <a:off x="1312167" y="2051163"/>
          <a:ext cx="717387" cy="249010"/>
        </a:xfrm>
        <a:custGeom>
          <a:avLst/>
          <a:gdLst/>
          <a:ahLst/>
          <a:cxnLst/>
          <a:rect l="0" t="0" r="0" b="0"/>
          <a:pathLst>
            <a:path>
              <a:moveTo>
                <a:pt x="0" y="0"/>
              </a:moveTo>
              <a:lnTo>
                <a:pt x="0" y="124505"/>
              </a:lnTo>
              <a:lnTo>
                <a:pt x="717387" y="124505"/>
              </a:lnTo>
              <a:lnTo>
                <a:pt x="717387" y="24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98547C-17F2-4CF0-9FE2-E9EDA1BCA8E3}">
      <dsp:nvSpPr>
        <dsp:cNvPr id="0" name=""/>
        <dsp:cNvSpPr/>
      </dsp:nvSpPr>
      <dsp:spPr>
        <a:xfrm>
          <a:off x="594779" y="2051163"/>
          <a:ext cx="717387" cy="249010"/>
        </a:xfrm>
        <a:custGeom>
          <a:avLst/>
          <a:gdLst/>
          <a:ahLst/>
          <a:cxnLst/>
          <a:rect l="0" t="0" r="0" b="0"/>
          <a:pathLst>
            <a:path>
              <a:moveTo>
                <a:pt x="717387" y="0"/>
              </a:moveTo>
              <a:lnTo>
                <a:pt x="717387" y="124505"/>
              </a:lnTo>
              <a:lnTo>
                <a:pt x="0" y="124505"/>
              </a:lnTo>
              <a:lnTo>
                <a:pt x="0" y="2490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26FCAE-5EC5-4128-92E1-6322B6133FE3}">
      <dsp:nvSpPr>
        <dsp:cNvPr id="0" name=""/>
        <dsp:cNvSpPr/>
      </dsp:nvSpPr>
      <dsp:spPr>
        <a:xfrm>
          <a:off x="719285"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Data</a:t>
          </a:r>
        </a:p>
      </dsp:txBody>
      <dsp:txXfrm>
        <a:off x="719285" y="1458281"/>
        <a:ext cx="1185764" cy="592882"/>
      </dsp:txXfrm>
    </dsp:sp>
    <dsp:sp modelId="{4FEE630B-2097-4EAD-BAE0-E88B52F9A1C3}">
      <dsp:nvSpPr>
        <dsp:cNvPr id="0" name=""/>
        <dsp:cNvSpPr/>
      </dsp:nvSpPr>
      <dsp:spPr>
        <a:xfrm>
          <a:off x="1897" y="2300174"/>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TF-IDF</a:t>
          </a:r>
        </a:p>
      </dsp:txBody>
      <dsp:txXfrm>
        <a:off x="1897" y="2300174"/>
        <a:ext cx="1185764" cy="592882"/>
      </dsp:txXfrm>
    </dsp:sp>
    <dsp:sp modelId="{F7C8C22B-1046-4336-858D-3BD09F1EBC01}">
      <dsp:nvSpPr>
        <dsp:cNvPr id="0" name=""/>
        <dsp:cNvSpPr/>
      </dsp:nvSpPr>
      <dsp:spPr>
        <a:xfrm>
          <a:off x="1436672" y="2300174"/>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Word2Vec</a:t>
          </a:r>
        </a:p>
      </dsp:txBody>
      <dsp:txXfrm>
        <a:off x="1436672" y="2300174"/>
        <a:ext cx="1185764" cy="592882"/>
      </dsp:txXfrm>
    </dsp:sp>
    <dsp:sp modelId="{1FF36679-AA28-4089-B0DC-C32CED634AFF}">
      <dsp:nvSpPr>
        <dsp:cNvPr id="0" name=""/>
        <dsp:cNvSpPr/>
      </dsp:nvSpPr>
      <dsp:spPr>
        <a:xfrm>
          <a:off x="2154060"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Engineering with Time Series Data</a:t>
          </a:r>
        </a:p>
      </dsp:txBody>
      <dsp:txXfrm>
        <a:off x="2154060" y="1458281"/>
        <a:ext cx="1185764" cy="592882"/>
      </dsp:txXfrm>
    </dsp:sp>
    <dsp:sp modelId="{8040964C-B5A2-4387-AE65-2E4BA7DD3A51}">
      <dsp:nvSpPr>
        <dsp:cNvPr id="0" name=""/>
        <dsp:cNvSpPr/>
      </dsp:nvSpPr>
      <dsp:spPr>
        <a:xfrm>
          <a:off x="3588835"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Engineering Algorithms</a:t>
          </a:r>
        </a:p>
      </dsp:txBody>
      <dsp:txXfrm>
        <a:off x="3588835" y="1458281"/>
        <a:ext cx="1185764" cy="592882"/>
      </dsp:txXfrm>
    </dsp:sp>
    <dsp:sp modelId="{AA4EB271-D04D-4EE6-A5FF-6197452D5DD1}">
      <dsp:nvSpPr>
        <dsp:cNvPr id="0" name=""/>
        <dsp:cNvSpPr/>
      </dsp:nvSpPr>
      <dsp:spPr>
        <a:xfrm>
          <a:off x="2871448" y="2300174"/>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Random Forest</a:t>
          </a:r>
        </a:p>
      </dsp:txBody>
      <dsp:txXfrm>
        <a:off x="2871448" y="2300174"/>
        <a:ext cx="1185764" cy="592882"/>
      </dsp:txXfrm>
    </dsp:sp>
    <dsp:sp modelId="{B8B8F33A-972F-45EE-BB7D-3E6058EA9F49}">
      <dsp:nvSpPr>
        <dsp:cNvPr id="0" name=""/>
        <dsp:cNvSpPr/>
      </dsp:nvSpPr>
      <dsp:spPr>
        <a:xfrm>
          <a:off x="4306223" y="2300174"/>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err="1"/>
            <a:t>XGBoost</a:t>
          </a:r>
          <a:endParaRPr lang="en-US" sz="1300" kern="1200"/>
        </a:p>
      </dsp:txBody>
      <dsp:txXfrm>
        <a:off x="4306223" y="2300174"/>
        <a:ext cx="1185764" cy="592882"/>
      </dsp:txXfrm>
    </dsp:sp>
    <dsp:sp modelId="{2E619E5C-683B-4823-B923-95D3074BCB6F}">
      <dsp:nvSpPr>
        <dsp:cNvPr id="0" name=""/>
        <dsp:cNvSpPr/>
      </dsp:nvSpPr>
      <dsp:spPr>
        <a:xfrm>
          <a:off x="5023611"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Engineering Tools</a:t>
          </a:r>
        </a:p>
      </dsp:txBody>
      <dsp:txXfrm>
        <a:off x="5023611" y="1458281"/>
        <a:ext cx="1185764" cy="592882"/>
      </dsp:txXfrm>
    </dsp:sp>
    <dsp:sp modelId="{13ADBDB7-CE2D-4D4B-A231-8BCC8916F7AF}">
      <dsp:nvSpPr>
        <dsp:cNvPr id="0" name=""/>
        <dsp:cNvSpPr/>
      </dsp:nvSpPr>
      <dsp:spPr>
        <a:xfrm>
          <a:off x="6458386"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Feature Engineering Best </a:t>
          </a:r>
          <a:r>
            <a:rPr lang="en-US" sz="1300" kern="1200" err="1"/>
            <a:t>Practises</a:t>
          </a:r>
          <a:endParaRPr lang="en-US" sz="1300" kern="1200"/>
        </a:p>
      </dsp:txBody>
      <dsp:txXfrm>
        <a:off x="6458386" y="1458281"/>
        <a:ext cx="1185764" cy="592882"/>
      </dsp:txXfrm>
    </dsp:sp>
    <dsp:sp modelId="{FA175BAD-907D-46A6-9C5A-32429845908E}">
      <dsp:nvSpPr>
        <dsp:cNvPr id="0" name=""/>
        <dsp:cNvSpPr/>
      </dsp:nvSpPr>
      <dsp:spPr>
        <a:xfrm>
          <a:off x="7893162"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Conclusion</a:t>
          </a:r>
        </a:p>
      </dsp:txBody>
      <dsp:txXfrm>
        <a:off x="7893162" y="1458281"/>
        <a:ext cx="1185764" cy="592882"/>
      </dsp:txXfrm>
    </dsp:sp>
    <dsp:sp modelId="{7B3F2018-4C41-45E1-ABE9-3834802C6257}">
      <dsp:nvSpPr>
        <dsp:cNvPr id="0" name=""/>
        <dsp:cNvSpPr/>
      </dsp:nvSpPr>
      <dsp:spPr>
        <a:xfrm>
          <a:off x="9327937" y="1458281"/>
          <a:ext cx="1185764" cy="5928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err="1"/>
            <a:t>Refererence</a:t>
          </a:r>
          <a:endParaRPr lang="en-US" sz="1300" kern="1200"/>
        </a:p>
      </dsp:txBody>
      <dsp:txXfrm>
        <a:off x="9327937" y="1458281"/>
        <a:ext cx="1185764" cy="59288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9D2DD-4C34-4686-AC2F-D1C1332AAED9}">
      <dsp:nvSpPr>
        <dsp:cNvPr id="0" name=""/>
        <dsp:cNvSpPr/>
      </dsp:nvSpPr>
      <dsp:spPr>
        <a:xfrm>
          <a:off x="0" y="1080567"/>
          <a:ext cx="2957512" cy="1878020"/>
        </a:xfrm>
        <a:prstGeom prst="roundRect">
          <a:avLst>
            <a:gd name="adj" fmla="val 10000"/>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512EE1-5787-417F-8ECD-C70529B13434}">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Bag of Words (BoW)</a:t>
          </a:r>
        </a:p>
      </dsp:txBody>
      <dsp:txXfrm>
        <a:off x="383617" y="1447754"/>
        <a:ext cx="2847502" cy="1768010"/>
      </dsp:txXfrm>
    </dsp:sp>
    <dsp:sp modelId="{3FE50DE1-2942-477A-9F19-241E9E0994CA}">
      <dsp:nvSpPr>
        <dsp:cNvPr id="0" name=""/>
        <dsp:cNvSpPr/>
      </dsp:nvSpPr>
      <dsp:spPr>
        <a:xfrm>
          <a:off x="3614737" y="1080567"/>
          <a:ext cx="2957512" cy="1878020"/>
        </a:xfrm>
        <a:prstGeom prst="roundRect">
          <a:avLst>
            <a:gd name="adj" fmla="val 10000"/>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1C3F58-D280-4A47-B9B3-C8026A41CFEB}">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TF-IDF (Term Frequency-Inverse Document Frequency)</a:t>
          </a:r>
        </a:p>
      </dsp:txBody>
      <dsp:txXfrm>
        <a:off x="3998355" y="1447754"/>
        <a:ext cx="2847502" cy="1768010"/>
      </dsp:txXfrm>
    </dsp:sp>
    <dsp:sp modelId="{FE2ADE02-6C03-49C4-B0B7-E078ABDC7854}">
      <dsp:nvSpPr>
        <dsp:cNvPr id="0" name=""/>
        <dsp:cNvSpPr/>
      </dsp:nvSpPr>
      <dsp:spPr>
        <a:xfrm>
          <a:off x="7229475" y="1080567"/>
          <a:ext cx="2957512" cy="1878020"/>
        </a:xfrm>
        <a:prstGeom prst="roundRect">
          <a:avLst>
            <a:gd name="adj" fmla="val 10000"/>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285237-63A9-4F8D-B502-B46EA5A8770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Word Embeddings (e.g., Word2Vec)</a:t>
          </a:r>
        </a:p>
      </dsp:txBody>
      <dsp:txXfrm>
        <a:off x="7613092" y="1447754"/>
        <a:ext cx="2847502" cy="176801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71DBD-9865-45D9-8381-415A973C7137}">
      <dsp:nvSpPr>
        <dsp:cNvPr id="0" name=""/>
        <dsp:cNvSpPr/>
      </dsp:nvSpPr>
      <dsp:spPr>
        <a:xfrm>
          <a:off x="0" y="304730"/>
          <a:ext cx="10927829" cy="17671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54076" rIns="84812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Term Frequency is a measure of how frequently a term appears within a document.</a:t>
          </a:r>
        </a:p>
        <a:p>
          <a:pPr marL="171450" lvl="1" indent="-171450" algn="l" defTabSz="755650">
            <a:lnSpc>
              <a:spcPct val="90000"/>
            </a:lnSpc>
            <a:spcBef>
              <a:spcPct val="0"/>
            </a:spcBef>
            <a:spcAft>
              <a:spcPct val="15000"/>
            </a:spcAft>
            <a:buChar char="•"/>
          </a:pPr>
          <a:r>
            <a:rPr lang="en-US" sz="1700" kern="1200"/>
            <a:t>It is calculated as the number of times a term 't' appears in a document 'd' divided by the total number of terms in that document.</a:t>
          </a:r>
        </a:p>
        <a:p>
          <a:pPr marL="171450" lvl="1" indent="-171450" algn="l" defTabSz="755650">
            <a:lnSpc>
              <a:spcPct val="90000"/>
            </a:lnSpc>
            <a:spcBef>
              <a:spcPct val="0"/>
            </a:spcBef>
            <a:spcAft>
              <a:spcPct val="15000"/>
            </a:spcAft>
            <a:buChar char="•"/>
          </a:pPr>
          <a:r>
            <a:rPr lang="en-US" sz="1700" kern="1200"/>
            <a:t>Mathematically, TF(t, d) = (Number of times term 't' appears in document 'd') / (Total number of terms in document 'd').</a:t>
          </a:r>
        </a:p>
      </dsp:txBody>
      <dsp:txXfrm>
        <a:off x="0" y="304730"/>
        <a:ext cx="10927829" cy="1767150"/>
      </dsp:txXfrm>
    </dsp:sp>
    <dsp:sp modelId="{586F5094-F2C6-4FAE-9F68-0FB2E40BAFCB}">
      <dsp:nvSpPr>
        <dsp:cNvPr id="0" name=""/>
        <dsp:cNvSpPr/>
      </dsp:nvSpPr>
      <dsp:spPr>
        <a:xfrm>
          <a:off x="546391" y="53810"/>
          <a:ext cx="7649480" cy="50184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55650">
            <a:lnSpc>
              <a:spcPct val="90000"/>
            </a:lnSpc>
            <a:spcBef>
              <a:spcPct val="0"/>
            </a:spcBef>
            <a:spcAft>
              <a:spcPct val="35000"/>
            </a:spcAft>
            <a:buNone/>
          </a:pPr>
          <a:r>
            <a:rPr lang="en-US" sz="1700" kern="1200"/>
            <a:t>TF (Term Frequency):</a:t>
          </a:r>
        </a:p>
      </dsp:txBody>
      <dsp:txXfrm>
        <a:off x="570889" y="78308"/>
        <a:ext cx="7600484" cy="452844"/>
      </dsp:txXfrm>
    </dsp:sp>
    <dsp:sp modelId="{48E741AC-B43D-459B-B34D-834158190E43}">
      <dsp:nvSpPr>
        <dsp:cNvPr id="0" name=""/>
        <dsp:cNvSpPr/>
      </dsp:nvSpPr>
      <dsp:spPr>
        <a:xfrm>
          <a:off x="0" y="2414600"/>
          <a:ext cx="10927829" cy="176715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54076" rIns="848121"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Inverse Document Frequency measures the importance of a term across the entire corpus.</a:t>
          </a:r>
        </a:p>
        <a:p>
          <a:pPr marL="171450" lvl="1" indent="-171450" algn="l" defTabSz="755650">
            <a:lnSpc>
              <a:spcPct val="90000"/>
            </a:lnSpc>
            <a:spcBef>
              <a:spcPct val="0"/>
            </a:spcBef>
            <a:spcAft>
              <a:spcPct val="15000"/>
            </a:spcAft>
            <a:buChar char="•"/>
          </a:pPr>
          <a:r>
            <a:rPr lang="en-US" sz="1700" kern="1200"/>
            <a:t>It is calculated as the logarithm of the ratio of the total number of documents in the corpus to the number of documents containing the term 't'.</a:t>
          </a:r>
        </a:p>
        <a:p>
          <a:pPr marL="171450" lvl="1" indent="-171450" algn="l" defTabSz="755650">
            <a:lnSpc>
              <a:spcPct val="90000"/>
            </a:lnSpc>
            <a:spcBef>
              <a:spcPct val="0"/>
            </a:spcBef>
            <a:spcAft>
              <a:spcPct val="15000"/>
            </a:spcAft>
            <a:buChar char="•"/>
          </a:pPr>
          <a:r>
            <a:rPr lang="en-US" sz="1700" kern="1200"/>
            <a:t>Mathematically, IDF(t) = log_e(Total number of documents in the corpus / Number of documents containing term 't').</a:t>
          </a:r>
        </a:p>
      </dsp:txBody>
      <dsp:txXfrm>
        <a:off x="0" y="2414600"/>
        <a:ext cx="10927829" cy="1767150"/>
      </dsp:txXfrm>
    </dsp:sp>
    <dsp:sp modelId="{B7987A85-78FE-4A0E-90F2-1F597C48FB2E}">
      <dsp:nvSpPr>
        <dsp:cNvPr id="0" name=""/>
        <dsp:cNvSpPr/>
      </dsp:nvSpPr>
      <dsp:spPr>
        <a:xfrm>
          <a:off x="546391" y="2163680"/>
          <a:ext cx="7649480" cy="50184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55650">
            <a:lnSpc>
              <a:spcPct val="90000"/>
            </a:lnSpc>
            <a:spcBef>
              <a:spcPct val="0"/>
            </a:spcBef>
            <a:spcAft>
              <a:spcPct val="35000"/>
            </a:spcAft>
            <a:buNone/>
          </a:pPr>
          <a:r>
            <a:rPr lang="en-US" sz="1700" kern="1200"/>
            <a:t>IDF (Inverse Document Frequency):</a:t>
          </a:r>
        </a:p>
      </dsp:txBody>
      <dsp:txXfrm>
        <a:off x="570889" y="2188178"/>
        <a:ext cx="7600484" cy="452844"/>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9A2D64-088D-4E02-B9D9-EA291769D679}">
      <dsp:nvSpPr>
        <dsp:cNvPr id="0" name=""/>
        <dsp:cNvSpPr/>
      </dsp:nvSpPr>
      <dsp:spPr>
        <a:xfrm rot="5400000">
          <a:off x="6711057" y="-2597027"/>
          <a:ext cx="1439732" cy="6993810"/>
        </a:xfrm>
        <a:prstGeom prst="round2SameRect">
          <a:avLst/>
        </a:prstGeom>
        <a:solidFill>
          <a:schemeClr val="accent5">
            <a:lumMod val="40000"/>
            <a:lumOff val="60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Word2Vec iterates through the entire text corpus, updating word vectors to minimize the prediction error.</a:t>
          </a:r>
        </a:p>
        <a:p>
          <a:pPr marL="228600" lvl="1" indent="-228600" algn="l" defTabSz="889000">
            <a:lnSpc>
              <a:spcPct val="90000"/>
            </a:lnSpc>
            <a:spcBef>
              <a:spcPct val="0"/>
            </a:spcBef>
            <a:spcAft>
              <a:spcPct val="15000"/>
            </a:spcAft>
            <a:buChar char="•"/>
          </a:pPr>
          <a:r>
            <a:rPr lang="en-US" sz="2000" kern="1200"/>
            <a:t>The model uses techniques like negative sampling or hierarchical softmax to improve efficiency and training time.</a:t>
          </a:r>
        </a:p>
      </dsp:txBody>
      <dsp:txXfrm rot="-5400000">
        <a:off x="3934018" y="250294"/>
        <a:ext cx="6923528" cy="1299168"/>
      </dsp:txXfrm>
    </dsp:sp>
    <dsp:sp modelId="{A7D79CAA-83AB-4BD3-8934-A2EBAF1A5C69}">
      <dsp:nvSpPr>
        <dsp:cNvPr id="0" name=""/>
        <dsp:cNvSpPr/>
      </dsp:nvSpPr>
      <dsp:spPr>
        <a:xfrm>
          <a:off x="0" y="45"/>
          <a:ext cx="3934018" cy="1799665"/>
        </a:xfrm>
        <a:prstGeom prst="round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en-US" sz="5100" kern="1200"/>
            <a:t>Training Process:</a:t>
          </a:r>
        </a:p>
      </dsp:txBody>
      <dsp:txXfrm>
        <a:off x="87852" y="87897"/>
        <a:ext cx="3758314" cy="1623961"/>
      </dsp:txXfrm>
    </dsp:sp>
    <dsp:sp modelId="{136F698B-C071-4027-8ABC-9675A0D46F81}">
      <dsp:nvSpPr>
        <dsp:cNvPr id="0" name=""/>
        <dsp:cNvSpPr/>
      </dsp:nvSpPr>
      <dsp:spPr>
        <a:xfrm rot="5400000">
          <a:off x="6711057" y="-707378"/>
          <a:ext cx="1439732" cy="6993810"/>
        </a:xfrm>
        <a:prstGeom prst="round2SameRect">
          <a:avLst/>
        </a:prstGeom>
        <a:solidFill>
          <a:schemeClr val="accent1">
            <a:lumMod val="20000"/>
            <a:lumOff val="80000"/>
            <a:alpha val="9000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a:t>Word embeddings are used in various NLP tasks, including text classification, sentiment analysis, machine translation, and information retrieval.</a:t>
          </a:r>
        </a:p>
        <a:p>
          <a:pPr marL="228600" lvl="1" indent="-228600" algn="l" defTabSz="889000">
            <a:lnSpc>
              <a:spcPct val="90000"/>
            </a:lnSpc>
            <a:spcBef>
              <a:spcPct val="0"/>
            </a:spcBef>
            <a:spcAft>
              <a:spcPct val="15000"/>
            </a:spcAft>
            <a:buChar char="•"/>
          </a:pPr>
          <a:endParaRPr lang="en-US" sz="2000" kern="1200"/>
        </a:p>
      </dsp:txBody>
      <dsp:txXfrm rot="-5400000">
        <a:off x="3934018" y="2139943"/>
        <a:ext cx="6923528" cy="1299168"/>
      </dsp:txXfrm>
    </dsp:sp>
    <dsp:sp modelId="{64E37B0B-B3EB-4FF4-A23C-BB1FBF7853B1}">
      <dsp:nvSpPr>
        <dsp:cNvPr id="0" name=""/>
        <dsp:cNvSpPr/>
      </dsp:nvSpPr>
      <dsp:spPr>
        <a:xfrm>
          <a:off x="0" y="1889694"/>
          <a:ext cx="3934018" cy="1799665"/>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marL="0" lvl="0" indent="0" algn="ctr" defTabSz="2266950">
            <a:lnSpc>
              <a:spcPct val="90000"/>
            </a:lnSpc>
            <a:spcBef>
              <a:spcPct val="0"/>
            </a:spcBef>
            <a:spcAft>
              <a:spcPct val="35000"/>
            </a:spcAft>
            <a:buNone/>
          </a:pPr>
          <a:r>
            <a:rPr lang="en-US" sz="5100" kern="1200"/>
            <a:t>Use Cases:</a:t>
          </a:r>
        </a:p>
      </dsp:txBody>
      <dsp:txXfrm>
        <a:off x="87852" y="1977546"/>
        <a:ext cx="3758314" cy="162396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C14ED7-C289-4F43-BB3E-5F32BE593444}">
      <dsp:nvSpPr>
        <dsp:cNvPr id="0" name=""/>
        <dsp:cNvSpPr/>
      </dsp:nvSpPr>
      <dsp:spPr>
        <a:xfrm>
          <a:off x="0" y="296784"/>
          <a:ext cx="10927829" cy="1615950"/>
        </a:xfrm>
        <a:prstGeom prst="rect">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74904" rIns="84812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They involve creating new features by shifting the values of the original time-series data in time.</a:t>
          </a:r>
        </a:p>
        <a:p>
          <a:pPr marL="171450" lvl="1" indent="-171450" algn="l" defTabSz="800100">
            <a:lnSpc>
              <a:spcPct val="90000"/>
            </a:lnSpc>
            <a:spcBef>
              <a:spcPct val="0"/>
            </a:spcBef>
            <a:spcAft>
              <a:spcPct val="15000"/>
            </a:spcAft>
            <a:buChar char="•"/>
          </a:pPr>
          <a:r>
            <a:rPr lang="en-US" sz="1800" kern="1200"/>
            <a:t>Lag features help capture temporal dependencies and trends in time-series data.</a:t>
          </a:r>
        </a:p>
        <a:p>
          <a:pPr marL="171450" lvl="1" indent="-171450" algn="l" defTabSz="800100">
            <a:lnSpc>
              <a:spcPct val="90000"/>
            </a:lnSpc>
            <a:spcBef>
              <a:spcPct val="0"/>
            </a:spcBef>
            <a:spcAft>
              <a:spcPct val="15000"/>
            </a:spcAft>
            <a:buChar char="•"/>
          </a:pPr>
          <a:r>
            <a:rPr lang="en-US" sz="1800" kern="1200"/>
            <a:t>They are used in forecasting, anomaly detection, and predictive modeling for applications like finance, weather, and sales</a:t>
          </a:r>
        </a:p>
      </dsp:txBody>
      <dsp:txXfrm>
        <a:off x="0" y="296784"/>
        <a:ext cx="10927829" cy="1615950"/>
      </dsp:txXfrm>
    </dsp:sp>
    <dsp:sp modelId="{7B75BA6E-BF62-45D3-AD95-73A89A461EDF}">
      <dsp:nvSpPr>
        <dsp:cNvPr id="0" name=""/>
        <dsp:cNvSpPr/>
      </dsp:nvSpPr>
      <dsp:spPr>
        <a:xfrm>
          <a:off x="546391" y="31104"/>
          <a:ext cx="7649480" cy="531360"/>
        </a:xfrm>
        <a:prstGeom prst="round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800100">
            <a:lnSpc>
              <a:spcPct val="90000"/>
            </a:lnSpc>
            <a:spcBef>
              <a:spcPct val="0"/>
            </a:spcBef>
            <a:spcAft>
              <a:spcPct val="35000"/>
            </a:spcAft>
            <a:buNone/>
          </a:pPr>
          <a:r>
            <a:rPr lang="en-US" sz="1800" kern="1200"/>
            <a:t>Lag Features:</a:t>
          </a:r>
        </a:p>
      </dsp:txBody>
      <dsp:txXfrm>
        <a:off x="572330" y="57043"/>
        <a:ext cx="7597602" cy="479482"/>
      </dsp:txXfrm>
    </dsp:sp>
    <dsp:sp modelId="{AB0BD438-4F49-4C9E-8AD8-3BEB0C11958C}">
      <dsp:nvSpPr>
        <dsp:cNvPr id="0" name=""/>
        <dsp:cNvSpPr/>
      </dsp:nvSpPr>
      <dsp:spPr>
        <a:xfrm>
          <a:off x="0" y="2275614"/>
          <a:ext cx="10927829" cy="1615950"/>
        </a:xfrm>
        <a:prstGeom prst="rect">
          <a:avLst/>
        </a:prstGeom>
        <a:solidFill>
          <a:schemeClr val="lt1">
            <a:alpha val="90000"/>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74904" rIns="84812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Rolling statistics involve calculating summary statistics for a rolling window of data points in a time-series.</a:t>
          </a:r>
        </a:p>
        <a:p>
          <a:pPr marL="171450" lvl="1" indent="-171450" algn="l" defTabSz="800100">
            <a:lnSpc>
              <a:spcPct val="90000"/>
            </a:lnSpc>
            <a:spcBef>
              <a:spcPct val="0"/>
            </a:spcBef>
            <a:spcAft>
              <a:spcPct val="15000"/>
            </a:spcAft>
            <a:buChar char="•"/>
          </a:pPr>
          <a:r>
            <a:rPr lang="en-US" sz="1800" kern="1200"/>
            <a:t>Rolling statistics help smooth out noise and highlight trends or patterns in time-series data.</a:t>
          </a:r>
        </a:p>
        <a:p>
          <a:pPr marL="171450" lvl="1" indent="-171450" algn="l" defTabSz="800100">
            <a:lnSpc>
              <a:spcPct val="90000"/>
            </a:lnSpc>
            <a:spcBef>
              <a:spcPct val="0"/>
            </a:spcBef>
            <a:spcAft>
              <a:spcPct val="15000"/>
            </a:spcAft>
            <a:buChar char="•"/>
          </a:pPr>
          <a:r>
            <a:rPr lang="en-US" sz="1800" kern="1200"/>
            <a:t>They are used in financial analysis, signal processing, and sensor data analysis.</a:t>
          </a:r>
        </a:p>
      </dsp:txBody>
      <dsp:txXfrm>
        <a:off x="0" y="2275614"/>
        <a:ext cx="10927829" cy="1615950"/>
      </dsp:txXfrm>
    </dsp:sp>
    <dsp:sp modelId="{4AC332C2-908F-4DFF-BD7E-4218B63C8A8C}">
      <dsp:nvSpPr>
        <dsp:cNvPr id="0" name=""/>
        <dsp:cNvSpPr/>
      </dsp:nvSpPr>
      <dsp:spPr>
        <a:xfrm>
          <a:off x="546391" y="2009934"/>
          <a:ext cx="7649480" cy="531360"/>
        </a:xfrm>
        <a:prstGeom prst="roundRect">
          <a:avLst/>
        </a:prstGeom>
        <a:solidFill>
          <a:srgbClr val="16274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800100">
            <a:lnSpc>
              <a:spcPct val="90000"/>
            </a:lnSpc>
            <a:spcBef>
              <a:spcPct val="0"/>
            </a:spcBef>
            <a:spcAft>
              <a:spcPct val="35000"/>
            </a:spcAft>
            <a:buNone/>
          </a:pPr>
          <a:r>
            <a:rPr lang="en-US" sz="1800" kern="1200"/>
            <a:t>Rolling Statistics:</a:t>
          </a:r>
        </a:p>
      </dsp:txBody>
      <dsp:txXfrm>
        <a:off x="572330" y="2035873"/>
        <a:ext cx="7597602" cy="47948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F1FFFE-C403-478F-80DC-24756E5DF476}">
      <dsp:nvSpPr>
        <dsp:cNvPr id="0" name=""/>
        <dsp:cNvSpPr/>
      </dsp:nvSpPr>
      <dsp:spPr>
        <a:xfrm>
          <a:off x="0" y="243310"/>
          <a:ext cx="10927829" cy="1014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91592" rIns="848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Time-based features capture temporal information within time-series data.</a:t>
          </a:r>
        </a:p>
        <a:p>
          <a:pPr marL="114300" lvl="1" indent="-114300" algn="l" defTabSz="622300">
            <a:lnSpc>
              <a:spcPct val="90000"/>
            </a:lnSpc>
            <a:spcBef>
              <a:spcPct val="0"/>
            </a:spcBef>
            <a:spcAft>
              <a:spcPct val="15000"/>
            </a:spcAft>
            <a:buChar char="•"/>
          </a:pPr>
          <a:r>
            <a:rPr lang="en-US" sz="1400" kern="1200"/>
            <a:t>Time-based features can be used for understanding and forecasting temporal patterns, such as daily, weekly, or seasonal variations.</a:t>
          </a:r>
        </a:p>
      </dsp:txBody>
      <dsp:txXfrm>
        <a:off x="0" y="243310"/>
        <a:ext cx="10927829" cy="1014300"/>
      </dsp:txXfrm>
    </dsp:sp>
    <dsp:sp modelId="{5DF9FAF2-FB85-4D85-AA4F-565CE4272E5E}">
      <dsp:nvSpPr>
        <dsp:cNvPr id="0" name=""/>
        <dsp:cNvSpPr/>
      </dsp:nvSpPr>
      <dsp:spPr>
        <a:xfrm>
          <a:off x="546391" y="36670"/>
          <a:ext cx="7649480" cy="413280"/>
        </a:xfrm>
        <a:prstGeom prst="roundRect">
          <a:avLst/>
        </a:prstGeom>
        <a:solidFill>
          <a:srgbClr val="29477A"/>
        </a:solidFill>
        <a:ln w="12700" cap="flat" cmpd="sng" algn="ctr">
          <a:solidFill>
            <a:srgbClr val="29477A"/>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22300">
            <a:lnSpc>
              <a:spcPct val="90000"/>
            </a:lnSpc>
            <a:spcBef>
              <a:spcPct val="0"/>
            </a:spcBef>
            <a:spcAft>
              <a:spcPct val="35000"/>
            </a:spcAft>
            <a:buNone/>
          </a:pPr>
          <a:r>
            <a:rPr lang="en-US" sz="1400" kern="1200"/>
            <a:t>Time Based Features:</a:t>
          </a:r>
        </a:p>
      </dsp:txBody>
      <dsp:txXfrm>
        <a:off x="566566" y="56845"/>
        <a:ext cx="7609130" cy="372930"/>
      </dsp:txXfrm>
    </dsp:sp>
    <dsp:sp modelId="{C8B26A62-8F9E-4CC7-A235-F14D76C992FC}">
      <dsp:nvSpPr>
        <dsp:cNvPr id="0" name=""/>
        <dsp:cNvSpPr/>
      </dsp:nvSpPr>
      <dsp:spPr>
        <a:xfrm>
          <a:off x="0" y="1539850"/>
          <a:ext cx="10927829" cy="125685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91592" rIns="848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Seasonal decomposition is a technique used to separate time-series data into its constituent components: trend, seasonality, and noise.</a:t>
          </a:r>
        </a:p>
        <a:p>
          <a:pPr marL="114300" lvl="1" indent="-114300" algn="l" defTabSz="622300">
            <a:lnSpc>
              <a:spcPct val="90000"/>
            </a:lnSpc>
            <a:spcBef>
              <a:spcPct val="0"/>
            </a:spcBef>
            <a:spcAft>
              <a:spcPct val="15000"/>
            </a:spcAft>
            <a:buChar char="•"/>
          </a:pPr>
          <a:r>
            <a:rPr lang="en-US" sz="1400" kern="1200"/>
            <a:t>It helps identify the underlying patterns and variations in time-series data.</a:t>
          </a:r>
        </a:p>
        <a:p>
          <a:pPr marL="114300" lvl="1" indent="-114300" algn="l" defTabSz="622300">
            <a:lnSpc>
              <a:spcPct val="90000"/>
            </a:lnSpc>
            <a:spcBef>
              <a:spcPct val="0"/>
            </a:spcBef>
            <a:spcAft>
              <a:spcPct val="15000"/>
            </a:spcAft>
            <a:buChar char="•"/>
          </a:pPr>
          <a:r>
            <a:rPr lang="en-US" sz="1400" kern="1200"/>
            <a:t>It is valuable for understanding seasonality and making forecasts.</a:t>
          </a:r>
        </a:p>
      </dsp:txBody>
      <dsp:txXfrm>
        <a:off x="0" y="1539850"/>
        <a:ext cx="10927829" cy="1256850"/>
      </dsp:txXfrm>
    </dsp:sp>
    <dsp:sp modelId="{88DBD8CF-F3E3-481D-9F1C-C46189C41F5B}">
      <dsp:nvSpPr>
        <dsp:cNvPr id="0" name=""/>
        <dsp:cNvSpPr/>
      </dsp:nvSpPr>
      <dsp:spPr>
        <a:xfrm>
          <a:off x="546391" y="1333210"/>
          <a:ext cx="7649480" cy="41328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22300">
            <a:lnSpc>
              <a:spcPct val="90000"/>
            </a:lnSpc>
            <a:spcBef>
              <a:spcPct val="0"/>
            </a:spcBef>
            <a:spcAft>
              <a:spcPct val="35000"/>
            </a:spcAft>
            <a:buNone/>
          </a:pPr>
          <a:r>
            <a:rPr lang="en-US" sz="1400" kern="1200"/>
            <a:t>Seasonal Decomposition:</a:t>
          </a:r>
        </a:p>
      </dsp:txBody>
      <dsp:txXfrm>
        <a:off x="566566" y="1353385"/>
        <a:ext cx="7609130" cy="372930"/>
      </dsp:txXfrm>
    </dsp:sp>
    <dsp:sp modelId="{A60D1CD1-BBB2-46F9-9E0D-713BCF0A2E38}">
      <dsp:nvSpPr>
        <dsp:cNvPr id="0" name=""/>
        <dsp:cNvSpPr/>
      </dsp:nvSpPr>
      <dsp:spPr>
        <a:xfrm>
          <a:off x="0" y="3078940"/>
          <a:ext cx="10927829" cy="81585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91592" rIns="848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Fourier transform is used in signal processing, image analysis, and time-series analysis.</a:t>
          </a:r>
        </a:p>
        <a:p>
          <a:pPr marL="114300" lvl="1" indent="-114300" algn="l" defTabSz="622300">
            <a:lnSpc>
              <a:spcPct val="90000"/>
            </a:lnSpc>
            <a:spcBef>
              <a:spcPct val="0"/>
            </a:spcBef>
            <a:spcAft>
              <a:spcPct val="15000"/>
            </a:spcAft>
            <a:buChar char="•"/>
          </a:pPr>
          <a:r>
            <a:rPr lang="en-US" sz="1400" kern="1200"/>
            <a:t>It helps identify periodicity and frequency patterns in data.</a:t>
          </a:r>
        </a:p>
      </dsp:txBody>
      <dsp:txXfrm>
        <a:off x="0" y="3078940"/>
        <a:ext cx="10927829" cy="815850"/>
      </dsp:txXfrm>
    </dsp:sp>
    <dsp:sp modelId="{A434778E-37F7-48E2-81A1-FE8D9B28F934}">
      <dsp:nvSpPr>
        <dsp:cNvPr id="0" name=""/>
        <dsp:cNvSpPr/>
      </dsp:nvSpPr>
      <dsp:spPr>
        <a:xfrm>
          <a:off x="546391" y="2872300"/>
          <a:ext cx="7649480" cy="41328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22300">
            <a:lnSpc>
              <a:spcPct val="90000"/>
            </a:lnSpc>
            <a:spcBef>
              <a:spcPct val="0"/>
            </a:spcBef>
            <a:spcAft>
              <a:spcPct val="35000"/>
            </a:spcAft>
            <a:buNone/>
          </a:pPr>
          <a:r>
            <a:rPr lang="en-US" sz="1400" kern="1200"/>
            <a:t>Fourier Transform:</a:t>
          </a:r>
        </a:p>
      </dsp:txBody>
      <dsp:txXfrm>
        <a:off x="566566" y="2892475"/>
        <a:ext cx="7609130" cy="37293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EE260-B4F4-42B6-A780-EBBADCE1C0AB}">
      <dsp:nvSpPr>
        <dsp:cNvPr id="0" name=""/>
        <dsp:cNvSpPr/>
      </dsp:nvSpPr>
      <dsp:spPr>
        <a:xfrm>
          <a:off x="3259"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Decision Trees:</a:t>
          </a:r>
        </a:p>
      </dsp:txBody>
      <dsp:txXfrm>
        <a:off x="3259" y="341743"/>
        <a:ext cx="1731855" cy="511778"/>
      </dsp:txXfrm>
    </dsp:sp>
    <dsp:sp modelId="{8221D070-B8DF-42F4-8142-F32166AEA475}">
      <dsp:nvSpPr>
        <dsp:cNvPr id="0" name=""/>
        <dsp:cNvSpPr/>
      </dsp:nvSpPr>
      <dsp:spPr>
        <a:xfrm>
          <a:off x="3259"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US" sz="1400" kern="1200"/>
            <a:t>Decision trees can be used to select the most informative features based on their ability to split the data effectively.</a:t>
          </a:r>
        </a:p>
        <a:p>
          <a:pPr marL="114300" lvl="1" indent="-114300" algn="just" defTabSz="622300">
            <a:lnSpc>
              <a:spcPct val="90000"/>
            </a:lnSpc>
            <a:spcBef>
              <a:spcPct val="0"/>
            </a:spcBef>
            <a:spcAft>
              <a:spcPct val="15000"/>
            </a:spcAft>
            <a:buChar char="•"/>
          </a:pPr>
          <a:r>
            <a:rPr lang="en-US" sz="1400" kern="1200"/>
            <a:t>Mathematical aspects involve assessing feature importance through measures like Gini impurity or information gain.</a:t>
          </a:r>
        </a:p>
      </dsp:txBody>
      <dsp:txXfrm>
        <a:off x="3259" y="853521"/>
        <a:ext cx="1731855" cy="2997539"/>
      </dsp:txXfrm>
    </dsp:sp>
    <dsp:sp modelId="{EC1499B2-DB49-4C36-8AFC-69D6A03027C2}">
      <dsp:nvSpPr>
        <dsp:cNvPr id="0" name=""/>
        <dsp:cNvSpPr/>
      </dsp:nvSpPr>
      <dsp:spPr>
        <a:xfrm>
          <a:off x="1977574"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Random Forest:</a:t>
          </a:r>
        </a:p>
      </dsp:txBody>
      <dsp:txXfrm>
        <a:off x="1977574" y="341743"/>
        <a:ext cx="1731855" cy="511778"/>
      </dsp:txXfrm>
    </dsp:sp>
    <dsp:sp modelId="{8F5F38DE-0B4D-45F1-A8C6-913932C014CD}">
      <dsp:nvSpPr>
        <dsp:cNvPr id="0" name=""/>
        <dsp:cNvSpPr/>
      </dsp:nvSpPr>
      <dsp:spPr>
        <a:xfrm>
          <a:off x="1977574"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US" sz="1400" kern="1200"/>
            <a:t>Random Forest, an ensemble method of decision trees, extends feature selection by aggregating multiple decision trees.</a:t>
          </a:r>
        </a:p>
        <a:p>
          <a:pPr marL="114300" lvl="1" indent="-114300" algn="just" defTabSz="622300">
            <a:lnSpc>
              <a:spcPct val="90000"/>
            </a:lnSpc>
            <a:spcBef>
              <a:spcPct val="0"/>
            </a:spcBef>
            <a:spcAft>
              <a:spcPct val="15000"/>
            </a:spcAft>
            <a:buChar char="•"/>
          </a:pPr>
          <a:r>
            <a:rPr lang="en-US" sz="1400" kern="1200"/>
            <a:t>It provides feature importance scores based on how well features are used to split nodes.</a:t>
          </a:r>
        </a:p>
      </dsp:txBody>
      <dsp:txXfrm>
        <a:off x="1977574" y="853521"/>
        <a:ext cx="1731855" cy="2997539"/>
      </dsp:txXfrm>
    </dsp:sp>
    <dsp:sp modelId="{B6B87FCC-2715-46C3-B712-49AB93C162C9}">
      <dsp:nvSpPr>
        <dsp:cNvPr id="0" name=""/>
        <dsp:cNvSpPr/>
      </dsp:nvSpPr>
      <dsp:spPr>
        <a:xfrm>
          <a:off x="3951889"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Lasso Regression:</a:t>
          </a:r>
        </a:p>
      </dsp:txBody>
      <dsp:txXfrm>
        <a:off x="3951889" y="341743"/>
        <a:ext cx="1731855" cy="511778"/>
      </dsp:txXfrm>
    </dsp:sp>
    <dsp:sp modelId="{EE316F3C-CD96-4B46-AECD-A216F37CE839}">
      <dsp:nvSpPr>
        <dsp:cNvPr id="0" name=""/>
        <dsp:cNvSpPr/>
      </dsp:nvSpPr>
      <dsp:spPr>
        <a:xfrm>
          <a:off x="3951889"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rtl="0">
            <a:lnSpc>
              <a:spcPct val="90000"/>
            </a:lnSpc>
            <a:spcBef>
              <a:spcPct val="0"/>
            </a:spcBef>
            <a:spcAft>
              <a:spcPct val="15000"/>
            </a:spcAft>
            <a:buChar char="•"/>
          </a:pPr>
          <a:r>
            <a:rPr lang="en-US" sz="1400" kern="1200"/>
            <a:t>Lasso Regression includes feature selection </a:t>
          </a:r>
          <a:r>
            <a:rPr lang="en-US" sz="1400" kern="1200">
              <a:solidFill>
                <a:srgbClr val="1F1F1F"/>
              </a:solidFill>
              <a:latin typeface="Calibri Light" panose="020F0302020204030204"/>
            </a:rPr>
            <a:t>to</a:t>
          </a:r>
          <a:r>
            <a:rPr lang="en-US" sz="1400" kern="1200">
              <a:solidFill>
                <a:srgbClr val="1F1F1F"/>
              </a:solidFill>
            </a:rPr>
            <a:t> enhance the prediction accuracy</a:t>
          </a:r>
          <a:r>
            <a:rPr lang="en-US" sz="1400" kern="1200">
              <a:solidFill>
                <a:srgbClr val="1F1F1F"/>
              </a:solidFill>
              <a:latin typeface="Calibri Light" panose="020F0302020204030204"/>
            </a:rPr>
            <a:t>.</a:t>
          </a:r>
          <a:endParaRPr lang="en-US" sz="1400" kern="1200">
            <a:solidFill>
              <a:srgbClr val="1F1F1F"/>
            </a:solidFill>
          </a:endParaRPr>
        </a:p>
        <a:p>
          <a:pPr marL="114300" lvl="1" indent="-114300" algn="just" defTabSz="622300">
            <a:lnSpc>
              <a:spcPct val="90000"/>
            </a:lnSpc>
            <a:spcBef>
              <a:spcPct val="0"/>
            </a:spcBef>
            <a:spcAft>
              <a:spcPct val="15000"/>
            </a:spcAft>
            <a:buChar char="•"/>
          </a:pPr>
          <a:r>
            <a:rPr lang="en-US" sz="1400" kern="1200"/>
            <a:t>It adds a penalty term to the loss function, encouraging the model to use fewer features.</a:t>
          </a:r>
        </a:p>
      </dsp:txBody>
      <dsp:txXfrm>
        <a:off x="3951889" y="853521"/>
        <a:ext cx="1731855" cy="2997539"/>
      </dsp:txXfrm>
    </dsp:sp>
    <dsp:sp modelId="{F894FCC7-4B57-44DC-A080-1EEA3D7BB1C5}">
      <dsp:nvSpPr>
        <dsp:cNvPr id="0" name=""/>
        <dsp:cNvSpPr/>
      </dsp:nvSpPr>
      <dsp:spPr>
        <a:xfrm>
          <a:off x="5926204"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Principal Component Analysis (PCA):</a:t>
          </a:r>
        </a:p>
      </dsp:txBody>
      <dsp:txXfrm>
        <a:off x="5926204" y="341743"/>
        <a:ext cx="1731855" cy="511778"/>
      </dsp:txXfrm>
    </dsp:sp>
    <dsp:sp modelId="{A6BB12BF-F381-425A-8F51-822DAE901387}">
      <dsp:nvSpPr>
        <dsp:cNvPr id="0" name=""/>
        <dsp:cNvSpPr/>
      </dsp:nvSpPr>
      <dsp:spPr>
        <a:xfrm>
          <a:off x="5926204"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US" sz="1400" kern="1200"/>
            <a:t>PCA is used for feature extraction rather than selection. It transforms the original features into a new set of uncorrelated features (principal components).</a:t>
          </a:r>
        </a:p>
      </dsp:txBody>
      <dsp:txXfrm>
        <a:off x="5926204" y="853521"/>
        <a:ext cx="1731855" cy="2997539"/>
      </dsp:txXfrm>
    </dsp:sp>
    <dsp:sp modelId="{2397A211-E2B3-4300-AF4A-69AEA8322AD8}">
      <dsp:nvSpPr>
        <dsp:cNvPr id="0" name=""/>
        <dsp:cNvSpPr/>
      </dsp:nvSpPr>
      <dsp:spPr>
        <a:xfrm>
          <a:off x="7900519"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a:t>Linear Discriminant Analysis (LDA):</a:t>
          </a:r>
        </a:p>
      </dsp:txBody>
      <dsp:txXfrm>
        <a:off x="7900519" y="341743"/>
        <a:ext cx="1731855" cy="511778"/>
      </dsp:txXfrm>
    </dsp:sp>
    <dsp:sp modelId="{EB27A77B-49F5-43BB-A894-BAC91EAF10F9}">
      <dsp:nvSpPr>
        <dsp:cNvPr id="0" name=""/>
        <dsp:cNvSpPr/>
      </dsp:nvSpPr>
      <dsp:spPr>
        <a:xfrm>
          <a:off x="7900519"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US" sz="1400" kern="1200"/>
            <a:t>LDA is a dimensionality reduction technique that maximizes class separability, making it relevant for feature engineering in classification tasks.</a:t>
          </a:r>
        </a:p>
      </dsp:txBody>
      <dsp:txXfrm>
        <a:off x="7900519" y="853521"/>
        <a:ext cx="1731855" cy="2997539"/>
      </dsp:txXfrm>
    </dsp:sp>
    <dsp:sp modelId="{0A6789A5-A560-4313-A143-3D3E9A981C17}">
      <dsp:nvSpPr>
        <dsp:cNvPr id="0" name=""/>
        <dsp:cNvSpPr/>
      </dsp:nvSpPr>
      <dsp:spPr>
        <a:xfrm>
          <a:off x="9874834" y="341743"/>
          <a:ext cx="1731855" cy="51177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err="1"/>
            <a:t>XGBoost</a:t>
          </a:r>
          <a:r>
            <a:rPr lang="en-US" sz="1400" kern="1200"/>
            <a:t> (Extreme Gradient Boosting):</a:t>
          </a:r>
        </a:p>
      </dsp:txBody>
      <dsp:txXfrm>
        <a:off x="9874834" y="341743"/>
        <a:ext cx="1731855" cy="511778"/>
      </dsp:txXfrm>
    </dsp:sp>
    <dsp:sp modelId="{CE8E89F2-13B0-4706-9EFF-4C628F9EFA4B}">
      <dsp:nvSpPr>
        <dsp:cNvPr id="0" name=""/>
        <dsp:cNvSpPr/>
      </dsp:nvSpPr>
      <dsp:spPr>
        <a:xfrm>
          <a:off x="9874834" y="853521"/>
          <a:ext cx="1731855" cy="299753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just" defTabSz="622300">
            <a:lnSpc>
              <a:spcPct val="90000"/>
            </a:lnSpc>
            <a:spcBef>
              <a:spcPct val="0"/>
            </a:spcBef>
            <a:spcAft>
              <a:spcPct val="15000"/>
            </a:spcAft>
            <a:buChar char="•"/>
          </a:pPr>
          <a:r>
            <a:rPr lang="en-US" sz="1400" kern="1200" err="1"/>
            <a:t>XGBoost</a:t>
          </a:r>
          <a:r>
            <a:rPr lang="en-US" sz="1400" kern="1200"/>
            <a:t> is a gradient boosting algorithm that extends decision trees with feature selection.</a:t>
          </a:r>
        </a:p>
        <a:p>
          <a:pPr marL="114300" lvl="1" indent="-114300" algn="just" defTabSz="622300">
            <a:lnSpc>
              <a:spcPct val="90000"/>
            </a:lnSpc>
            <a:spcBef>
              <a:spcPct val="0"/>
            </a:spcBef>
            <a:spcAft>
              <a:spcPct val="15000"/>
            </a:spcAft>
            <a:buChar char="•"/>
          </a:pPr>
          <a:r>
            <a:rPr lang="en-US" sz="1400" kern="1200"/>
            <a:t>It calculates feature importance using gradient boosting techniques and the reduction in the loss function.</a:t>
          </a:r>
        </a:p>
      </dsp:txBody>
      <dsp:txXfrm>
        <a:off x="9874834" y="853521"/>
        <a:ext cx="1731855" cy="2997539"/>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F050D-33A9-4120-AE6A-AFAFCBFFC560}">
      <dsp:nvSpPr>
        <dsp:cNvPr id="0" name=""/>
        <dsp:cNvSpPr/>
      </dsp:nvSpPr>
      <dsp:spPr>
        <a:xfrm>
          <a:off x="5122" y="295063"/>
          <a:ext cx="1963594" cy="75230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Boosting Algorithm:</a:t>
          </a:r>
        </a:p>
      </dsp:txBody>
      <dsp:txXfrm>
        <a:off x="5122" y="295063"/>
        <a:ext cx="1963594" cy="752302"/>
      </dsp:txXfrm>
    </dsp:sp>
    <dsp:sp modelId="{06AD7DFF-D595-4022-9551-FD56697E4870}">
      <dsp:nvSpPr>
        <dsp:cNvPr id="0" name=""/>
        <dsp:cNvSpPr/>
      </dsp:nvSpPr>
      <dsp:spPr>
        <a:xfrm>
          <a:off x="5122" y="1047366"/>
          <a:ext cx="1963594" cy="234697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n-US" sz="1500" kern="1200" err="1"/>
            <a:t>XGBoost</a:t>
          </a:r>
          <a:r>
            <a:rPr lang="en-US" sz="1500" kern="1200"/>
            <a:t> belongs to the boosting family of algorithms.</a:t>
          </a:r>
        </a:p>
        <a:p>
          <a:pPr marL="114300" lvl="1" indent="-114300" algn="just" defTabSz="666750">
            <a:lnSpc>
              <a:spcPct val="90000"/>
            </a:lnSpc>
            <a:spcBef>
              <a:spcPct val="0"/>
            </a:spcBef>
            <a:spcAft>
              <a:spcPct val="15000"/>
            </a:spcAft>
            <a:buChar char="•"/>
          </a:pPr>
          <a:r>
            <a:rPr lang="en-US" sz="1500" kern="1200"/>
            <a:t>It combines the predictions of multiple weak learners (usually decision trees) to create a strong ensemble model.</a:t>
          </a:r>
        </a:p>
      </dsp:txBody>
      <dsp:txXfrm>
        <a:off x="5122" y="1047366"/>
        <a:ext cx="1963594" cy="2346975"/>
      </dsp:txXfrm>
    </dsp:sp>
    <dsp:sp modelId="{68D41C36-93E0-4EEF-B285-967F832AF74A}">
      <dsp:nvSpPr>
        <dsp:cNvPr id="0" name=""/>
        <dsp:cNvSpPr/>
      </dsp:nvSpPr>
      <dsp:spPr>
        <a:xfrm>
          <a:off x="2243619" y="295063"/>
          <a:ext cx="1963594" cy="75230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Gradient Boosting:</a:t>
          </a:r>
        </a:p>
      </dsp:txBody>
      <dsp:txXfrm>
        <a:off x="2243619" y="295063"/>
        <a:ext cx="1963594" cy="752302"/>
      </dsp:txXfrm>
    </dsp:sp>
    <dsp:sp modelId="{BE551484-F619-4B57-9368-B5B7F977AB0A}">
      <dsp:nvSpPr>
        <dsp:cNvPr id="0" name=""/>
        <dsp:cNvSpPr/>
      </dsp:nvSpPr>
      <dsp:spPr>
        <a:xfrm>
          <a:off x="2243619" y="1047366"/>
          <a:ext cx="1963594" cy="234697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n-US" sz="1500" kern="1200" err="1"/>
            <a:t>XGBoost</a:t>
          </a:r>
          <a:r>
            <a:rPr lang="en-US" sz="1500" kern="1200"/>
            <a:t> employs gradient boosting techniques.</a:t>
          </a:r>
        </a:p>
        <a:p>
          <a:pPr marL="114300" lvl="1" indent="-114300" algn="just" defTabSz="666750">
            <a:lnSpc>
              <a:spcPct val="90000"/>
            </a:lnSpc>
            <a:spcBef>
              <a:spcPct val="0"/>
            </a:spcBef>
            <a:spcAft>
              <a:spcPct val="15000"/>
            </a:spcAft>
            <a:buChar char="•"/>
          </a:pPr>
          <a:r>
            <a:rPr lang="en-US" sz="1500" kern="1200"/>
            <a:t>It optimizes the model's loss function by minimizing the gradient.</a:t>
          </a:r>
        </a:p>
      </dsp:txBody>
      <dsp:txXfrm>
        <a:off x="2243619" y="1047366"/>
        <a:ext cx="1963594" cy="2346975"/>
      </dsp:txXfrm>
    </dsp:sp>
    <dsp:sp modelId="{D1A6433D-21B4-4FB8-BC8B-331B50564CE2}">
      <dsp:nvSpPr>
        <dsp:cNvPr id="0" name=""/>
        <dsp:cNvSpPr/>
      </dsp:nvSpPr>
      <dsp:spPr>
        <a:xfrm>
          <a:off x="4482117" y="295063"/>
          <a:ext cx="1963594" cy="75230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Regularization:</a:t>
          </a:r>
        </a:p>
      </dsp:txBody>
      <dsp:txXfrm>
        <a:off x="4482117" y="295063"/>
        <a:ext cx="1963594" cy="752302"/>
      </dsp:txXfrm>
    </dsp:sp>
    <dsp:sp modelId="{3FA45FDD-9ACF-44A3-BCE5-1F97F45465BE}">
      <dsp:nvSpPr>
        <dsp:cNvPr id="0" name=""/>
        <dsp:cNvSpPr/>
      </dsp:nvSpPr>
      <dsp:spPr>
        <a:xfrm>
          <a:off x="4482117" y="1047366"/>
          <a:ext cx="1963594" cy="234697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n-US" sz="1500" kern="1200" err="1"/>
            <a:t>XGBoost</a:t>
          </a:r>
          <a:r>
            <a:rPr lang="en-US" sz="1500" kern="1200"/>
            <a:t> includes L1 and L2 regularization terms in the objective function.</a:t>
          </a:r>
        </a:p>
        <a:p>
          <a:pPr marL="114300" lvl="1" indent="-114300" algn="just" defTabSz="666750">
            <a:lnSpc>
              <a:spcPct val="90000"/>
            </a:lnSpc>
            <a:spcBef>
              <a:spcPct val="0"/>
            </a:spcBef>
            <a:spcAft>
              <a:spcPct val="15000"/>
            </a:spcAft>
            <a:buChar char="•"/>
          </a:pPr>
          <a:r>
            <a:rPr lang="en-US" sz="1500" kern="1200"/>
            <a:t>This helps prevent overfitting and improves model generalization.</a:t>
          </a:r>
        </a:p>
      </dsp:txBody>
      <dsp:txXfrm>
        <a:off x="4482117" y="1047366"/>
        <a:ext cx="1963594" cy="2346975"/>
      </dsp:txXfrm>
    </dsp:sp>
    <dsp:sp modelId="{5850879B-C51B-4572-85D3-B67E12CC3295}">
      <dsp:nvSpPr>
        <dsp:cNvPr id="0" name=""/>
        <dsp:cNvSpPr/>
      </dsp:nvSpPr>
      <dsp:spPr>
        <a:xfrm>
          <a:off x="6720614" y="295063"/>
          <a:ext cx="1963594" cy="75230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Parallel and Distributed Computing:</a:t>
          </a:r>
        </a:p>
      </dsp:txBody>
      <dsp:txXfrm>
        <a:off x="6720614" y="295063"/>
        <a:ext cx="1963594" cy="752302"/>
      </dsp:txXfrm>
    </dsp:sp>
    <dsp:sp modelId="{4FA5BDA6-3E10-445A-A165-A045804C88FA}">
      <dsp:nvSpPr>
        <dsp:cNvPr id="0" name=""/>
        <dsp:cNvSpPr/>
      </dsp:nvSpPr>
      <dsp:spPr>
        <a:xfrm>
          <a:off x="6720614" y="1047366"/>
          <a:ext cx="1963594" cy="234697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n-US" sz="1500" kern="1200" err="1"/>
            <a:t>XGBoost</a:t>
          </a:r>
          <a:r>
            <a:rPr lang="en-US" sz="1500" kern="1200"/>
            <a:t> is designed for parallel and distributed computing.</a:t>
          </a:r>
        </a:p>
        <a:p>
          <a:pPr marL="114300" lvl="1" indent="-114300" algn="just" defTabSz="666750">
            <a:lnSpc>
              <a:spcPct val="90000"/>
            </a:lnSpc>
            <a:spcBef>
              <a:spcPct val="0"/>
            </a:spcBef>
            <a:spcAft>
              <a:spcPct val="15000"/>
            </a:spcAft>
            <a:buChar char="•"/>
          </a:pPr>
          <a:r>
            <a:rPr lang="en-US" sz="1500" kern="1200"/>
            <a:t>It can take full advantage of multi-core processors and distributed computing environments.</a:t>
          </a:r>
        </a:p>
      </dsp:txBody>
      <dsp:txXfrm>
        <a:off x="6720614" y="1047366"/>
        <a:ext cx="1963594" cy="2346975"/>
      </dsp:txXfrm>
    </dsp:sp>
    <dsp:sp modelId="{C61BE139-EB41-441A-AA8C-03EFF255C627}">
      <dsp:nvSpPr>
        <dsp:cNvPr id="0" name=""/>
        <dsp:cNvSpPr/>
      </dsp:nvSpPr>
      <dsp:spPr>
        <a:xfrm>
          <a:off x="8959112" y="295063"/>
          <a:ext cx="1963594" cy="75230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Tree Pruning:</a:t>
          </a:r>
        </a:p>
      </dsp:txBody>
      <dsp:txXfrm>
        <a:off x="8959112" y="295063"/>
        <a:ext cx="1963594" cy="752302"/>
      </dsp:txXfrm>
    </dsp:sp>
    <dsp:sp modelId="{F8975C7F-F261-41E1-BDBB-7C01B90F3110}">
      <dsp:nvSpPr>
        <dsp:cNvPr id="0" name=""/>
        <dsp:cNvSpPr/>
      </dsp:nvSpPr>
      <dsp:spPr>
        <a:xfrm>
          <a:off x="8959112" y="1047366"/>
          <a:ext cx="1963594" cy="234697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just" defTabSz="666750">
            <a:lnSpc>
              <a:spcPct val="90000"/>
            </a:lnSpc>
            <a:spcBef>
              <a:spcPct val="0"/>
            </a:spcBef>
            <a:spcAft>
              <a:spcPct val="15000"/>
            </a:spcAft>
            <a:buChar char="•"/>
          </a:pPr>
          <a:r>
            <a:rPr lang="en-US" sz="1500" kern="1200"/>
            <a:t>XGBoost uses tree pruning techniques.</a:t>
          </a:r>
        </a:p>
        <a:p>
          <a:pPr marL="114300" lvl="1" indent="-114300" algn="just" defTabSz="666750">
            <a:lnSpc>
              <a:spcPct val="90000"/>
            </a:lnSpc>
            <a:spcBef>
              <a:spcPct val="0"/>
            </a:spcBef>
            <a:spcAft>
              <a:spcPct val="15000"/>
            </a:spcAft>
            <a:buChar char="•"/>
          </a:pPr>
          <a:r>
            <a:rPr lang="en-US" sz="1500" kern="1200"/>
            <a:t>Trees are pruned when they don't contribute significantly to model improvement, resulting in a more efficient model.</a:t>
          </a:r>
        </a:p>
      </dsp:txBody>
      <dsp:txXfrm>
        <a:off x="8959112" y="1047366"/>
        <a:ext cx="1963594" cy="234697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34EA8-B60C-4EAA-ACA9-8E25EBFD932E}">
      <dsp:nvSpPr>
        <dsp:cNvPr id="0" name=""/>
        <dsp:cNvSpPr/>
      </dsp:nvSpPr>
      <dsp:spPr>
        <a:xfrm>
          <a:off x="0" y="279896"/>
          <a:ext cx="10515600" cy="14726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just" defTabSz="755650">
            <a:lnSpc>
              <a:spcPct val="90000"/>
            </a:lnSpc>
            <a:spcBef>
              <a:spcPct val="0"/>
            </a:spcBef>
            <a:spcAft>
              <a:spcPct val="15000"/>
            </a:spcAft>
            <a:buChar char="•"/>
          </a:pPr>
          <a:r>
            <a:rPr lang="en-US" sz="1700" kern="1200" err="1"/>
            <a:t>XGBoost</a:t>
          </a:r>
          <a:r>
            <a:rPr lang="en-US" sz="1700" kern="1200"/>
            <a:t> is known for its exceptional performance in various domains, including classification, regression, ranking, and more.</a:t>
          </a:r>
        </a:p>
        <a:p>
          <a:pPr marL="171450" lvl="1" indent="-171450" algn="just" defTabSz="755650">
            <a:lnSpc>
              <a:spcPct val="90000"/>
            </a:lnSpc>
            <a:spcBef>
              <a:spcPct val="0"/>
            </a:spcBef>
            <a:spcAft>
              <a:spcPct val="15000"/>
            </a:spcAft>
            <a:buChar char="•"/>
          </a:pPr>
          <a:r>
            <a:rPr lang="en-US" sz="1700" kern="1200"/>
            <a:t>It has consistently achieved top positions in machine learning competitions on platforms like Kaggle.</a:t>
          </a:r>
        </a:p>
      </dsp:txBody>
      <dsp:txXfrm>
        <a:off x="0" y="279896"/>
        <a:ext cx="10515600" cy="1472625"/>
      </dsp:txXfrm>
    </dsp:sp>
    <dsp:sp modelId="{80A55D30-6BF2-4E57-A8A7-66F4DE6E2178}">
      <dsp:nvSpPr>
        <dsp:cNvPr id="0" name=""/>
        <dsp:cNvSpPr/>
      </dsp:nvSpPr>
      <dsp:spPr>
        <a:xfrm>
          <a:off x="525780" y="28976"/>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a:t>Performance Benefits:</a:t>
          </a:r>
        </a:p>
      </dsp:txBody>
      <dsp:txXfrm>
        <a:off x="550278" y="53474"/>
        <a:ext cx="7311924" cy="452844"/>
      </dsp:txXfrm>
    </dsp:sp>
    <dsp:sp modelId="{07050DEF-EAB0-47E1-BFF0-76E947361C2F}">
      <dsp:nvSpPr>
        <dsp:cNvPr id="0" name=""/>
        <dsp:cNvSpPr/>
      </dsp:nvSpPr>
      <dsp:spPr>
        <a:xfrm>
          <a:off x="0" y="2095241"/>
          <a:ext cx="10515600" cy="12316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just" defTabSz="755650">
            <a:lnSpc>
              <a:spcPct val="90000"/>
            </a:lnSpc>
            <a:spcBef>
              <a:spcPct val="0"/>
            </a:spcBef>
            <a:spcAft>
              <a:spcPct val="15000"/>
            </a:spcAft>
            <a:buChar char="•"/>
          </a:pPr>
          <a:r>
            <a:rPr lang="en-US" sz="1700" kern="1200" err="1"/>
            <a:t>XGBoost</a:t>
          </a:r>
          <a:r>
            <a:rPr lang="en-US" sz="1700" kern="1200"/>
            <a:t> is widely used in applications such as fraud detection, recommendation systems, image classification, and more.</a:t>
          </a:r>
        </a:p>
        <a:p>
          <a:pPr marL="171450" lvl="1" indent="-171450" algn="just" defTabSz="755650">
            <a:lnSpc>
              <a:spcPct val="90000"/>
            </a:lnSpc>
            <a:spcBef>
              <a:spcPct val="0"/>
            </a:spcBef>
            <a:spcAft>
              <a:spcPct val="15000"/>
            </a:spcAft>
            <a:buChar char="•"/>
          </a:pPr>
          <a:r>
            <a:rPr lang="en-US" sz="1700" kern="1200"/>
            <a:t>Its speed, accuracy, and ability to handle large datasets make it a popular choice.</a:t>
          </a:r>
        </a:p>
      </dsp:txBody>
      <dsp:txXfrm>
        <a:off x="0" y="2095241"/>
        <a:ext cx="10515600" cy="1231650"/>
      </dsp:txXfrm>
    </dsp:sp>
    <dsp:sp modelId="{F744E444-BB7C-4A25-B5DD-593BB22C5B8D}">
      <dsp:nvSpPr>
        <dsp:cNvPr id="0" name=""/>
        <dsp:cNvSpPr/>
      </dsp:nvSpPr>
      <dsp:spPr>
        <a:xfrm>
          <a:off x="525780" y="1844321"/>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a:t>Use Cases:</a:t>
          </a:r>
        </a:p>
      </dsp:txBody>
      <dsp:txXfrm>
        <a:off x="550278" y="1868819"/>
        <a:ext cx="7311924" cy="452844"/>
      </dsp:txXfrm>
    </dsp:sp>
    <dsp:sp modelId="{D1497D1A-20A3-4E1C-898D-42229ABB46DE}">
      <dsp:nvSpPr>
        <dsp:cNvPr id="0" name=""/>
        <dsp:cNvSpPr/>
      </dsp:nvSpPr>
      <dsp:spPr>
        <a:xfrm>
          <a:off x="0" y="3669611"/>
          <a:ext cx="10515600" cy="96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just" defTabSz="755650">
            <a:lnSpc>
              <a:spcPct val="90000"/>
            </a:lnSpc>
            <a:spcBef>
              <a:spcPct val="0"/>
            </a:spcBef>
            <a:spcAft>
              <a:spcPct val="15000"/>
            </a:spcAft>
            <a:buChar char="•"/>
          </a:pPr>
          <a:r>
            <a:rPr lang="en-US" sz="1700" kern="1200" err="1"/>
            <a:t>XGBoost</a:t>
          </a:r>
          <a:r>
            <a:rPr lang="en-US" sz="1700" kern="1200"/>
            <a:t> can be easily integrated with popular machine learning libraries like scikit-learn and tools like H2O.ai. </a:t>
          </a:r>
        </a:p>
      </dsp:txBody>
      <dsp:txXfrm>
        <a:off x="0" y="3669611"/>
        <a:ext cx="10515600" cy="963900"/>
      </dsp:txXfrm>
    </dsp:sp>
    <dsp:sp modelId="{ECF90174-2A68-4DBF-8E89-916C9EE516AA}">
      <dsp:nvSpPr>
        <dsp:cNvPr id="0" name=""/>
        <dsp:cNvSpPr/>
      </dsp:nvSpPr>
      <dsp:spPr>
        <a:xfrm>
          <a:off x="525780" y="3418691"/>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a:t>Integration:</a:t>
          </a:r>
        </a:p>
      </dsp:txBody>
      <dsp:txXfrm>
        <a:off x="550278" y="3443189"/>
        <a:ext cx="7311924" cy="45284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F687B-1893-4583-A9D3-4237945CEDBA}">
      <dsp:nvSpPr>
        <dsp:cNvPr id="0" name=""/>
        <dsp:cNvSpPr/>
      </dsp:nvSpPr>
      <dsp:spPr>
        <a:xfrm>
          <a:off x="0" y="0"/>
          <a:ext cx="6615494" cy="5668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err="1"/>
            <a:t>Featuretools</a:t>
          </a:r>
          <a:endParaRPr lang="en-US" sz="2300" kern="1200"/>
        </a:p>
      </dsp:txBody>
      <dsp:txXfrm>
        <a:off x="16602" y="16602"/>
        <a:ext cx="5937501" cy="533643"/>
      </dsp:txXfrm>
    </dsp:sp>
    <dsp:sp modelId="{7EE744A6-A98E-41BC-99CD-E40881DE9218}">
      <dsp:nvSpPr>
        <dsp:cNvPr id="0" name=""/>
        <dsp:cNvSpPr/>
      </dsp:nvSpPr>
      <dsp:spPr>
        <a:xfrm>
          <a:off x="494014" y="645576"/>
          <a:ext cx="6615494" cy="5668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TPOT (Tree-based Pipeline Optimization Tool)</a:t>
          </a:r>
        </a:p>
      </dsp:txBody>
      <dsp:txXfrm>
        <a:off x="510616" y="662178"/>
        <a:ext cx="5719825" cy="533643"/>
      </dsp:txXfrm>
    </dsp:sp>
    <dsp:sp modelId="{E52A30EF-4B1A-41D4-90E3-790B44D40B87}">
      <dsp:nvSpPr>
        <dsp:cNvPr id="0" name=""/>
        <dsp:cNvSpPr/>
      </dsp:nvSpPr>
      <dsp:spPr>
        <a:xfrm>
          <a:off x="988028" y="1291152"/>
          <a:ext cx="6615494" cy="5668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DataRobot</a:t>
          </a:r>
        </a:p>
      </dsp:txBody>
      <dsp:txXfrm>
        <a:off x="1004630" y="1307754"/>
        <a:ext cx="5719825" cy="533643"/>
      </dsp:txXfrm>
    </dsp:sp>
    <dsp:sp modelId="{90FB578E-ACBF-4A29-8F79-88A21FF6C17A}">
      <dsp:nvSpPr>
        <dsp:cNvPr id="0" name=""/>
        <dsp:cNvSpPr/>
      </dsp:nvSpPr>
      <dsp:spPr>
        <a:xfrm>
          <a:off x="1482042" y="1936729"/>
          <a:ext cx="6615494" cy="5668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Alteryx</a:t>
          </a:r>
        </a:p>
      </dsp:txBody>
      <dsp:txXfrm>
        <a:off x="1498644" y="1953331"/>
        <a:ext cx="5719825" cy="533643"/>
      </dsp:txXfrm>
    </dsp:sp>
    <dsp:sp modelId="{3723751B-491F-42A2-9B7C-4CA5446FDC95}">
      <dsp:nvSpPr>
        <dsp:cNvPr id="0" name=""/>
        <dsp:cNvSpPr/>
      </dsp:nvSpPr>
      <dsp:spPr>
        <a:xfrm>
          <a:off x="1976056" y="2582305"/>
          <a:ext cx="6615494" cy="5668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H2O.ai</a:t>
          </a:r>
        </a:p>
      </dsp:txBody>
      <dsp:txXfrm>
        <a:off x="1992658" y="2598907"/>
        <a:ext cx="5719825" cy="533643"/>
      </dsp:txXfrm>
    </dsp:sp>
    <dsp:sp modelId="{C7E0ED3D-97F6-41BD-BCCD-190B1404A5ED}">
      <dsp:nvSpPr>
        <dsp:cNvPr id="0" name=""/>
        <dsp:cNvSpPr/>
      </dsp:nvSpPr>
      <dsp:spPr>
        <a:xfrm>
          <a:off x="6247043" y="414113"/>
          <a:ext cx="368450" cy="368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329944" y="414113"/>
        <a:ext cx="202648" cy="277259"/>
      </dsp:txXfrm>
    </dsp:sp>
    <dsp:sp modelId="{CDCC8FA6-22E0-4354-881E-E4C8CBCF974C}">
      <dsp:nvSpPr>
        <dsp:cNvPr id="0" name=""/>
        <dsp:cNvSpPr/>
      </dsp:nvSpPr>
      <dsp:spPr>
        <a:xfrm>
          <a:off x="6741057" y="1059689"/>
          <a:ext cx="368450" cy="368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823958" y="1059689"/>
        <a:ext cx="202648" cy="277259"/>
      </dsp:txXfrm>
    </dsp:sp>
    <dsp:sp modelId="{6DF677B9-F75D-473D-A82A-DB353B14F2D0}">
      <dsp:nvSpPr>
        <dsp:cNvPr id="0" name=""/>
        <dsp:cNvSpPr/>
      </dsp:nvSpPr>
      <dsp:spPr>
        <a:xfrm>
          <a:off x="7235071" y="1695818"/>
          <a:ext cx="368450" cy="368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317972" y="1695818"/>
        <a:ext cx="202648" cy="277259"/>
      </dsp:txXfrm>
    </dsp:sp>
    <dsp:sp modelId="{E3F66363-E10F-4AC6-AC1B-2780D3D54440}">
      <dsp:nvSpPr>
        <dsp:cNvPr id="0" name=""/>
        <dsp:cNvSpPr/>
      </dsp:nvSpPr>
      <dsp:spPr>
        <a:xfrm>
          <a:off x="7729085" y="2347693"/>
          <a:ext cx="368450" cy="36845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811986" y="2347693"/>
        <a:ext cx="202648" cy="27725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B07607-7DF6-40A8-AC58-B97F3EDA9EAE}">
      <dsp:nvSpPr>
        <dsp:cNvPr id="0" name=""/>
        <dsp:cNvSpPr/>
      </dsp:nvSpPr>
      <dsp:spPr>
        <a:xfrm>
          <a:off x="564387" y="1024"/>
          <a:ext cx="1510523" cy="1489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21542D-6400-47F1-9FC9-66A307087165}">
      <dsp:nvSpPr>
        <dsp:cNvPr id="0" name=""/>
        <dsp:cNvSpPr/>
      </dsp:nvSpPr>
      <dsp:spPr>
        <a:xfrm>
          <a:off x="564387" y="1675617"/>
          <a:ext cx="4315781" cy="63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An open-source ML platform with feature engineering capabilities.</a:t>
          </a:r>
        </a:p>
      </dsp:txBody>
      <dsp:txXfrm>
        <a:off x="564387" y="1675617"/>
        <a:ext cx="4315781" cy="638562"/>
      </dsp:txXfrm>
    </dsp:sp>
    <dsp:sp modelId="{C0051EAB-65FB-41A0-A2DE-5F4CDC837973}">
      <dsp:nvSpPr>
        <dsp:cNvPr id="0" name=""/>
        <dsp:cNvSpPr/>
      </dsp:nvSpPr>
      <dsp:spPr>
        <a:xfrm>
          <a:off x="564387" y="2400046"/>
          <a:ext cx="4315781" cy="1951472"/>
        </a:xfrm>
        <a:prstGeom prst="rect">
          <a:avLst/>
        </a:prstGeom>
        <a:noFill/>
        <a:ln>
          <a:noFill/>
        </a:ln>
        <a:effectLst/>
      </dsp:spPr>
      <dsp:style>
        <a:lnRef idx="0">
          <a:scrgbClr r="0" g="0" b="0"/>
        </a:lnRef>
        <a:fillRef idx="0">
          <a:scrgbClr r="0" g="0" b="0"/>
        </a:fillRef>
        <a:effectRef idx="0">
          <a:scrgbClr r="0" g="0" b="0"/>
        </a:effectRef>
        <a:fontRef idx="minor"/>
      </dsp:style>
    </dsp:sp>
    <dsp:sp modelId="{4B213245-26F4-4AD5-A20F-71F510D113F3}">
      <dsp:nvSpPr>
        <dsp:cNvPr id="0" name=""/>
        <dsp:cNvSpPr/>
      </dsp:nvSpPr>
      <dsp:spPr>
        <a:xfrm>
          <a:off x="5635430" y="1024"/>
          <a:ext cx="1510523" cy="1489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3971B6-C076-400C-87F6-C6A7CA327194}">
      <dsp:nvSpPr>
        <dsp:cNvPr id="0" name=""/>
        <dsp:cNvSpPr/>
      </dsp:nvSpPr>
      <dsp:spPr>
        <a:xfrm>
          <a:off x="5635430" y="1675617"/>
          <a:ext cx="4315781" cy="638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90000"/>
            </a:lnSpc>
            <a:spcBef>
              <a:spcPct val="0"/>
            </a:spcBef>
            <a:spcAft>
              <a:spcPct val="35000"/>
            </a:spcAft>
            <a:buNone/>
            <a:defRPr b="1"/>
          </a:pPr>
          <a:r>
            <a:rPr lang="en-US" sz="2200" kern="1200"/>
            <a:t>Key Features:</a:t>
          </a:r>
        </a:p>
      </dsp:txBody>
      <dsp:txXfrm>
        <a:off x="5635430" y="1675617"/>
        <a:ext cx="4315781" cy="638562"/>
      </dsp:txXfrm>
    </dsp:sp>
    <dsp:sp modelId="{0D32904D-5D7B-4EEA-B83D-64C49F83BA45}">
      <dsp:nvSpPr>
        <dsp:cNvPr id="0" name=""/>
        <dsp:cNvSpPr/>
      </dsp:nvSpPr>
      <dsp:spPr>
        <a:xfrm>
          <a:off x="5635430" y="2247675"/>
          <a:ext cx="4315781" cy="1951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755650">
            <a:lnSpc>
              <a:spcPct val="90000"/>
            </a:lnSpc>
            <a:spcBef>
              <a:spcPct val="0"/>
            </a:spcBef>
            <a:spcAft>
              <a:spcPct val="35000"/>
            </a:spcAft>
            <a:buFont typeface="Arial" panose="020B0604020202020204" pitchFamily="34" charset="0"/>
            <a:buNone/>
          </a:pPr>
          <a:r>
            <a:rPr lang="en-US" sz="1700" kern="1200"/>
            <a:t>Offers automatic and manual feature engineering options.</a:t>
          </a:r>
        </a:p>
        <a:p>
          <a:pPr marL="0" lvl="0" indent="0" algn="just" defTabSz="755650">
            <a:lnSpc>
              <a:spcPct val="90000"/>
            </a:lnSpc>
            <a:spcBef>
              <a:spcPct val="0"/>
            </a:spcBef>
            <a:spcAft>
              <a:spcPct val="35000"/>
            </a:spcAft>
            <a:buFont typeface="Arial" panose="020B0604020202020204" pitchFamily="34" charset="0"/>
            <a:buNone/>
          </a:pPr>
          <a:r>
            <a:rPr lang="en-US" sz="1700" kern="1200"/>
            <a:t>Supports structured and unstructured data, including text and images.</a:t>
          </a:r>
        </a:p>
        <a:p>
          <a:pPr marL="0" lvl="0" indent="0" algn="just" defTabSz="755650">
            <a:lnSpc>
              <a:spcPct val="90000"/>
            </a:lnSpc>
            <a:spcBef>
              <a:spcPct val="0"/>
            </a:spcBef>
            <a:spcAft>
              <a:spcPct val="35000"/>
            </a:spcAft>
            <a:buFont typeface="Arial" panose="020B0604020202020204" pitchFamily="34" charset="0"/>
            <a:buNone/>
          </a:pPr>
          <a:r>
            <a:rPr lang="en-US" sz="1700" kern="1200"/>
            <a:t>Integrates with various data sources.</a:t>
          </a:r>
        </a:p>
        <a:p>
          <a:pPr marL="0" lvl="0" indent="0" algn="just" defTabSz="755650">
            <a:lnSpc>
              <a:spcPct val="90000"/>
            </a:lnSpc>
            <a:spcBef>
              <a:spcPct val="0"/>
            </a:spcBef>
            <a:spcAft>
              <a:spcPct val="35000"/>
            </a:spcAft>
            <a:buFont typeface="Arial" panose="020B0604020202020204" pitchFamily="34" charset="0"/>
            <a:buNone/>
          </a:pPr>
          <a:r>
            <a:rPr lang="en-US" sz="1700" kern="1200"/>
            <a:t>Provides interactive visualization and collaboration tools.</a:t>
          </a:r>
        </a:p>
      </dsp:txBody>
      <dsp:txXfrm>
        <a:off x="5635430" y="2247675"/>
        <a:ext cx="4315781" cy="19514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57242-7AC0-4355-855C-9BB8CC290E2A}">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47BC85-6731-4DB6-A260-E972661DC2A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23EE1E-D7AA-44D5-BDC7-E4325A9D687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b="1" kern="1200"/>
            <a:t>Enhances Model Performance: </a:t>
          </a:r>
          <a:r>
            <a:rPr lang="en-US" sz="2300" kern="1200"/>
            <a:t>Well-engineered features can significantly improve the accuracy and efficiency of machine learning models.</a:t>
          </a:r>
        </a:p>
      </dsp:txBody>
      <dsp:txXfrm>
        <a:off x="1435590" y="531"/>
        <a:ext cx="9080009" cy="1242935"/>
      </dsp:txXfrm>
    </dsp:sp>
    <dsp:sp modelId="{461A5F3D-9C8A-45FE-A022-75C3EFA30B95}">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E05C00-A66D-4819-8720-716B0CF43BD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D5B34D-7ED1-4E8A-8D10-55ACF5C45AB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b="1" kern="1200"/>
            <a:t>Addresses Data Challenges: </a:t>
          </a:r>
          <a:r>
            <a:rPr lang="en-US" sz="2300" kern="1200"/>
            <a:t>Feature engineering helps address issues like noisy data, missing values, and dimensionality.</a:t>
          </a:r>
        </a:p>
      </dsp:txBody>
      <dsp:txXfrm>
        <a:off x="1435590" y="1554201"/>
        <a:ext cx="9080009" cy="1242935"/>
      </dsp:txXfrm>
    </dsp:sp>
    <dsp:sp modelId="{D316D8BC-EDF8-49B2-BE72-9446430285FB}">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8AA45E-6FC9-48A2-B5D0-ED4558F85115}">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1E6CC-62C6-416B-B3AE-03051C9DC6F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22350">
            <a:lnSpc>
              <a:spcPct val="100000"/>
            </a:lnSpc>
            <a:spcBef>
              <a:spcPct val="0"/>
            </a:spcBef>
            <a:spcAft>
              <a:spcPct val="35000"/>
            </a:spcAft>
            <a:buNone/>
          </a:pPr>
          <a:r>
            <a:rPr lang="en-US" sz="2300" b="1" kern="1200"/>
            <a:t>Simplifies Model Interpretation: </a:t>
          </a:r>
          <a:r>
            <a:rPr lang="en-US" sz="2300" kern="1200"/>
            <a:t>Carefully designed features can simplify model interpretation and decision-making.</a:t>
          </a:r>
        </a:p>
      </dsp:txBody>
      <dsp:txXfrm>
        <a:off x="1435590" y="3107870"/>
        <a:ext cx="9080009" cy="1242935"/>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084B88-E906-46E3-9BB7-186B17AAC089}">
      <dsp:nvSpPr>
        <dsp:cNvPr id="0" name=""/>
        <dsp:cNvSpPr/>
      </dsp:nvSpPr>
      <dsp:spPr>
        <a:xfrm>
          <a:off x="0" y="320200"/>
          <a:ext cx="10927829" cy="2425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91592" rIns="848121"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a:t>Data Preprocessing:</a:t>
          </a:r>
        </a:p>
        <a:p>
          <a:pPr marL="228600" lvl="2" indent="-114300" algn="l" defTabSz="622300">
            <a:lnSpc>
              <a:spcPct val="90000"/>
            </a:lnSpc>
            <a:spcBef>
              <a:spcPct val="0"/>
            </a:spcBef>
            <a:spcAft>
              <a:spcPct val="15000"/>
            </a:spcAft>
            <a:buChar char="•"/>
          </a:pPr>
          <a:r>
            <a:rPr lang="en-US" sz="1400" kern="1200"/>
            <a:t>Apply mathematical techniques for data cleaning, imputation, and transformation.</a:t>
          </a:r>
        </a:p>
        <a:p>
          <a:pPr marL="228600" lvl="2" indent="-114300" algn="l" defTabSz="622300">
            <a:lnSpc>
              <a:spcPct val="90000"/>
            </a:lnSpc>
            <a:spcBef>
              <a:spcPct val="0"/>
            </a:spcBef>
            <a:spcAft>
              <a:spcPct val="15000"/>
            </a:spcAft>
            <a:buChar char="•"/>
          </a:pPr>
          <a:r>
            <a:rPr lang="en-US" sz="1400" kern="1200"/>
            <a:t>Address missing data and outliers using mathematical methods.</a:t>
          </a:r>
        </a:p>
        <a:p>
          <a:pPr marL="114300" lvl="1" indent="-114300" algn="l" defTabSz="622300">
            <a:lnSpc>
              <a:spcPct val="90000"/>
            </a:lnSpc>
            <a:spcBef>
              <a:spcPct val="0"/>
            </a:spcBef>
            <a:spcAft>
              <a:spcPct val="15000"/>
            </a:spcAft>
            <a:buChar char="•"/>
          </a:pPr>
          <a:r>
            <a:rPr lang="en-US" sz="1400" b="1" kern="1200"/>
            <a:t>Feature Selection:</a:t>
          </a:r>
        </a:p>
        <a:p>
          <a:pPr marL="228600" lvl="2" indent="-114300" algn="l" defTabSz="622300">
            <a:lnSpc>
              <a:spcPct val="90000"/>
            </a:lnSpc>
            <a:spcBef>
              <a:spcPct val="0"/>
            </a:spcBef>
            <a:spcAft>
              <a:spcPct val="15000"/>
            </a:spcAft>
            <a:buChar char="•"/>
          </a:pPr>
          <a:r>
            <a:rPr lang="en-US" sz="1400" kern="1200"/>
            <a:t>Mathematically evaluate and select features based on relevance and dimensionality reduction.</a:t>
          </a:r>
        </a:p>
        <a:p>
          <a:pPr marL="228600" lvl="2" indent="-114300" algn="l" defTabSz="622300">
            <a:lnSpc>
              <a:spcPct val="90000"/>
            </a:lnSpc>
            <a:spcBef>
              <a:spcPct val="0"/>
            </a:spcBef>
            <a:spcAft>
              <a:spcPct val="15000"/>
            </a:spcAft>
            <a:buChar char="•"/>
          </a:pPr>
          <a:r>
            <a:rPr lang="en-US" sz="1400" kern="1200"/>
            <a:t>Use regularization techniques to prevent overfitting.</a:t>
          </a:r>
        </a:p>
        <a:p>
          <a:pPr marL="114300" lvl="1" indent="-114300" algn="l" defTabSz="622300">
            <a:lnSpc>
              <a:spcPct val="90000"/>
            </a:lnSpc>
            <a:spcBef>
              <a:spcPct val="0"/>
            </a:spcBef>
            <a:spcAft>
              <a:spcPct val="15000"/>
            </a:spcAft>
            <a:buChar char="•"/>
          </a:pPr>
          <a:r>
            <a:rPr lang="en-US" sz="1400" b="1" kern="1200"/>
            <a:t>Model Interpretability:</a:t>
          </a:r>
        </a:p>
        <a:p>
          <a:pPr marL="228600" lvl="2" indent="-114300" algn="l" defTabSz="622300">
            <a:lnSpc>
              <a:spcPct val="90000"/>
            </a:lnSpc>
            <a:spcBef>
              <a:spcPct val="0"/>
            </a:spcBef>
            <a:spcAft>
              <a:spcPct val="15000"/>
            </a:spcAft>
            <a:buChar char="•"/>
          </a:pPr>
          <a:r>
            <a:rPr lang="en-US" sz="1400" kern="1200"/>
            <a:t>Analyze feature impact using mathematical metrics to enhance model transparency.</a:t>
          </a:r>
        </a:p>
        <a:p>
          <a:pPr marL="228600" lvl="2" indent="-114300" algn="l" defTabSz="622300">
            <a:lnSpc>
              <a:spcPct val="90000"/>
            </a:lnSpc>
            <a:spcBef>
              <a:spcPct val="0"/>
            </a:spcBef>
            <a:spcAft>
              <a:spcPct val="15000"/>
            </a:spcAft>
            <a:buChar char="•"/>
          </a:pPr>
          <a:r>
            <a:rPr lang="en-US" sz="1400" kern="1200"/>
            <a:t>Visualize feature relationships and patterns with mathematical tools.</a:t>
          </a:r>
        </a:p>
      </dsp:txBody>
      <dsp:txXfrm>
        <a:off x="0" y="320200"/>
        <a:ext cx="10927829" cy="2425500"/>
      </dsp:txXfrm>
    </dsp:sp>
    <dsp:sp modelId="{B5451291-D179-4B1C-8804-FC149439C17E}">
      <dsp:nvSpPr>
        <dsp:cNvPr id="0" name=""/>
        <dsp:cNvSpPr/>
      </dsp:nvSpPr>
      <dsp:spPr>
        <a:xfrm>
          <a:off x="546391" y="113559"/>
          <a:ext cx="7649480" cy="413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22300">
            <a:lnSpc>
              <a:spcPct val="90000"/>
            </a:lnSpc>
            <a:spcBef>
              <a:spcPct val="0"/>
            </a:spcBef>
            <a:spcAft>
              <a:spcPct val="35000"/>
            </a:spcAft>
            <a:buNone/>
          </a:pPr>
          <a:r>
            <a:rPr lang="en-US" sz="1400" kern="1200"/>
            <a:t>Key Concepts:</a:t>
          </a:r>
        </a:p>
      </dsp:txBody>
      <dsp:txXfrm>
        <a:off x="566566" y="133734"/>
        <a:ext cx="7609130" cy="372930"/>
      </dsp:txXfrm>
    </dsp:sp>
    <dsp:sp modelId="{D0496494-B14A-43E2-AC02-5E20C77801EB}">
      <dsp:nvSpPr>
        <dsp:cNvPr id="0" name=""/>
        <dsp:cNvSpPr/>
      </dsp:nvSpPr>
      <dsp:spPr>
        <a:xfrm>
          <a:off x="0" y="3027940"/>
          <a:ext cx="10927829" cy="10143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291592" rIns="84812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Employ mathematical data preprocessing methods to ensure data integrity and prepare features.</a:t>
          </a:r>
        </a:p>
        <a:p>
          <a:pPr marL="114300" lvl="1" indent="-114300" algn="l" defTabSz="622300">
            <a:lnSpc>
              <a:spcPct val="90000"/>
            </a:lnSpc>
            <a:spcBef>
              <a:spcPct val="0"/>
            </a:spcBef>
            <a:spcAft>
              <a:spcPct val="15000"/>
            </a:spcAft>
            <a:buChar char="•"/>
          </a:pPr>
          <a:r>
            <a:rPr lang="en-US" sz="1400" kern="1200"/>
            <a:t>Mathematically assess and select relevant features while managing dimensionality and enhance model transparency for a more interpretable outcome.</a:t>
          </a:r>
        </a:p>
      </dsp:txBody>
      <dsp:txXfrm>
        <a:off x="0" y="3027940"/>
        <a:ext cx="10927829" cy="1014300"/>
      </dsp:txXfrm>
    </dsp:sp>
    <dsp:sp modelId="{B78CAE5C-9A86-4639-8915-56A776C9A481}">
      <dsp:nvSpPr>
        <dsp:cNvPr id="0" name=""/>
        <dsp:cNvSpPr/>
      </dsp:nvSpPr>
      <dsp:spPr>
        <a:xfrm>
          <a:off x="546391" y="2821300"/>
          <a:ext cx="7649480" cy="413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622300">
            <a:lnSpc>
              <a:spcPct val="90000"/>
            </a:lnSpc>
            <a:spcBef>
              <a:spcPct val="0"/>
            </a:spcBef>
            <a:spcAft>
              <a:spcPct val="35000"/>
            </a:spcAft>
            <a:buNone/>
          </a:pPr>
          <a:r>
            <a:rPr lang="en-US" sz="1400" kern="1200"/>
            <a:t>Best Practices:</a:t>
          </a:r>
        </a:p>
      </dsp:txBody>
      <dsp:txXfrm>
        <a:off x="566566" y="2841475"/>
        <a:ext cx="7609130" cy="37293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EA221-8D49-4FC1-A6CD-8655F952E708}">
      <dsp:nvSpPr>
        <dsp:cNvPr id="0" name=""/>
        <dsp:cNvSpPr/>
      </dsp:nvSpPr>
      <dsp:spPr>
        <a:xfrm>
          <a:off x="0" y="684209"/>
          <a:ext cx="6253721" cy="2286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358" tIns="458216" rIns="48535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Feature engineering is crucial for model performance.</a:t>
          </a:r>
        </a:p>
        <a:p>
          <a:pPr marL="228600" lvl="1" indent="-228600" algn="l" defTabSz="977900">
            <a:lnSpc>
              <a:spcPct val="90000"/>
            </a:lnSpc>
            <a:spcBef>
              <a:spcPct val="0"/>
            </a:spcBef>
            <a:spcAft>
              <a:spcPct val="15000"/>
            </a:spcAft>
            <a:buChar char="•"/>
          </a:pPr>
          <a:r>
            <a:rPr lang="en-US" sz="2200" kern="1200"/>
            <a:t>Techniques include encoding, scaling, and more.</a:t>
          </a:r>
        </a:p>
        <a:p>
          <a:pPr marL="228600" lvl="1" indent="-228600" algn="l" defTabSz="977900">
            <a:lnSpc>
              <a:spcPct val="90000"/>
            </a:lnSpc>
            <a:spcBef>
              <a:spcPct val="0"/>
            </a:spcBef>
            <a:spcAft>
              <a:spcPct val="15000"/>
            </a:spcAft>
            <a:buChar char="•"/>
          </a:pPr>
          <a:r>
            <a:rPr lang="en-US" sz="2200" kern="1200"/>
            <a:t>Creativity and domain knowledge matter.</a:t>
          </a:r>
        </a:p>
      </dsp:txBody>
      <dsp:txXfrm>
        <a:off x="0" y="684209"/>
        <a:ext cx="6253721" cy="2286900"/>
      </dsp:txXfrm>
    </dsp:sp>
    <dsp:sp modelId="{BC02A3C2-6689-456C-B7FF-4B7C04977A52}">
      <dsp:nvSpPr>
        <dsp:cNvPr id="0" name=""/>
        <dsp:cNvSpPr/>
      </dsp:nvSpPr>
      <dsp:spPr>
        <a:xfrm>
          <a:off x="312686" y="359489"/>
          <a:ext cx="4377605"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a:t>Key Takeaways:</a:t>
          </a:r>
        </a:p>
      </dsp:txBody>
      <dsp:txXfrm>
        <a:off x="344389" y="391192"/>
        <a:ext cx="4314199" cy="586034"/>
      </dsp:txXfrm>
    </dsp:sp>
    <dsp:sp modelId="{FC8553AC-7426-4647-8287-FEBAB7379E40}">
      <dsp:nvSpPr>
        <dsp:cNvPr id="0" name=""/>
        <dsp:cNvSpPr/>
      </dsp:nvSpPr>
      <dsp:spPr>
        <a:xfrm>
          <a:off x="0" y="3414630"/>
          <a:ext cx="6253721" cy="1282049"/>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5358" tIns="458216" rIns="48535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Transforms data into actionable insights.</a:t>
          </a:r>
        </a:p>
        <a:p>
          <a:pPr marL="228600" lvl="1" indent="-228600" algn="l" defTabSz="977900">
            <a:lnSpc>
              <a:spcPct val="90000"/>
            </a:lnSpc>
            <a:spcBef>
              <a:spcPct val="0"/>
            </a:spcBef>
            <a:spcAft>
              <a:spcPct val="15000"/>
            </a:spcAft>
            <a:buChar char="•"/>
          </a:pPr>
          <a:r>
            <a:rPr lang="en-US" sz="2200" kern="1200"/>
            <a:t>Vital for machine learning success.</a:t>
          </a:r>
        </a:p>
      </dsp:txBody>
      <dsp:txXfrm>
        <a:off x="0" y="3414630"/>
        <a:ext cx="6253721" cy="1282049"/>
      </dsp:txXfrm>
    </dsp:sp>
    <dsp:sp modelId="{09D1C180-78B1-48A9-9924-7AAE0BF2DACE}">
      <dsp:nvSpPr>
        <dsp:cNvPr id="0" name=""/>
        <dsp:cNvSpPr/>
      </dsp:nvSpPr>
      <dsp:spPr>
        <a:xfrm>
          <a:off x="312686" y="3089909"/>
          <a:ext cx="4377605"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463" tIns="0" rIns="165463" bIns="0" numCol="1" spcCol="1270" anchor="ctr" anchorCtr="0">
          <a:noAutofit/>
        </a:bodyPr>
        <a:lstStyle/>
        <a:p>
          <a:pPr marL="0" lvl="0" indent="0" algn="l" defTabSz="977900">
            <a:lnSpc>
              <a:spcPct val="90000"/>
            </a:lnSpc>
            <a:spcBef>
              <a:spcPct val="0"/>
            </a:spcBef>
            <a:spcAft>
              <a:spcPct val="35000"/>
            </a:spcAft>
            <a:buNone/>
          </a:pPr>
          <a:r>
            <a:rPr lang="en-US" sz="2200" kern="1200"/>
            <a:t>The Power of Feature Engineering:</a:t>
          </a:r>
        </a:p>
      </dsp:txBody>
      <dsp:txXfrm>
        <a:off x="344389" y="3121612"/>
        <a:ext cx="4314199" cy="5860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6C6D2E-3C0C-4D47-B80C-483CD7851543}">
      <dsp:nvSpPr>
        <dsp:cNvPr id="0" name=""/>
        <dsp:cNvSpPr/>
      </dsp:nvSpPr>
      <dsp:spPr>
        <a:xfrm>
          <a:off x="123229" y="2529"/>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Healthcare</a:t>
          </a:r>
        </a:p>
        <a:p>
          <a:pPr marL="0" lvl="0" indent="0" algn="ctr" defTabSz="889000">
            <a:lnSpc>
              <a:spcPct val="90000"/>
            </a:lnSpc>
            <a:spcBef>
              <a:spcPct val="0"/>
            </a:spcBef>
            <a:spcAft>
              <a:spcPct val="35000"/>
            </a:spcAft>
            <a:buNone/>
          </a:pPr>
          <a:r>
            <a:rPr lang="en-US" sz="1900" kern="1200"/>
            <a:t>Feature engineering aids in patient diagnosis, disease prediction, and medical image analysis.</a:t>
          </a:r>
        </a:p>
      </dsp:txBody>
      <dsp:txXfrm>
        <a:off x="123229" y="2529"/>
        <a:ext cx="3209106" cy="1925463"/>
      </dsp:txXfrm>
    </dsp:sp>
    <dsp:sp modelId="{BE05D015-F7CA-4870-B73F-8ABE3B59FCEE}">
      <dsp:nvSpPr>
        <dsp:cNvPr id="0" name=""/>
        <dsp:cNvSpPr/>
      </dsp:nvSpPr>
      <dsp:spPr>
        <a:xfrm>
          <a:off x="3653246" y="2529"/>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Finance</a:t>
          </a:r>
        </a:p>
        <a:p>
          <a:pPr marL="0" lvl="0" indent="0" algn="ctr" defTabSz="889000">
            <a:lnSpc>
              <a:spcPct val="90000"/>
            </a:lnSpc>
            <a:spcBef>
              <a:spcPct val="0"/>
            </a:spcBef>
            <a:spcAft>
              <a:spcPct val="35000"/>
            </a:spcAft>
            <a:buNone/>
          </a:pPr>
          <a:r>
            <a:rPr lang="en-US" sz="1900" b="1" kern="1200"/>
            <a:t> </a:t>
          </a:r>
          <a:r>
            <a:rPr lang="en-US" sz="1900" kern="1200"/>
            <a:t>It is crucial in fraud detection, risk assessment, and algorithmic trading.</a:t>
          </a:r>
        </a:p>
      </dsp:txBody>
      <dsp:txXfrm>
        <a:off x="3653246" y="2529"/>
        <a:ext cx="3209106" cy="1925463"/>
      </dsp:txXfrm>
    </dsp:sp>
    <dsp:sp modelId="{ADC9114C-3281-4884-A61F-33A982099365}">
      <dsp:nvSpPr>
        <dsp:cNvPr id="0" name=""/>
        <dsp:cNvSpPr/>
      </dsp:nvSpPr>
      <dsp:spPr>
        <a:xfrm>
          <a:off x="7183263" y="2529"/>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Natural Language Processing</a:t>
          </a:r>
        </a:p>
        <a:p>
          <a:pPr marL="0" lvl="0" indent="0" algn="ctr" defTabSz="889000">
            <a:lnSpc>
              <a:spcPct val="90000"/>
            </a:lnSpc>
            <a:spcBef>
              <a:spcPct val="0"/>
            </a:spcBef>
            <a:spcAft>
              <a:spcPct val="35000"/>
            </a:spcAft>
            <a:buNone/>
          </a:pPr>
          <a:r>
            <a:rPr lang="en-US" sz="1900" b="1" kern="1200"/>
            <a:t> </a:t>
          </a:r>
          <a:r>
            <a:rPr lang="en-US" sz="1900" kern="1200"/>
            <a:t>NLP applications use feature engineering for sentiment analysis, text classification, and language understanding.</a:t>
          </a:r>
        </a:p>
      </dsp:txBody>
      <dsp:txXfrm>
        <a:off x="7183263" y="2529"/>
        <a:ext cx="3209106" cy="1925463"/>
      </dsp:txXfrm>
    </dsp:sp>
    <dsp:sp modelId="{54B6C94D-1B43-4E66-99FC-F90623B027AF}">
      <dsp:nvSpPr>
        <dsp:cNvPr id="0" name=""/>
        <dsp:cNvSpPr/>
      </dsp:nvSpPr>
      <dsp:spPr>
        <a:xfrm>
          <a:off x="123229" y="2248903"/>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Computer Vision</a:t>
          </a:r>
        </a:p>
        <a:p>
          <a:pPr marL="0" lvl="0" indent="0" algn="ctr" defTabSz="889000">
            <a:lnSpc>
              <a:spcPct val="90000"/>
            </a:lnSpc>
            <a:spcBef>
              <a:spcPct val="0"/>
            </a:spcBef>
            <a:spcAft>
              <a:spcPct val="35000"/>
            </a:spcAft>
            <a:buNone/>
          </a:pPr>
          <a:r>
            <a:rPr lang="en-US" sz="1900" b="1" kern="1200"/>
            <a:t> </a:t>
          </a:r>
          <a:r>
            <a:rPr lang="en-US" sz="1900" kern="1200"/>
            <a:t>Image recognition, object detection, and facial recognition systems benefit from well-engineered features.</a:t>
          </a:r>
        </a:p>
      </dsp:txBody>
      <dsp:txXfrm>
        <a:off x="123229" y="2248903"/>
        <a:ext cx="3209106" cy="1925463"/>
      </dsp:txXfrm>
    </dsp:sp>
    <dsp:sp modelId="{715FABE0-5620-44E8-A34A-D5292BB44777}">
      <dsp:nvSpPr>
        <dsp:cNvPr id="0" name=""/>
        <dsp:cNvSpPr/>
      </dsp:nvSpPr>
      <dsp:spPr>
        <a:xfrm>
          <a:off x="3653246" y="2248903"/>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E-commerce</a:t>
          </a:r>
        </a:p>
        <a:p>
          <a:pPr marL="0" lvl="0" indent="0" algn="ctr" defTabSz="889000">
            <a:lnSpc>
              <a:spcPct val="90000"/>
            </a:lnSpc>
            <a:spcBef>
              <a:spcPct val="0"/>
            </a:spcBef>
            <a:spcAft>
              <a:spcPct val="35000"/>
            </a:spcAft>
            <a:buNone/>
          </a:pPr>
          <a:r>
            <a:rPr lang="en-US" sz="1900" b="1" kern="1200"/>
            <a:t> </a:t>
          </a:r>
          <a:r>
            <a:rPr lang="en-US" sz="1900" kern="1200"/>
            <a:t>Recommender systems and user behavior analysis rely on feature engineering for personalized recommendations.</a:t>
          </a:r>
        </a:p>
      </dsp:txBody>
      <dsp:txXfrm>
        <a:off x="3653246" y="2248903"/>
        <a:ext cx="3209106" cy="1925463"/>
      </dsp:txXfrm>
    </dsp:sp>
    <dsp:sp modelId="{F04AA221-B09E-4173-B0A7-86638E80A019}">
      <dsp:nvSpPr>
        <dsp:cNvPr id="0" name=""/>
        <dsp:cNvSpPr/>
      </dsp:nvSpPr>
      <dsp:spPr>
        <a:xfrm>
          <a:off x="7183263" y="2248903"/>
          <a:ext cx="3209106" cy="192546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u="sng" kern="1200"/>
            <a:t>IoT and Sensor Data</a:t>
          </a:r>
        </a:p>
        <a:p>
          <a:pPr marL="0" lvl="0" indent="0" algn="ctr" defTabSz="889000">
            <a:lnSpc>
              <a:spcPct val="90000"/>
            </a:lnSpc>
            <a:spcBef>
              <a:spcPct val="0"/>
            </a:spcBef>
            <a:spcAft>
              <a:spcPct val="35000"/>
            </a:spcAft>
            <a:buNone/>
          </a:pPr>
          <a:r>
            <a:rPr lang="en-US" sz="1900" b="1" kern="1200"/>
            <a:t> </a:t>
          </a:r>
          <a:r>
            <a:rPr lang="en-US" sz="1900" kern="1200"/>
            <a:t>Feature engineering plays a vital role in sensor data analysis, predictive maintenance, and anomaly detection.</a:t>
          </a:r>
        </a:p>
      </dsp:txBody>
      <dsp:txXfrm>
        <a:off x="7183263" y="2248903"/>
        <a:ext cx="3209106" cy="19254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733996-E0DC-4671-9D1E-85E5826B7B35}">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3A0E79-E8B4-4BA5-91BF-8585BE470579}">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B15066-3429-47ED-8473-AC625C7104F7}">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Features are the individual characteristics or attributes that provide information about the data used in a machine learning model.</a:t>
          </a:r>
        </a:p>
      </dsp:txBody>
      <dsp:txXfrm>
        <a:off x="1057183" y="1805"/>
        <a:ext cx="9458416" cy="915310"/>
      </dsp:txXfrm>
    </dsp:sp>
    <dsp:sp modelId="{38238E67-EB67-48B3-8DD4-360156398B34}">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7503A-2371-48BD-82B9-7346E7767F4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9ECC65-6641-492F-9B79-24F82E7F0F07}">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Features are the building blocks of predictive modeling, influencing the model's ability to make accurate predictions.</a:t>
          </a:r>
        </a:p>
      </dsp:txBody>
      <dsp:txXfrm>
        <a:off x="1057183" y="1145944"/>
        <a:ext cx="9458416" cy="915310"/>
      </dsp:txXfrm>
    </dsp:sp>
    <dsp:sp modelId="{483ECDF2-A168-4DDF-A226-2F1B516803C9}">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FBB0E1-3D6E-458F-9734-E71EE6D2BB85}">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4B4A34-A13C-4992-8108-B994127106D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Features play a crucial role in shaping the performance of predictive models. They are the inputs that guide the model's decision-making process.</a:t>
          </a:r>
        </a:p>
      </dsp:txBody>
      <dsp:txXfrm>
        <a:off x="1057183" y="2290082"/>
        <a:ext cx="9458416" cy="915310"/>
      </dsp:txXfrm>
    </dsp:sp>
    <dsp:sp modelId="{CF42B692-7D3D-4D87-828F-2C8A6BEC8E48}">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21F573-0045-42FB-A272-B5A403FAC07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810122-17E6-4585-AA43-15AA576D7DCB}">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Choosing relevant and meaningful features can lead to better model understanding and interpretability</a:t>
          </a:r>
        </a:p>
      </dsp:txBody>
      <dsp:txXfrm>
        <a:off x="1057183" y="3434221"/>
        <a:ext cx="9458416" cy="91531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D1796B-505C-4D6E-ABCA-0E1552459D90}">
      <dsp:nvSpPr>
        <dsp:cNvPr id="0" name=""/>
        <dsp:cNvSpPr/>
      </dsp:nvSpPr>
      <dsp:spPr>
        <a:xfrm>
          <a:off x="0" y="1793"/>
          <a:ext cx="5632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4AA530-8CD7-42E1-AD7D-4F427CD90D28}">
      <dsp:nvSpPr>
        <dsp:cNvPr id="0" name=""/>
        <dsp:cNvSpPr/>
      </dsp:nvSpPr>
      <dsp:spPr>
        <a:xfrm>
          <a:off x="0" y="1793"/>
          <a:ext cx="5632783" cy="12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Categorical features </a:t>
          </a:r>
          <a:r>
            <a:rPr lang="en-US" sz="2300" kern="1200"/>
            <a:t>represent distinct categories or labels. They are non-continuous and are often represented as strings or labels.</a:t>
          </a:r>
        </a:p>
      </dsp:txBody>
      <dsp:txXfrm>
        <a:off x="0" y="1793"/>
        <a:ext cx="5632783" cy="1223329"/>
      </dsp:txXfrm>
    </dsp:sp>
    <dsp:sp modelId="{EC8473F1-D985-48A0-90AF-C835AD44C5A5}">
      <dsp:nvSpPr>
        <dsp:cNvPr id="0" name=""/>
        <dsp:cNvSpPr/>
      </dsp:nvSpPr>
      <dsp:spPr>
        <a:xfrm>
          <a:off x="0" y="1225123"/>
          <a:ext cx="5632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46F2E-E41E-42CF-A186-A7605BDCAE99}">
      <dsp:nvSpPr>
        <dsp:cNvPr id="0" name=""/>
        <dsp:cNvSpPr/>
      </dsp:nvSpPr>
      <dsp:spPr>
        <a:xfrm>
          <a:off x="0" y="1225123"/>
          <a:ext cx="5632783" cy="12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b="1" kern="1200"/>
            <a:t>Mathematical Representation of Categorical Data: </a:t>
          </a:r>
          <a:r>
            <a:rPr lang="en-US" sz="2300" kern="1200"/>
            <a:t>In mathematical terms, categorical data can be encoded using various techniques. </a:t>
          </a:r>
        </a:p>
      </dsp:txBody>
      <dsp:txXfrm>
        <a:off x="0" y="1225123"/>
        <a:ext cx="5632783" cy="1223329"/>
      </dsp:txXfrm>
    </dsp:sp>
    <dsp:sp modelId="{7D6E222D-D8FD-4DE9-9323-71E24A43E81C}">
      <dsp:nvSpPr>
        <dsp:cNvPr id="0" name=""/>
        <dsp:cNvSpPr/>
      </dsp:nvSpPr>
      <dsp:spPr>
        <a:xfrm>
          <a:off x="0" y="2448452"/>
          <a:ext cx="563278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305A3E-A2F5-41AE-A928-45DC1A2802BF}">
      <dsp:nvSpPr>
        <dsp:cNvPr id="0" name=""/>
        <dsp:cNvSpPr/>
      </dsp:nvSpPr>
      <dsp:spPr>
        <a:xfrm>
          <a:off x="0" y="2448452"/>
          <a:ext cx="5632783" cy="12233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One common method is </a:t>
          </a:r>
          <a:r>
            <a:rPr lang="en-US" sz="2300" b="1" kern="1200"/>
            <a:t>One-Hot Encoding</a:t>
          </a:r>
          <a:r>
            <a:rPr lang="en-US" sz="2300" kern="1200"/>
            <a:t>.</a:t>
          </a:r>
        </a:p>
      </dsp:txBody>
      <dsp:txXfrm>
        <a:off x="0" y="2448452"/>
        <a:ext cx="5632783" cy="12233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1D334-E45A-4231-82DE-E94E19C5F991}">
      <dsp:nvSpPr>
        <dsp:cNvPr id="0" name=""/>
        <dsp:cNvSpPr/>
      </dsp:nvSpPr>
      <dsp:spPr>
        <a:xfrm>
          <a:off x="0" y="440542"/>
          <a:ext cx="11018520" cy="226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8095DB-6654-44DA-97C9-FDBF189C591F}">
      <dsp:nvSpPr>
        <dsp:cNvPr id="0" name=""/>
        <dsp:cNvSpPr/>
      </dsp:nvSpPr>
      <dsp:spPr>
        <a:xfrm>
          <a:off x="550926" y="82725"/>
          <a:ext cx="9889099" cy="490657"/>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kern="1200"/>
            <a:t>Label Encoding is a categorical data encoding technique that transforms categories or labels into numerical values. </a:t>
          </a:r>
        </a:p>
      </dsp:txBody>
      <dsp:txXfrm>
        <a:off x="574878" y="106677"/>
        <a:ext cx="9841195" cy="442753"/>
      </dsp:txXfrm>
    </dsp:sp>
    <dsp:sp modelId="{292B75FA-8D94-4DA2-AD68-C67786C78000}">
      <dsp:nvSpPr>
        <dsp:cNvPr id="0" name=""/>
        <dsp:cNvSpPr/>
      </dsp:nvSpPr>
      <dsp:spPr>
        <a:xfrm>
          <a:off x="0" y="848782"/>
          <a:ext cx="11018520" cy="2268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BCC398-9E95-4DDD-A7B5-F0EC3F9882D2}">
      <dsp:nvSpPr>
        <dsp:cNvPr id="0" name=""/>
        <dsp:cNvSpPr/>
      </dsp:nvSpPr>
      <dsp:spPr>
        <a:xfrm>
          <a:off x="550926" y="715942"/>
          <a:ext cx="9868660" cy="26568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kern="1200"/>
            <a:t>Each unique category is assigned a unique numerical label.</a:t>
          </a:r>
        </a:p>
      </dsp:txBody>
      <dsp:txXfrm>
        <a:off x="563895" y="728911"/>
        <a:ext cx="9842722" cy="239742"/>
      </dsp:txXfrm>
    </dsp:sp>
    <dsp:sp modelId="{E7D7214F-5FC3-412D-B792-C5EFB9FD6F5B}">
      <dsp:nvSpPr>
        <dsp:cNvPr id="0" name=""/>
        <dsp:cNvSpPr/>
      </dsp:nvSpPr>
      <dsp:spPr>
        <a:xfrm>
          <a:off x="0" y="1257022"/>
          <a:ext cx="11018520" cy="1644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124968" rIns="855160" bIns="99568" numCol="1" spcCol="1270" anchor="t" anchorCtr="0">
          <a:noAutofit/>
        </a:bodyPr>
        <a:lstStyle/>
        <a:p>
          <a:pPr marL="114300" lvl="1" indent="-114300" algn="l" defTabSz="622300">
            <a:lnSpc>
              <a:spcPct val="90000"/>
            </a:lnSpc>
            <a:spcBef>
              <a:spcPct val="0"/>
            </a:spcBef>
            <a:spcAft>
              <a:spcPct val="15000"/>
            </a:spcAft>
            <a:buChar char="•"/>
          </a:pPr>
          <a:r>
            <a:rPr lang="en-US" sz="1400" b="1" kern="1200"/>
            <a:t>Assigning Labels:</a:t>
          </a:r>
        </a:p>
        <a:p>
          <a:pPr marL="228600" lvl="2" indent="-114300" algn="l" defTabSz="622300">
            <a:lnSpc>
              <a:spcPct val="90000"/>
            </a:lnSpc>
            <a:spcBef>
              <a:spcPct val="0"/>
            </a:spcBef>
            <a:spcAft>
              <a:spcPct val="15000"/>
            </a:spcAft>
            <a:buChar char="•"/>
          </a:pPr>
          <a:r>
            <a:rPr lang="en-US" sz="1400" kern="1200"/>
            <a:t>For a categorical feature, each unique category is assigned a numerical label.</a:t>
          </a:r>
        </a:p>
        <a:p>
          <a:pPr marL="228600" lvl="2" indent="-114300" algn="l" defTabSz="622300">
            <a:lnSpc>
              <a:spcPct val="90000"/>
            </a:lnSpc>
            <a:spcBef>
              <a:spcPct val="0"/>
            </a:spcBef>
            <a:spcAft>
              <a:spcPct val="15000"/>
            </a:spcAft>
            <a:buChar char="•"/>
          </a:pPr>
          <a:r>
            <a:rPr lang="en-US" sz="1400" kern="1200"/>
            <a:t>Labels are typically assigned in a sequential manner starting from 0, 1, 2, and so on.</a:t>
          </a:r>
        </a:p>
        <a:p>
          <a:pPr marL="114300" lvl="1" indent="-114300" algn="l" defTabSz="622300">
            <a:lnSpc>
              <a:spcPct val="90000"/>
            </a:lnSpc>
            <a:spcBef>
              <a:spcPct val="0"/>
            </a:spcBef>
            <a:spcAft>
              <a:spcPct val="15000"/>
            </a:spcAft>
            <a:buChar char="•"/>
          </a:pPr>
          <a:r>
            <a:rPr lang="en-US" sz="1400" b="1" kern="1200"/>
            <a:t>Transformation:</a:t>
          </a:r>
        </a:p>
        <a:p>
          <a:pPr marL="228600" lvl="2" indent="-114300" algn="l" defTabSz="622300">
            <a:lnSpc>
              <a:spcPct val="90000"/>
            </a:lnSpc>
            <a:spcBef>
              <a:spcPct val="0"/>
            </a:spcBef>
            <a:spcAft>
              <a:spcPct val="15000"/>
            </a:spcAft>
            <a:buChar char="•"/>
          </a:pPr>
          <a:r>
            <a:rPr lang="en-US" sz="1400" kern="1200"/>
            <a:t>The original categorical feature is replaced with the numerical labels.</a:t>
          </a:r>
        </a:p>
        <a:p>
          <a:pPr marL="228600" lvl="2" indent="-114300" algn="l" defTabSz="622300">
            <a:lnSpc>
              <a:spcPct val="90000"/>
            </a:lnSpc>
            <a:spcBef>
              <a:spcPct val="0"/>
            </a:spcBef>
            <a:spcAft>
              <a:spcPct val="15000"/>
            </a:spcAft>
            <a:buChar char="•"/>
          </a:pPr>
          <a:r>
            <a:rPr lang="en-US" sz="1400" kern="1200"/>
            <a:t>Machine learning algorithms can now process the data, as it's in a numeric format.</a:t>
          </a:r>
        </a:p>
      </dsp:txBody>
      <dsp:txXfrm>
        <a:off x="0" y="1257022"/>
        <a:ext cx="11018520" cy="1644300"/>
      </dsp:txXfrm>
    </dsp:sp>
    <dsp:sp modelId="{69BD595B-1334-44F2-9366-05E3EC9DEDDB}">
      <dsp:nvSpPr>
        <dsp:cNvPr id="0" name=""/>
        <dsp:cNvSpPr/>
      </dsp:nvSpPr>
      <dsp:spPr>
        <a:xfrm>
          <a:off x="550926" y="1124182"/>
          <a:ext cx="1350617" cy="26568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622300">
            <a:lnSpc>
              <a:spcPct val="90000"/>
            </a:lnSpc>
            <a:spcBef>
              <a:spcPct val="0"/>
            </a:spcBef>
            <a:spcAft>
              <a:spcPct val="35000"/>
            </a:spcAft>
            <a:buNone/>
          </a:pPr>
          <a:r>
            <a:rPr lang="en-US" sz="1400" kern="1200"/>
            <a:t>Process:</a:t>
          </a:r>
        </a:p>
      </dsp:txBody>
      <dsp:txXfrm>
        <a:off x="563895" y="1137151"/>
        <a:ext cx="1324679" cy="239742"/>
      </dsp:txXfrm>
    </dsp:sp>
    <dsp:sp modelId="{4014D8A4-F4F1-411D-A5C1-48E3F4AB42F3}">
      <dsp:nvSpPr>
        <dsp:cNvPr id="0" name=""/>
        <dsp:cNvSpPr/>
      </dsp:nvSpPr>
      <dsp:spPr>
        <a:xfrm>
          <a:off x="0" y="3082762"/>
          <a:ext cx="11018520" cy="1113506"/>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124968" rIns="855160"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Consider a 'Size' feature with three categories: Small, Medium, Large. Label Encoding assigns labels as follows:</a:t>
          </a:r>
        </a:p>
        <a:p>
          <a:pPr marL="228600" lvl="2" indent="-114300" algn="l" defTabSz="622300">
            <a:lnSpc>
              <a:spcPct val="90000"/>
            </a:lnSpc>
            <a:spcBef>
              <a:spcPct val="0"/>
            </a:spcBef>
            <a:spcAft>
              <a:spcPct val="15000"/>
            </a:spcAft>
            <a:buChar char="•"/>
          </a:pPr>
          <a:r>
            <a:rPr lang="en-US" sz="1400" kern="1200"/>
            <a:t>Small: 0</a:t>
          </a:r>
        </a:p>
        <a:p>
          <a:pPr marL="228600" lvl="2" indent="-114300" algn="l" defTabSz="622300">
            <a:lnSpc>
              <a:spcPct val="90000"/>
            </a:lnSpc>
            <a:spcBef>
              <a:spcPct val="0"/>
            </a:spcBef>
            <a:spcAft>
              <a:spcPct val="15000"/>
            </a:spcAft>
            <a:buChar char="•"/>
          </a:pPr>
          <a:r>
            <a:rPr lang="en-US" sz="1400" kern="1200"/>
            <a:t>Medium: 1</a:t>
          </a:r>
        </a:p>
        <a:p>
          <a:pPr marL="228600" lvl="2" indent="-114300" algn="l" defTabSz="622300">
            <a:lnSpc>
              <a:spcPct val="90000"/>
            </a:lnSpc>
            <a:spcBef>
              <a:spcPct val="0"/>
            </a:spcBef>
            <a:spcAft>
              <a:spcPct val="15000"/>
            </a:spcAft>
            <a:buChar char="•"/>
          </a:pPr>
          <a:r>
            <a:rPr lang="en-US" sz="1400" kern="1200"/>
            <a:t>Large: 2</a:t>
          </a:r>
        </a:p>
      </dsp:txBody>
      <dsp:txXfrm>
        <a:off x="0" y="3082762"/>
        <a:ext cx="11018520" cy="1113506"/>
      </dsp:txXfrm>
    </dsp:sp>
    <dsp:sp modelId="{21ACD7EE-AD71-41DE-BDEE-3A3DA2747355}">
      <dsp:nvSpPr>
        <dsp:cNvPr id="0" name=""/>
        <dsp:cNvSpPr/>
      </dsp:nvSpPr>
      <dsp:spPr>
        <a:xfrm>
          <a:off x="550926" y="2949922"/>
          <a:ext cx="1428363" cy="265680"/>
        </a:xfrm>
        <a:prstGeom prst="roundRect">
          <a:avLst/>
        </a:prstGeom>
        <a:solidFill>
          <a:srgbClr val="2947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622300">
            <a:lnSpc>
              <a:spcPct val="90000"/>
            </a:lnSpc>
            <a:spcBef>
              <a:spcPct val="0"/>
            </a:spcBef>
            <a:spcAft>
              <a:spcPct val="35000"/>
            </a:spcAft>
            <a:buNone/>
          </a:pPr>
          <a:r>
            <a:rPr lang="en-US" sz="1400" kern="1200"/>
            <a:t>Example:</a:t>
          </a:r>
        </a:p>
      </dsp:txBody>
      <dsp:txXfrm>
        <a:off x="563895" y="2962891"/>
        <a:ext cx="1402425" cy="23974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BD13C-42C4-4226-95E6-9B8B6E006877}"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2F290-396C-47C6-B352-0752E422DC55}" type="slidenum">
              <a:rPr lang="en-US" smtClean="0"/>
              <a:t>‹#›</a:t>
            </a:fld>
            <a:endParaRPr lang="en-US"/>
          </a:p>
        </p:txBody>
      </p:sp>
    </p:spTree>
    <p:extLst>
      <p:ext uri="{BB962C8B-B14F-4D97-AF65-F5344CB8AC3E}">
        <p14:creationId xmlns:p14="http://schemas.microsoft.com/office/powerpoint/2010/main" val="3916657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9897-87FB-F753-F201-60DE2F0EA8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C602D4-DB74-587B-41ED-AC0F0D591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C016E1-1C8C-B30D-6EE3-08E92EB60A60}"/>
              </a:ext>
            </a:extLst>
          </p:cNvPr>
          <p:cNvSpPr>
            <a:spLocks noGrp="1"/>
          </p:cNvSpPr>
          <p:nvPr>
            <p:ph type="dt" sz="half" idx="10"/>
          </p:nvPr>
        </p:nvSpPr>
        <p:spPr/>
        <p:txBody>
          <a:bodyPr/>
          <a:lstStyle/>
          <a:p>
            <a:fld id="{2BB5EB21-4969-4D99-AC06-02ABCDB88881}" type="datetime1">
              <a:rPr lang="en-US" smtClean="0"/>
              <a:t>2/4/2025</a:t>
            </a:fld>
            <a:endParaRPr lang="en-US"/>
          </a:p>
        </p:txBody>
      </p:sp>
      <p:sp>
        <p:nvSpPr>
          <p:cNvPr id="5" name="Footer Placeholder 4">
            <a:extLst>
              <a:ext uri="{FF2B5EF4-FFF2-40B4-BE49-F238E27FC236}">
                <a16:creationId xmlns:a16="http://schemas.microsoft.com/office/drawing/2014/main" id="{19556777-8BD4-166A-26FA-EC4DF4D2FD9F}"/>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C95A4EB-4B39-469A-838A-30009822FB53}"/>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44391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3F756-28AF-E050-E840-92FD5C82C4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EC2F8A-EF06-A1A9-6B09-9AD627C1E1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3545E-65A6-7885-04B6-76DF23675805}"/>
              </a:ext>
            </a:extLst>
          </p:cNvPr>
          <p:cNvSpPr>
            <a:spLocks noGrp="1"/>
          </p:cNvSpPr>
          <p:nvPr>
            <p:ph type="dt" sz="half" idx="10"/>
          </p:nvPr>
        </p:nvSpPr>
        <p:spPr/>
        <p:txBody>
          <a:bodyPr/>
          <a:lstStyle/>
          <a:p>
            <a:fld id="{252393AA-C1D3-48FA-8B5A-62FCE46AE998}" type="datetime1">
              <a:rPr lang="en-US" smtClean="0"/>
              <a:t>2/4/2025</a:t>
            </a:fld>
            <a:endParaRPr lang="en-US"/>
          </a:p>
        </p:txBody>
      </p:sp>
      <p:sp>
        <p:nvSpPr>
          <p:cNvPr id="5" name="Footer Placeholder 4">
            <a:extLst>
              <a:ext uri="{FF2B5EF4-FFF2-40B4-BE49-F238E27FC236}">
                <a16:creationId xmlns:a16="http://schemas.microsoft.com/office/drawing/2014/main" id="{9723908B-910E-B8A9-28FD-C67CDCEDD5B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ED5BFE33-822C-08BC-9848-48B18DDA186C}"/>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103334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3A52C-32C6-3A36-9ED5-AFD8B42A23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7A10EA-2A98-0D7A-7C99-7F6570285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E222C6-E3F8-252A-F645-9512AAFF5708}"/>
              </a:ext>
            </a:extLst>
          </p:cNvPr>
          <p:cNvSpPr>
            <a:spLocks noGrp="1"/>
          </p:cNvSpPr>
          <p:nvPr>
            <p:ph type="dt" sz="half" idx="10"/>
          </p:nvPr>
        </p:nvSpPr>
        <p:spPr/>
        <p:txBody>
          <a:bodyPr/>
          <a:lstStyle/>
          <a:p>
            <a:fld id="{6A83DF2A-0E4B-4C1A-AF6E-49D4F08D0503}" type="datetime1">
              <a:rPr lang="en-US" smtClean="0"/>
              <a:t>2/4/2025</a:t>
            </a:fld>
            <a:endParaRPr lang="en-US"/>
          </a:p>
        </p:txBody>
      </p:sp>
      <p:sp>
        <p:nvSpPr>
          <p:cNvPr id="5" name="Footer Placeholder 4">
            <a:extLst>
              <a:ext uri="{FF2B5EF4-FFF2-40B4-BE49-F238E27FC236}">
                <a16:creationId xmlns:a16="http://schemas.microsoft.com/office/drawing/2014/main" id="{6C8F4944-B273-4DC8-8D03-C339E8716592}"/>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E0ADA223-BDD5-B7BA-8AF8-377E9F6461DB}"/>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1883047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A218B-5584-A0FB-000A-35AC7127E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B870A8-509C-1A97-6D91-1148A7489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C1648-7C9E-B07B-C7CF-170624192C9C}"/>
              </a:ext>
            </a:extLst>
          </p:cNvPr>
          <p:cNvSpPr>
            <a:spLocks noGrp="1"/>
          </p:cNvSpPr>
          <p:nvPr>
            <p:ph type="dt" sz="half" idx="10"/>
          </p:nvPr>
        </p:nvSpPr>
        <p:spPr/>
        <p:txBody>
          <a:bodyPr/>
          <a:lstStyle/>
          <a:p>
            <a:fld id="{BF9DCFFF-170F-41A3-BA87-3923287A69F7}" type="datetime1">
              <a:rPr lang="en-US" smtClean="0"/>
              <a:t>2/4/2025</a:t>
            </a:fld>
            <a:endParaRPr lang="en-US"/>
          </a:p>
        </p:txBody>
      </p:sp>
      <p:sp>
        <p:nvSpPr>
          <p:cNvPr id="5" name="Footer Placeholder 4">
            <a:extLst>
              <a:ext uri="{FF2B5EF4-FFF2-40B4-BE49-F238E27FC236}">
                <a16:creationId xmlns:a16="http://schemas.microsoft.com/office/drawing/2014/main" id="{4F0CDF97-1A39-D89E-739A-AA3138945425}"/>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A292D694-2775-1821-36FB-21BE5CB6AEA6}"/>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3636329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96597-7B32-9519-C5A4-C894CCA02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3F8494-4C31-F556-3F14-0BB7E2676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08C6C-A714-34A7-1A2F-EB8AC5FE173F}"/>
              </a:ext>
            </a:extLst>
          </p:cNvPr>
          <p:cNvSpPr>
            <a:spLocks noGrp="1"/>
          </p:cNvSpPr>
          <p:nvPr>
            <p:ph type="dt" sz="half" idx="10"/>
          </p:nvPr>
        </p:nvSpPr>
        <p:spPr/>
        <p:txBody>
          <a:bodyPr/>
          <a:lstStyle/>
          <a:p>
            <a:fld id="{445FC9C9-11BC-4352-8FE5-59C7A043C3CC}" type="datetime1">
              <a:rPr lang="en-US" smtClean="0"/>
              <a:t>2/4/2025</a:t>
            </a:fld>
            <a:endParaRPr lang="en-US"/>
          </a:p>
        </p:txBody>
      </p:sp>
      <p:sp>
        <p:nvSpPr>
          <p:cNvPr id="5" name="Footer Placeholder 4">
            <a:extLst>
              <a:ext uri="{FF2B5EF4-FFF2-40B4-BE49-F238E27FC236}">
                <a16:creationId xmlns:a16="http://schemas.microsoft.com/office/drawing/2014/main" id="{42AAACA7-69F6-7076-5C7A-4A374B973962}"/>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8A2B104E-C849-130F-8CC4-EE140C7943CF}"/>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426985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6C1C-32BA-7D6E-765B-2E23384FA5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1B901-F038-09E2-F366-D904789905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31A72D-123F-84D9-07B9-9B398039FF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35C8E6-A782-051C-AA88-03C9DDDF8A65}"/>
              </a:ext>
            </a:extLst>
          </p:cNvPr>
          <p:cNvSpPr>
            <a:spLocks noGrp="1"/>
          </p:cNvSpPr>
          <p:nvPr>
            <p:ph type="dt" sz="half" idx="10"/>
          </p:nvPr>
        </p:nvSpPr>
        <p:spPr/>
        <p:txBody>
          <a:bodyPr/>
          <a:lstStyle/>
          <a:p>
            <a:fld id="{D994B0B4-D174-4964-88B3-4274F01542CD}" type="datetime1">
              <a:rPr lang="en-US" smtClean="0"/>
              <a:t>2/4/2025</a:t>
            </a:fld>
            <a:endParaRPr lang="en-US"/>
          </a:p>
        </p:txBody>
      </p:sp>
      <p:sp>
        <p:nvSpPr>
          <p:cNvPr id="6" name="Footer Placeholder 5">
            <a:extLst>
              <a:ext uri="{FF2B5EF4-FFF2-40B4-BE49-F238E27FC236}">
                <a16:creationId xmlns:a16="http://schemas.microsoft.com/office/drawing/2014/main" id="{D177C27D-9FEB-FBB0-8597-071FD9CAA667}"/>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E8ED44EE-31E2-89B3-C663-5FDA011CCAAF}"/>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2073983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B2451-74DC-AB41-F213-592633AFEC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855C6F-398D-FC4F-29B6-2CDD9BE118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E2B13-F868-16E5-1447-BD749287D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6A7A7E-A545-3CCC-BD61-2C3C1AC6A4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29DA66-5997-FAB5-10CF-0C9E4FF3A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B01E5F-5130-2B02-0FE2-DC151B6FC63A}"/>
              </a:ext>
            </a:extLst>
          </p:cNvPr>
          <p:cNvSpPr>
            <a:spLocks noGrp="1"/>
          </p:cNvSpPr>
          <p:nvPr>
            <p:ph type="dt" sz="half" idx="10"/>
          </p:nvPr>
        </p:nvSpPr>
        <p:spPr/>
        <p:txBody>
          <a:bodyPr/>
          <a:lstStyle/>
          <a:p>
            <a:fld id="{2142C92F-B269-48CE-80AB-E7224929DAD7}" type="datetime1">
              <a:rPr lang="en-US" smtClean="0"/>
              <a:t>2/4/2025</a:t>
            </a:fld>
            <a:endParaRPr lang="en-US"/>
          </a:p>
        </p:txBody>
      </p:sp>
      <p:sp>
        <p:nvSpPr>
          <p:cNvPr id="8" name="Footer Placeholder 7">
            <a:extLst>
              <a:ext uri="{FF2B5EF4-FFF2-40B4-BE49-F238E27FC236}">
                <a16:creationId xmlns:a16="http://schemas.microsoft.com/office/drawing/2014/main" id="{B48F00F9-2FF3-EE0E-DD95-AFEF4BE03DA7}"/>
              </a:ext>
            </a:extLst>
          </p:cNvPr>
          <p:cNvSpPr>
            <a:spLocks noGrp="1"/>
          </p:cNvSpPr>
          <p:nvPr>
            <p:ph type="ftr" sz="quarter" idx="11"/>
          </p:nvPr>
        </p:nvSpPr>
        <p:spPr/>
        <p:txBody>
          <a:bodyPr/>
          <a:lstStyle/>
          <a:p>
            <a:r>
              <a:rPr lang="en-US"/>
              <a:t>Feature Engineering</a:t>
            </a:r>
          </a:p>
        </p:txBody>
      </p:sp>
      <p:sp>
        <p:nvSpPr>
          <p:cNvPr id="9" name="Slide Number Placeholder 8">
            <a:extLst>
              <a:ext uri="{FF2B5EF4-FFF2-40B4-BE49-F238E27FC236}">
                <a16:creationId xmlns:a16="http://schemas.microsoft.com/office/drawing/2014/main" id="{B8E5E1BF-9108-1FEA-62B3-3C02C1F215BF}"/>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3215761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B0BC7-5063-8FB9-456E-87F8C09418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4D7856-D31F-7485-E84C-A8A779EE3B48}"/>
              </a:ext>
            </a:extLst>
          </p:cNvPr>
          <p:cNvSpPr>
            <a:spLocks noGrp="1"/>
          </p:cNvSpPr>
          <p:nvPr>
            <p:ph type="dt" sz="half" idx="10"/>
          </p:nvPr>
        </p:nvSpPr>
        <p:spPr/>
        <p:txBody>
          <a:bodyPr/>
          <a:lstStyle/>
          <a:p>
            <a:fld id="{398981DB-CD48-4904-91D5-DF254DC11C1F}" type="datetime1">
              <a:rPr lang="en-US" smtClean="0"/>
              <a:t>2/4/2025</a:t>
            </a:fld>
            <a:endParaRPr lang="en-US"/>
          </a:p>
        </p:txBody>
      </p:sp>
      <p:sp>
        <p:nvSpPr>
          <p:cNvPr id="4" name="Footer Placeholder 3">
            <a:extLst>
              <a:ext uri="{FF2B5EF4-FFF2-40B4-BE49-F238E27FC236}">
                <a16:creationId xmlns:a16="http://schemas.microsoft.com/office/drawing/2014/main" id="{CB8025AA-006B-BD73-3233-664B0D8AA14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885A27F4-BA6B-E196-C6FB-F681A2502D38}"/>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228876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35CFD0-DE34-7586-3FC2-676104513623}"/>
              </a:ext>
            </a:extLst>
          </p:cNvPr>
          <p:cNvSpPr>
            <a:spLocks noGrp="1"/>
          </p:cNvSpPr>
          <p:nvPr>
            <p:ph type="dt" sz="half" idx="10"/>
          </p:nvPr>
        </p:nvSpPr>
        <p:spPr/>
        <p:txBody>
          <a:bodyPr/>
          <a:lstStyle/>
          <a:p>
            <a:fld id="{C192C87B-6411-46FA-BE8D-E33138456AA0}" type="datetime1">
              <a:rPr lang="en-US" smtClean="0"/>
              <a:t>2/4/2025</a:t>
            </a:fld>
            <a:endParaRPr lang="en-US"/>
          </a:p>
        </p:txBody>
      </p:sp>
      <p:sp>
        <p:nvSpPr>
          <p:cNvPr id="3" name="Footer Placeholder 2">
            <a:extLst>
              <a:ext uri="{FF2B5EF4-FFF2-40B4-BE49-F238E27FC236}">
                <a16:creationId xmlns:a16="http://schemas.microsoft.com/office/drawing/2014/main" id="{96AB944C-E67B-C68C-FC85-B18C68BCD250}"/>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033FBA9D-364D-58F2-F091-6534EE7A5E02}"/>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2892525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6E6F4-85DC-B94D-B9B4-779626BE1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5F51AE-F47F-FD01-22BF-0E81C39173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DFC0B6-59B4-78C9-8EE9-ADC0E06CB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55E995-F882-F1D2-499A-394FB82DE33D}"/>
              </a:ext>
            </a:extLst>
          </p:cNvPr>
          <p:cNvSpPr>
            <a:spLocks noGrp="1"/>
          </p:cNvSpPr>
          <p:nvPr>
            <p:ph type="dt" sz="half" idx="10"/>
          </p:nvPr>
        </p:nvSpPr>
        <p:spPr/>
        <p:txBody>
          <a:bodyPr/>
          <a:lstStyle/>
          <a:p>
            <a:fld id="{F290C8B2-46A7-4D87-A786-0C08261FBD1E}" type="datetime1">
              <a:rPr lang="en-US" smtClean="0"/>
              <a:t>2/4/2025</a:t>
            </a:fld>
            <a:endParaRPr lang="en-US"/>
          </a:p>
        </p:txBody>
      </p:sp>
      <p:sp>
        <p:nvSpPr>
          <p:cNvPr id="6" name="Footer Placeholder 5">
            <a:extLst>
              <a:ext uri="{FF2B5EF4-FFF2-40B4-BE49-F238E27FC236}">
                <a16:creationId xmlns:a16="http://schemas.microsoft.com/office/drawing/2014/main" id="{03690C19-1D26-2C9B-850C-E975763C67B9}"/>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655E7F0B-9479-2CAD-83F3-AD029C64F0ED}"/>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1049333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42B0B-FE0C-8194-137E-8C562319F3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7304EC-4800-2E65-E96B-2DFFAF9BF0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1F57AA-C2C6-5737-220F-1F59D2ADBA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412F2-13EB-7D99-BD57-2743FD038D9E}"/>
              </a:ext>
            </a:extLst>
          </p:cNvPr>
          <p:cNvSpPr>
            <a:spLocks noGrp="1"/>
          </p:cNvSpPr>
          <p:nvPr>
            <p:ph type="dt" sz="half" idx="10"/>
          </p:nvPr>
        </p:nvSpPr>
        <p:spPr/>
        <p:txBody>
          <a:bodyPr/>
          <a:lstStyle/>
          <a:p>
            <a:fld id="{1FF60A73-C2B7-45FD-80E6-DE6FC1BFE0CC}" type="datetime1">
              <a:rPr lang="en-US" smtClean="0"/>
              <a:t>2/4/2025</a:t>
            </a:fld>
            <a:endParaRPr lang="en-US"/>
          </a:p>
        </p:txBody>
      </p:sp>
      <p:sp>
        <p:nvSpPr>
          <p:cNvPr id="6" name="Footer Placeholder 5">
            <a:extLst>
              <a:ext uri="{FF2B5EF4-FFF2-40B4-BE49-F238E27FC236}">
                <a16:creationId xmlns:a16="http://schemas.microsoft.com/office/drawing/2014/main" id="{51E805DF-D5A1-60BB-7637-5D64D79A431A}"/>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23A16067-9487-F8C6-7BAC-B9CED8993617}"/>
              </a:ext>
            </a:extLst>
          </p:cNvPr>
          <p:cNvSpPr>
            <a:spLocks noGrp="1"/>
          </p:cNvSpPr>
          <p:nvPr>
            <p:ph type="sldNum" sz="quarter" idx="12"/>
          </p:nvPr>
        </p:nvSpPr>
        <p:spPr/>
        <p:txBody>
          <a:bodyPr/>
          <a:lstStyle/>
          <a:p>
            <a:fld id="{8D259167-9571-4437-AC1A-225279748C47}" type="slidenum">
              <a:rPr lang="en-US" smtClean="0"/>
              <a:t>‹#›</a:t>
            </a:fld>
            <a:endParaRPr lang="en-US"/>
          </a:p>
        </p:txBody>
      </p:sp>
    </p:spTree>
    <p:extLst>
      <p:ext uri="{BB962C8B-B14F-4D97-AF65-F5344CB8AC3E}">
        <p14:creationId xmlns:p14="http://schemas.microsoft.com/office/powerpoint/2010/main" val="856003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130292-C74C-2244-DEB8-17CDB1CDE4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3C6A08-1707-7330-CDD6-4B0AED176E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D21840-9524-26FD-8DAB-BAC6AAA7AF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78480F-DC53-4A78-A126-279EBB726912}" type="datetime1">
              <a:rPr lang="en-US" smtClean="0"/>
              <a:t>2/4/2025</a:t>
            </a:fld>
            <a:endParaRPr lang="en-US"/>
          </a:p>
        </p:txBody>
      </p:sp>
      <p:sp>
        <p:nvSpPr>
          <p:cNvPr id="5" name="Footer Placeholder 4">
            <a:extLst>
              <a:ext uri="{FF2B5EF4-FFF2-40B4-BE49-F238E27FC236}">
                <a16:creationId xmlns:a16="http://schemas.microsoft.com/office/drawing/2014/main" id="{6F7DD2E9-77FA-8C00-3BC0-DAA042AC5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Feature Engineering</a:t>
            </a:r>
          </a:p>
        </p:txBody>
      </p:sp>
      <p:sp>
        <p:nvSpPr>
          <p:cNvPr id="6" name="Slide Number Placeholder 5">
            <a:extLst>
              <a:ext uri="{FF2B5EF4-FFF2-40B4-BE49-F238E27FC236}">
                <a16:creationId xmlns:a16="http://schemas.microsoft.com/office/drawing/2014/main" id="{F26FE7CF-C9FA-3737-D017-71332211E9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259167-9571-4437-AC1A-225279748C47}" type="slidenum">
              <a:rPr lang="en-US" smtClean="0"/>
              <a:t>‹#›</a:t>
            </a:fld>
            <a:endParaRPr lang="en-US"/>
          </a:p>
        </p:txBody>
      </p:sp>
    </p:spTree>
    <p:extLst>
      <p:ext uri="{BB962C8B-B14F-4D97-AF65-F5344CB8AC3E}">
        <p14:creationId xmlns:p14="http://schemas.microsoft.com/office/powerpoint/2010/main" val="1066902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102.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104.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108.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1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16.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www.slideshare.net/gabrielspmoreira/feature-engineering-getting-most-out-of-data-for-predictive-models" TargetMode="External"/><Relationship Id="rId7" Type="http://schemas.openxmlformats.org/officeDocument/2006/relationships/hyperlink" Target="https://featuretools.alteryx.com/en/stable/" TargetMode="External"/><Relationship Id="rId2" Type="http://schemas.openxmlformats.org/officeDocument/2006/relationships/hyperlink" Target="https://www.slideshare.net/HJvanVeen/feature-engineering-72376750" TargetMode="External"/><Relationship Id="rId1" Type="http://schemas.openxmlformats.org/officeDocument/2006/relationships/slideLayout" Target="../slideLayouts/slideLayout2.xml"/><Relationship Id="rId6" Type="http://schemas.openxmlformats.org/officeDocument/2006/relationships/hyperlink" Target="https://www.datacamp.com/tutorial/feature-engineering-kaggle" TargetMode="External"/><Relationship Id="rId5" Type="http://schemas.openxmlformats.org/officeDocument/2006/relationships/hyperlink" Target="https://www.javatpoint.com/feature-engineering-for-machine-learning" TargetMode="External"/><Relationship Id="rId4" Type="http://schemas.openxmlformats.org/officeDocument/2006/relationships/hyperlink" Target="https://www.geeksforgeeks.org/what-is-feature-enginee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6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68.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121.jpeg"/><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9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5.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7.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Video 4" title="Binary data animation">
            <a:hlinkClick r:id="" action="ppaction://media"/>
            <a:extLst>
              <a:ext uri="{FF2B5EF4-FFF2-40B4-BE49-F238E27FC236}">
                <a16:creationId xmlns:a16="http://schemas.microsoft.com/office/drawing/2014/main" id="{26E13761-2AD2-4B48-65E0-D9468BDB552A}"/>
              </a:ext>
            </a:extLst>
          </p:cNvPr>
          <p:cNvPicPr>
            <a:picLocks noChangeAspect="1"/>
          </p:cNvPicPr>
          <p:nvPr>
            <a:videoFile r:link="rId2"/>
            <p:extLst>
              <p:ext uri="{DAA4B4D4-6D71-4841-9C94-3DE7FCFB9230}">
                <p14:media xmlns:p14="http://schemas.microsoft.com/office/powerpoint/2010/main" r:embed="rId1"/>
              </p:ext>
            </p:extLst>
          </p:nvPr>
        </p:nvPicPr>
        <p:blipFill>
          <a:blip r:embed="rId4">
            <a:lum bright="-40000" contrast="-40000"/>
          </a:blip>
          <a:stretch>
            <a:fillRect/>
          </a:stretch>
        </p:blipFill>
        <p:spPr>
          <a:xfrm>
            <a:off x="0" y="0"/>
            <a:ext cx="12192000" cy="6734705"/>
          </a:xfrm>
          <a:prstGeom prst="rect">
            <a:avLst/>
          </a:prstGeom>
        </p:spPr>
      </p:pic>
      <p:sp>
        <p:nvSpPr>
          <p:cNvPr id="49" name="Rectangle 4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17268" y="-1310639"/>
            <a:ext cx="4141676" cy="1220779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42EE02-21A0-A5D9-CACB-B8566DE289D1}"/>
              </a:ext>
            </a:extLst>
          </p:cNvPr>
          <p:cNvSpPr>
            <a:spLocks noGrp="1"/>
          </p:cNvSpPr>
          <p:nvPr>
            <p:ph type="ctrTitle"/>
          </p:nvPr>
        </p:nvSpPr>
        <p:spPr>
          <a:xfrm>
            <a:off x="1219202" y="1825904"/>
            <a:ext cx="9753598" cy="1791774"/>
          </a:xfrm>
        </p:spPr>
        <p:txBody>
          <a:bodyPr>
            <a:noAutofit/>
          </a:bodyPr>
          <a:lstStyle/>
          <a:p>
            <a:r>
              <a:rPr lang="en-US" sz="4800" b="1">
                <a:solidFill>
                  <a:srgbClr val="FFFFFF"/>
                </a:solidFill>
                <a:latin typeface="Copperplate Gothic Bold" panose="020E0705020206020404" pitchFamily="34" charset="0"/>
              </a:rPr>
              <a:t>Feature Engineering: Enhancing Machine Learning Models</a:t>
            </a:r>
          </a:p>
        </p:txBody>
      </p:sp>
      <p:sp>
        <p:nvSpPr>
          <p:cNvPr id="3" name="Subtitle 2">
            <a:extLst>
              <a:ext uri="{FF2B5EF4-FFF2-40B4-BE49-F238E27FC236}">
                <a16:creationId xmlns:a16="http://schemas.microsoft.com/office/drawing/2014/main" id="{A9950803-B4A5-D0A1-BFED-9FE4E3981452}"/>
              </a:ext>
            </a:extLst>
          </p:cNvPr>
          <p:cNvSpPr>
            <a:spLocks noGrp="1"/>
          </p:cNvSpPr>
          <p:nvPr>
            <p:ph type="subTitle" idx="1"/>
          </p:nvPr>
        </p:nvSpPr>
        <p:spPr>
          <a:xfrm>
            <a:off x="2396091" y="3779882"/>
            <a:ext cx="7399822" cy="1112514"/>
          </a:xfrm>
        </p:spPr>
        <p:txBody>
          <a:bodyPr>
            <a:noAutofit/>
          </a:bodyPr>
          <a:lstStyle/>
          <a:p>
            <a:pPr lvl="1">
              <a:lnSpc>
                <a:spcPct val="100000"/>
              </a:lnSpc>
            </a:pPr>
            <a:r>
              <a:rPr lang="en-US" sz="2400">
                <a:solidFill>
                  <a:srgbClr val="FFFFFF"/>
                </a:solidFill>
                <a:latin typeface="Tekton Pro Ext" panose="020F0605020208020904" pitchFamily="34" charset="0"/>
              </a:rPr>
              <a:t>Machine Learning</a:t>
            </a:r>
          </a:p>
          <a:p>
            <a:pPr lvl="1">
              <a:lnSpc>
                <a:spcPct val="100000"/>
              </a:lnSpc>
            </a:pPr>
            <a:r>
              <a:rPr lang="en-US" sz="2400">
                <a:solidFill>
                  <a:srgbClr val="FFFFFF"/>
                </a:solidFill>
                <a:latin typeface="Tekton Pro Ext" panose="020F0605020208020904" pitchFamily="34" charset="0"/>
              </a:rPr>
              <a:t>ICE-4225</a:t>
            </a:r>
          </a:p>
          <a:p>
            <a:pPr lvl="1">
              <a:lnSpc>
                <a:spcPct val="100000"/>
              </a:lnSpc>
            </a:pPr>
            <a:r>
              <a:rPr lang="en-US" sz="2400">
                <a:solidFill>
                  <a:srgbClr val="FFFFFF"/>
                </a:solidFill>
                <a:latin typeface="Tekton Pro Ext" panose="020F0605020208020904" pitchFamily="34" charset="0"/>
              </a:rPr>
              <a:t>Group-11</a:t>
            </a:r>
          </a:p>
        </p:txBody>
      </p:sp>
      <p:grpSp>
        <p:nvGrpSpPr>
          <p:cNvPr id="51" name="Group 50">
            <a:extLst>
              <a:ext uri="{FF2B5EF4-FFF2-40B4-BE49-F238E27FC236}">
                <a16:creationId xmlns:a16="http://schemas.microsoft.com/office/drawing/2014/main" id="{976FA3CB-F274-2EB9-9908-549770D78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52" name="Rectangle 51">
              <a:extLst>
                <a:ext uri="{FF2B5EF4-FFF2-40B4-BE49-F238E27FC236}">
                  <a16:creationId xmlns:a16="http://schemas.microsoft.com/office/drawing/2014/main" id="{CC560DC0-47B9-DDE9-78B3-BD7CCF7F0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79310F6-E98A-40F5-273D-325EC7C5C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AC3AB6C8-63D8-E588-7C22-F8BB7E6FE5E5}"/>
              </a:ext>
            </a:extLst>
          </p:cNvPr>
          <p:cNvSpPr/>
          <p:nvPr/>
        </p:nvSpPr>
        <p:spPr>
          <a:xfrm>
            <a:off x="-6265" y="6734705"/>
            <a:ext cx="12207200" cy="12329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0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24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DE466E-B4BF-19B1-E1B6-BFE58D20E42D}"/>
              </a:ext>
            </a:extLst>
          </p:cNvPr>
          <p:cNvSpPr>
            <a:spLocks noGrp="1"/>
          </p:cNvSpPr>
          <p:nvPr>
            <p:ph type="title"/>
          </p:nvPr>
        </p:nvSpPr>
        <p:spPr>
          <a:xfrm>
            <a:off x="761803" y="350196"/>
            <a:ext cx="4646904" cy="1624520"/>
          </a:xfrm>
        </p:spPr>
        <p:txBody>
          <a:bodyPr anchor="ctr">
            <a:normAutofit/>
          </a:bodyPr>
          <a:lstStyle/>
          <a:p>
            <a:r>
              <a:rPr lang="en-US" sz="4000"/>
              <a:t>Mathematical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126EA1-BE3D-CB17-CA57-A7CC0ECA34AE}"/>
                  </a:ext>
                </a:extLst>
              </p:cNvPr>
              <p:cNvSpPr>
                <a:spLocks noGrp="1"/>
              </p:cNvSpPr>
              <p:nvPr>
                <p:ph idx="1"/>
              </p:nvPr>
            </p:nvSpPr>
            <p:spPr>
              <a:xfrm>
                <a:off x="761802" y="1716833"/>
                <a:ext cx="5784913" cy="4639517"/>
              </a:xfrm>
            </p:spPr>
            <p:txBody>
              <a:bodyPr anchor="ctr">
                <a:normAutofit/>
              </a:bodyPr>
              <a:lstStyle/>
              <a:p>
                <a:pPr algn="just"/>
                <a:r>
                  <a:rPr lang="en-US" sz="1700"/>
                  <a:t>In mathematical terms, a single feature can be represented as a variable in a vector space.</a:t>
                </a:r>
              </a:p>
              <a:p>
                <a:pPr algn="just"/>
                <a:r>
                  <a:rPr lang="en-US" sz="1700"/>
                  <a:t>Feature Example: Age</a:t>
                </a:r>
              </a:p>
              <a:p>
                <a:pPr algn="just"/>
                <a:r>
                  <a:rPr lang="en-US" sz="1700"/>
                  <a:t>For example, let's consider the feature 'Age' in a dataset.</a:t>
                </a:r>
              </a:p>
              <a:p>
                <a:pPr algn="just"/>
                <a:endParaRPr lang="en-US" sz="1700"/>
              </a:p>
              <a:p>
                <a:pPr algn="just"/>
                <a:r>
                  <a:rPr lang="en-US" sz="1700" b="1"/>
                  <a:t>Mathematical Representation: </a:t>
                </a:r>
                <a:r>
                  <a:rPr lang="en-US" sz="1700"/>
                  <a:t>Mathematically, we can represent 'Age' as a variable within a one-dimensional vector:</a:t>
                </a:r>
              </a:p>
              <a:p>
                <a:pPr marL="0" indent="0" algn="just">
                  <a:buNone/>
                </a:pPr>
                <a:r>
                  <a:rPr lang="en-US" sz="1700"/>
                  <a:t>	Display: </a:t>
                </a:r>
                <a14:m>
                  <m:oMath xmlns:m="http://schemas.openxmlformats.org/officeDocument/2006/math">
                    <m:r>
                      <a:rPr lang="en-US" sz="1700" i="1" dirty="0" smtClean="0">
                        <a:latin typeface="Cambria Math" panose="02040503050406030204" pitchFamily="18" charset="0"/>
                      </a:rPr>
                      <m:t>𝐴𝑔𝑒</m:t>
                    </m:r>
                  </m:oMath>
                </a14:m>
                <a:endParaRPr lang="en-US" sz="1700" i="1"/>
              </a:p>
              <a:p>
                <a:pPr algn="just"/>
                <a:r>
                  <a:rPr lang="en-US" sz="1700" b="1"/>
                  <a:t>Significance: </a:t>
                </a:r>
                <a:r>
                  <a:rPr lang="en-US" sz="1700"/>
                  <a:t>This representation allows us to work with 'Age' as a numeric value within a mathematical context.</a:t>
                </a:r>
              </a:p>
            </p:txBody>
          </p:sp>
        </mc:Choice>
        <mc:Fallback xmlns="">
          <p:sp>
            <p:nvSpPr>
              <p:cNvPr id="3" name="Content Placeholder 2">
                <a:extLst>
                  <a:ext uri="{FF2B5EF4-FFF2-40B4-BE49-F238E27FC236}">
                    <a16:creationId xmlns:a16="http://schemas.microsoft.com/office/drawing/2014/main" id="{11126EA1-BE3D-CB17-CA57-A7CC0ECA34AE}"/>
                  </a:ext>
                </a:extLst>
              </p:cNvPr>
              <p:cNvSpPr>
                <a:spLocks noGrp="1" noRot="1" noChangeAspect="1" noMove="1" noResize="1" noEditPoints="1" noAdjustHandles="1" noChangeArrowheads="1" noChangeShapeType="1" noTextEdit="1"/>
              </p:cNvSpPr>
              <p:nvPr>
                <p:ph idx="1"/>
              </p:nvPr>
            </p:nvSpPr>
            <p:spPr>
              <a:xfrm>
                <a:off x="761802" y="1716833"/>
                <a:ext cx="5784913" cy="4639517"/>
              </a:xfrm>
              <a:blipFill>
                <a:blip r:embed="rId2"/>
                <a:stretch>
                  <a:fillRect l="-527" r="-632"/>
                </a:stretch>
              </a:blipFill>
            </p:spPr>
            <p:txBody>
              <a:bodyPr/>
              <a:lstStyle/>
              <a:p>
                <a:r>
                  <a:rPr lang="en-US">
                    <a:noFill/>
                  </a:rPr>
                  <a:t> </a:t>
                </a:r>
              </a:p>
            </p:txBody>
          </p:sp>
        </mc:Fallback>
      </mc:AlternateContent>
      <p:pic>
        <p:nvPicPr>
          <p:cNvPr id="4" name="Picture 3" descr="Complex maths formulae on a blackboard">
            <a:extLst>
              <a:ext uri="{FF2B5EF4-FFF2-40B4-BE49-F238E27FC236}">
                <a16:creationId xmlns:a16="http://schemas.microsoft.com/office/drawing/2014/main" id="{40B1A4D9-0F99-985D-DF1F-5EDEACE47967}"/>
              </a:ext>
            </a:extLst>
          </p:cNvPr>
          <p:cNvPicPr>
            <a:picLocks noChangeAspect="1"/>
          </p:cNvPicPr>
          <p:nvPr/>
        </p:nvPicPr>
        <p:blipFill rotWithShape="1">
          <a:blip r:embed="rId3"/>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6" name="Footer Placeholder 5">
            <a:extLst>
              <a:ext uri="{FF2B5EF4-FFF2-40B4-BE49-F238E27FC236}">
                <a16:creationId xmlns:a16="http://schemas.microsoft.com/office/drawing/2014/main" id="{7D5258C3-F322-4C81-EFB6-68508F3F7B77}"/>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A529F2D4-BA25-E7EE-4B96-875B2A8ED53D}"/>
              </a:ext>
            </a:extLst>
          </p:cNvPr>
          <p:cNvSpPr>
            <a:spLocks noGrp="1"/>
          </p:cNvSpPr>
          <p:nvPr>
            <p:ph type="sldNum" sz="quarter" idx="12"/>
          </p:nvPr>
        </p:nvSpPr>
        <p:spPr/>
        <p:txBody>
          <a:bodyPr/>
          <a:lstStyle/>
          <a:p>
            <a:fld id="{8D259167-9571-4437-AC1A-225279748C47}" type="slidenum">
              <a:rPr lang="en-US" smtClean="0"/>
              <a:t>10</a:t>
            </a:fld>
            <a:endParaRPr lang="en-US"/>
          </a:p>
        </p:txBody>
      </p:sp>
    </p:spTree>
    <p:extLst>
      <p:ext uri="{BB962C8B-B14F-4D97-AF65-F5344CB8AC3E}">
        <p14:creationId xmlns:p14="http://schemas.microsoft.com/office/powerpoint/2010/main" val="16240205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38364-B6B8-0E01-5FF1-F55948DD1DD4}"/>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Feature Engineering with Time Series Data</a:t>
            </a:r>
          </a:p>
        </p:txBody>
      </p:sp>
      <p:graphicFrame>
        <p:nvGraphicFramePr>
          <p:cNvPr id="5" name="Content Placeholder 2">
            <a:extLst>
              <a:ext uri="{FF2B5EF4-FFF2-40B4-BE49-F238E27FC236}">
                <a16:creationId xmlns:a16="http://schemas.microsoft.com/office/drawing/2014/main" id="{BB2FC9AA-DB90-4E9B-72DC-9067D8388584}"/>
              </a:ext>
            </a:extLst>
          </p:cNvPr>
          <p:cNvGraphicFramePr>
            <a:graphicFrameLocks noGrp="1"/>
          </p:cNvGraphicFramePr>
          <p:nvPr>
            <p:ph idx="1"/>
            <p:extLst>
              <p:ext uri="{D42A27DB-BD31-4B8C-83A1-F6EECF244321}">
                <p14:modId xmlns:p14="http://schemas.microsoft.com/office/powerpoint/2010/main" val="657525469"/>
              </p:ext>
            </p:extLst>
          </p:nvPr>
        </p:nvGraphicFramePr>
        <p:xfrm>
          <a:off x="644056" y="2382715"/>
          <a:ext cx="10927829" cy="3922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7A332E46-9EE7-E66F-F22C-9732B5C1A325}"/>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9A51D1F9-0DD0-AA52-F611-439F59550C19}"/>
              </a:ext>
            </a:extLst>
          </p:cNvPr>
          <p:cNvSpPr>
            <a:spLocks noGrp="1"/>
          </p:cNvSpPr>
          <p:nvPr>
            <p:ph type="sldNum" sz="quarter" idx="12"/>
          </p:nvPr>
        </p:nvSpPr>
        <p:spPr/>
        <p:txBody>
          <a:bodyPr/>
          <a:lstStyle/>
          <a:p>
            <a:fld id="{8D259167-9571-4437-AC1A-225279748C47}" type="slidenum">
              <a:rPr lang="en-US" smtClean="0"/>
              <a:t>100</a:t>
            </a:fld>
            <a:endParaRPr lang="en-US"/>
          </a:p>
        </p:txBody>
      </p:sp>
    </p:spTree>
    <p:extLst>
      <p:ext uri="{BB962C8B-B14F-4D97-AF65-F5344CB8AC3E}">
        <p14:creationId xmlns:p14="http://schemas.microsoft.com/office/powerpoint/2010/main" val="1128170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14191-758F-CA0A-2A62-DB53F765D29C}"/>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Feature Engineering with Time Series Data</a:t>
            </a:r>
          </a:p>
        </p:txBody>
      </p:sp>
      <p:graphicFrame>
        <p:nvGraphicFramePr>
          <p:cNvPr id="5" name="Content Placeholder 2">
            <a:extLst>
              <a:ext uri="{FF2B5EF4-FFF2-40B4-BE49-F238E27FC236}">
                <a16:creationId xmlns:a16="http://schemas.microsoft.com/office/drawing/2014/main" id="{D104D8BE-D626-1E55-B4B5-D9517AB5000D}"/>
              </a:ext>
            </a:extLst>
          </p:cNvPr>
          <p:cNvGraphicFramePr>
            <a:graphicFrameLocks noGrp="1"/>
          </p:cNvGraphicFramePr>
          <p:nvPr>
            <p:ph idx="1"/>
            <p:extLst>
              <p:ext uri="{D42A27DB-BD31-4B8C-83A1-F6EECF244321}">
                <p14:modId xmlns:p14="http://schemas.microsoft.com/office/powerpoint/2010/main" val="2220034777"/>
              </p:ext>
            </p:extLst>
          </p:nvPr>
        </p:nvGraphicFramePr>
        <p:xfrm>
          <a:off x="644056" y="2373923"/>
          <a:ext cx="10927829" cy="3931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9307635-1AE1-D777-EA29-151EB4F4E480}"/>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A9F5D6C6-1235-BBAE-1A18-844567C336D2}"/>
              </a:ext>
            </a:extLst>
          </p:cNvPr>
          <p:cNvSpPr>
            <a:spLocks noGrp="1"/>
          </p:cNvSpPr>
          <p:nvPr>
            <p:ph type="sldNum" sz="quarter" idx="12"/>
          </p:nvPr>
        </p:nvSpPr>
        <p:spPr/>
        <p:txBody>
          <a:bodyPr/>
          <a:lstStyle/>
          <a:p>
            <a:fld id="{8D259167-9571-4437-AC1A-225279748C47}" type="slidenum">
              <a:rPr lang="en-US" smtClean="0"/>
              <a:t>101</a:t>
            </a:fld>
            <a:endParaRPr lang="en-US"/>
          </a:p>
        </p:txBody>
      </p:sp>
    </p:spTree>
    <p:extLst>
      <p:ext uri="{BB962C8B-B14F-4D97-AF65-F5344CB8AC3E}">
        <p14:creationId xmlns:p14="http://schemas.microsoft.com/office/powerpoint/2010/main" val="27421043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BB380-C05E-52DD-3844-236B161AEAE2}"/>
              </a:ext>
            </a:extLst>
          </p:cNvPr>
          <p:cNvSpPr>
            <a:spLocks noGrp="1"/>
          </p:cNvSpPr>
          <p:nvPr>
            <p:ph type="title"/>
          </p:nvPr>
        </p:nvSpPr>
        <p:spPr>
          <a:xfrm>
            <a:off x="1136397" y="502021"/>
            <a:ext cx="4959603" cy="1642969"/>
          </a:xfrm>
        </p:spPr>
        <p:txBody>
          <a:bodyPr anchor="b">
            <a:normAutofit/>
          </a:bodyPr>
          <a:lstStyle/>
          <a:p>
            <a:r>
              <a:rPr lang="en-US" sz="4000"/>
              <a:t>Feature Engineering Algorithms</a:t>
            </a:r>
          </a:p>
        </p:txBody>
      </p:sp>
      <p:sp>
        <p:nvSpPr>
          <p:cNvPr id="3" name="Content Placeholder 2">
            <a:extLst>
              <a:ext uri="{FF2B5EF4-FFF2-40B4-BE49-F238E27FC236}">
                <a16:creationId xmlns:a16="http://schemas.microsoft.com/office/drawing/2014/main" id="{61BC84B9-E4AF-A439-058D-11018C06AA5D}"/>
              </a:ext>
            </a:extLst>
          </p:cNvPr>
          <p:cNvSpPr>
            <a:spLocks noGrp="1"/>
          </p:cNvSpPr>
          <p:nvPr>
            <p:ph idx="1"/>
          </p:nvPr>
        </p:nvSpPr>
        <p:spPr>
          <a:xfrm>
            <a:off x="1136397" y="2418408"/>
            <a:ext cx="5376045" cy="3522569"/>
          </a:xfrm>
        </p:spPr>
        <p:txBody>
          <a:bodyPr anchor="t">
            <a:normAutofit/>
          </a:bodyPr>
          <a:lstStyle/>
          <a:p>
            <a:pPr algn="just"/>
            <a:r>
              <a:rPr lang="en-US" sz="2000"/>
              <a:t>Feature engineering algorithms are techniques used to create, modify, or select features to improve the performance of machine learning models.</a:t>
            </a:r>
          </a:p>
          <a:p>
            <a:pPr algn="just"/>
            <a:r>
              <a:rPr lang="en-US" sz="2000"/>
              <a:t>These algorithms play a crucial role in shaping the input data for better model accuracy and efficiency.</a:t>
            </a:r>
          </a:p>
        </p:txBody>
      </p:sp>
      <p:pic>
        <p:nvPicPr>
          <p:cNvPr id="7" name="Graphic 6" descr="Robot">
            <a:extLst>
              <a:ext uri="{FF2B5EF4-FFF2-40B4-BE49-F238E27FC236}">
                <a16:creationId xmlns:a16="http://schemas.microsoft.com/office/drawing/2014/main" id="{1F5D92A4-2541-902B-D3A1-E60DDB11EF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B0F1C859-F299-3469-907C-B4514255F0C7}"/>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490D837C-8121-DC72-7992-4499718383F5}"/>
              </a:ext>
            </a:extLst>
          </p:cNvPr>
          <p:cNvSpPr>
            <a:spLocks noGrp="1"/>
          </p:cNvSpPr>
          <p:nvPr>
            <p:ph type="sldNum" sz="quarter" idx="12"/>
          </p:nvPr>
        </p:nvSpPr>
        <p:spPr/>
        <p:txBody>
          <a:bodyPr/>
          <a:lstStyle/>
          <a:p>
            <a:fld id="{8D259167-9571-4437-AC1A-225279748C47}" type="slidenum">
              <a:rPr lang="en-US" smtClean="0"/>
              <a:t>102</a:t>
            </a:fld>
            <a:endParaRPr lang="en-US"/>
          </a:p>
        </p:txBody>
      </p:sp>
    </p:spTree>
    <p:extLst>
      <p:ext uri="{BB962C8B-B14F-4D97-AF65-F5344CB8AC3E}">
        <p14:creationId xmlns:p14="http://schemas.microsoft.com/office/powerpoint/2010/main" val="17174621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6FB715-A624-F7D5-6042-B2DE74D4E66D}"/>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Feature Engineering Algorithms</a:t>
            </a:r>
          </a:p>
        </p:txBody>
      </p:sp>
      <p:graphicFrame>
        <p:nvGraphicFramePr>
          <p:cNvPr id="23" name="Content Placeholder 2">
            <a:extLst>
              <a:ext uri="{FF2B5EF4-FFF2-40B4-BE49-F238E27FC236}">
                <a16:creationId xmlns:a16="http://schemas.microsoft.com/office/drawing/2014/main" id="{BC504EC0-C038-0365-08AE-D43265C880BC}"/>
              </a:ext>
            </a:extLst>
          </p:cNvPr>
          <p:cNvGraphicFramePr>
            <a:graphicFrameLocks noGrp="1"/>
          </p:cNvGraphicFramePr>
          <p:nvPr>
            <p:ph idx="1"/>
            <p:extLst>
              <p:ext uri="{D42A27DB-BD31-4B8C-83A1-F6EECF244321}">
                <p14:modId xmlns:p14="http://schemas.microsoft.com/office/powerpoint/2010/main" val="2061901368"/>
              </p:ext>
            </p:extLst>
          </p:nvPr>
        </p:nvGraphicFramePr>
        <p:xfrm>
          <a:off x="312420" y="1998279"/>
          <a:ext cx="1160994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5946AD7-BD00-219E-DCC8-C5EDE90E2C16}"/>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4F7B6A2-53F8-9F26-A3B4-F1818A8C17C1}"/>
              </a:ext>
            </a:extLst>
          </p:cNvPr>
          <p:cNvSpPr>
            <a:spLocks noGrp="1"/>
          </p:cNvSpPr>
          <p:nvPr>
            <p:ph type="sldNum" sz="quarter" idx="12"/>
          </p:nvPr>
        </p:nvSpPr>
        <p:spPr/>
        <p:txBody>
          <a:bodyPr/>
          <a:lstStyle/>
          <a:p>
            <a:fld id="{8D259167-9571-4437-AC1A-225279748C47}" type="slidenum">
              <a:rPr lang="en-US" smtClean="0"/>
              <a:t>103</a:t>
            </a:fld>
            <a:endParaRPr lang="en-US"/>
          </a:p>
        </p:txBody>
      </p:sp>
    </p:spTree>
    <p:extLst>
      <p:ext uri="{BB962C8B-B14F-4D97-AF65-F5344CB8AC3E}">
        <p14:creationId xmlns:p14="http://schemas.microsoft.com/office/powerpoint/2010/main" val="36820392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3AEE7E-6857-F21C-7D85-5A81B2179C0F}"/>
              </a:ext>
            </a:extLst>
          </p:cNvPr>
          <p:cNvSpPr>
            <a:spLocks noGrp="1"/>
          </p:cNvSpPr>
          <p:nvPr>
            <p:ph type="title"/>
          </p:nvPr>
        </p:nvSpPr>
        <p:spPr>
          <a:xfrm>
            <a:off x="1155557" y="649675"/>
            <a:ext cx="4284420" cy="777148"/>
          </a:xfrm>
        </p:spPr>
        <p:txBody>
          <a:bodyPr anchor="t">
            <a:normAutofit/>
          </a:bodyPr>
          <a:lstStyle/>
          <a:p>
            <a:r>
              <a:rPr lang="en-US" sz="3200">
                <a:solidFill>
                  <a:schemeClr val="bg1"/>
                </a:solidFill>
              </a:rPr>
              <a:t>XGBoost</a:t>
            </a:r>
          </a:p>
        </p:txBody>
      </p:sp>
      <p:sp>
        <p:nvSpPr>
          <p:cNvPr id="21" name="Rectangle 2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124481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Robot">
            <a:extLst>
              <a:ext uri="{FF2B5EF4-FFF2-40B4-BE49-F238E27FC236}">
                <a16:creationId xmlns:a16="http://schemas.microsoft.com/office/drawing/2014/main" id="{2C278A76-FCB5-4FDC-E12F-178A1ADFA0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557" y="1687225"/>
            <a:ext cx="4284420" cy="4284420"/>
          </a:xfrm>
          <a:prstGeom prst="rect">
            <a:avLst/>
          </a:prstGeom>
        </p:spPr>
      </p:pic>
      <p:sp>
        <p:nvSpPr>
          <p:cNvPr id="3" name="Content Placeholder 2">
            <a:extLst>
              <a:ext uri="{FF2B5EF4-FFF2-40B4-BE49-F238E27FC236}">
                <a16:creationId xmlns:a16="http://schemas.microsoft.com/office/drawing/2014/main" id="{10506ADB-E0D1-78FB-938C-FFEA78929162}"/>
              </a:ext>
            </a:extLst>
          </p:cNvPr>
          <p:cNvSpPr>
            <a:spLocks noGrp="1"/>
          </p:cNvSpPr>
          <p:nvPr>
            <p:ph idx="1"/>
          </p:nvPr>
        </p:nvSpPr>
        <p:spPr>
          <a:xfrm>
            <a:off x="6741996" y="1427736"/>
            <a:ext cx="4995174" cy="4783347"/>
          </a:xfrm>
        </p:spPr>
        <p:txBody>
          <a:bodyPr>
            <a:normAutofit/>
          </a:bodyPr>
          <a:lstStyle/>
          <a:p>
            <a:pPr algn="just"/>
            <a:r>
              <a:rPr lang="en-US" sz="2400" err="1"/>
              <a:t>XGBoost</a:t>
            </a:r>
            <a:r>
              <a:rPr lang="en-US" sz="2400"/>
              <a:t> is an efficient and scalable machine learning algorithm known for its high performance in various data science competitions and real-world applications.</a:t>
            </a:r>
          </a:p>
        </p:txBody>
      </p:sp>
      <p:sp>
        <p:nvSpPr>
          <p:cNvPr id="4" name="Footer Placeholder 3">
            <a:extLst>
              <a:ext uri="{FF2B5EF4-FFF2-40B4-BE49-F238E27FC236}">
                <a16:creationId xmlns:a16="http://schemas.microsoft.com/office/drawing/2014/main" id="{0EE6A3F9-86C0-A9A9-F2EA-2C402D0A1AA3}"/>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3864D8A-D196-6FBC-D558-12A9BEA259C8}"/>
              </a:ext>
            </a:extLst>
          </p:cNvPr>
          <p:cNvSpPr>
            <a:spLocks noGrp="1"/>
          </p:cNvSpPr>
          <p:nvPr>
            <p:ph type="sldNum" sz="quarter" idx="12"/>
          </p:nvPr>
        </p:nvSpPr>
        <p:spPr/>
        <p:txBody>
          <a:bodyPr/>
          <a:lstStyle/>
          <a:p>
            <a:fld id="{8D259167-9571-4437-AC1A-225279748C47}" type="slidenum">
              <a:rPr lang="en-US" smtClean="0"/>
              <a:t>104</a:t>
            </a:fld>
            <a:endParaRPr lang="en-US"/>
          </a:p>
        </p:txBody>
      </p:sp>
    </p:spTree>
    <p:extLst>
      <p:ext uri="{BB962C8B-B14F-4D97-AF65-F5344CB8AC3E}">
        <p14:creationId xmlns:p14="http://schemas.microsoft.com/office/powerpoint/2010/main" val="875303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662591-7E87-1AF9-B928-CD5AD06AF474}"/>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XGBoost</a:t>
            </a:r>
          </a:p>
        </p:txBody>
      </p:sp>
      <p:graphicFrame>
        <p:nvGraphicFramePr>
          <p:cNvPr id="18" name="Content Placeholder 2">
            <a:extLst>
              <a:ext uri="{FF2B5EF4-FFF2-40B4-BE49-F238E27FC236}">
                <a16:creationId xmlns:a16="http://schemas.microsoft.com/office/drawing/2014/main" id="{EDA79E53-2BA1-FCE4-D56B-B202FB26FC58}"/>
              </a:ext>
            </a:extLst>
          </p:cNvPr>
          <p:cNvGraphicFramePr>
            <a:graphicFrameLocks noGrp="1"/>
          </p:cNvGraphicFramePr>
          <p:nvPr>
            <p:ph idx="1"/>
            <p:extLst>
              <p:ext uri="{D42A27DB-BD31-4B8C-83A1-F6EECF244321}">
                <p14:modId xmlns:p14="http://schemas.microsoft.com/office/powerpoint/2010/main" val="1636497656"/>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92E57FC-47BA-9B80-743B-1632D160578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580F8A4E-532B-5FFD-FD9E-684331F5185A}"/>
              </a:ext>
            </a:extLst>
          </p:cNvPr>
          <p:cNvSpPr>
            <a:spLocks noGrp="1"/>
          </p:cNvSpPr>
          <p:nvPr>
            <p:ph type="sldNum" sz="quarter" idx="12"/>
          </p:nvPr>
        </p:nvSpPr>
        <p:spPr/>
        <p:txBody>
          <a:bodyPr/>
          <a:lstStyle/>
          <a:p>
            <a:fld id="{8D259167-9571-4437-AC1A-225279748C47}" type="slidenum">
              <a:rPr lang="en-US" smtClean="0"/>
              <a:t>105</a:t>
            </a:fld>
            <a:endParaRPr lang="en-US"/>
          </a:p>
        </p:txBody>
      </p:sp>
    </p:spTree>
    <p:extLst>
      <p:ext uri="{BB962C8B-B14F-4D97-AF65-F5344CB8AC3E}">
        <p14:creationId xmlns:p14="http://schemas.microsoft.com/office/powerpoint/2010/main" val="27921984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48ADF-3326-4C47-69FE-363077E01932}"/>
              </a:ext>
            </a:extLst>
          </p:cNvPr>
          <p:cNvSpPr>
            <a:spLocks noGrp="1"/>
          </p:cNvSpPr>
          <p:nvPr>
            <p:ph type="title"/>
          </p:nvPr>
        </p:nvSpPr>
        <p:spPr/>
        <p:txBody>
          <a:bodyPr/>
          <a:lstStyle/>
          <a:p>
            <a:r>
              <a:rPr lang="en-US" err="1"/>
              <a:t>XGBoost</a:t>
            </a:r>
            <a:endParaRPr lang="en-US"/>
          </a:p>
        </p:txBody>
      </p:sp>
      <p:graphicFrame>
        <p:nvGraphicFramePr>
          <p:cNvPr id="5" name="Content Placeholder 2">
            <a:extLst>
              <a:ext uri="{FF2B5EF4-FFF2-40B4-BE49-F238E27FC236}">
                <a16:creationId xmlns:a16="http://schemas.microsoft.com/office/drawing/2014/main" id="{BA971FD6-83CF-47EA-4E1C-73C467C636D2}"/>
              </a:ext>
            </a:extLst>
          </p:cNvPr>
          <p:cNvGraphicFramePr>
            <a:graphicFrameLocks noGrp="1"/>
          </p:cNvGraphicFramePr>
          <p:nvPr>
            <p:ph idx="1"/>
            <p:extLst>
              <p:ext uri="{D42A27DB-BD31-4B8C-83A1-F6EECF244321}">
                <p14:modId xmlns:p14="http://schemas.microsoft.com/office/powerpoint/2010/main" val="987044100"/>
              </p:ext>
            </p:extLst>
          </p:nvPr>
        </p:nvGraphicFramePr>
        <p:xfrm>
          <a:off x="838200" y="1514475"/>
          <a:ext cx="10515600" cy="4662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4B3B80E-80A9-8A35-4327-FF7458F55170}"/>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4B06C6A9-086B-01BC-BEA1-4B6708346A27}"/>
              </a:ext>
            </a:extLst>
          </p:cNvPr>
          <p:cNvSpPr>
            <a:spLocks noGrp="1"/>
          </p:cNvSpPr>
          <p:nvPr>
            <p:ph type="sldNum" sz="quarter" idx="12"/>
          </p:nvPr>
        </p:nvSpPr>
        <p:spPr/>
        <p:txBody>
          <a:bodyPr/>
          <a:lstStyle/>
          <a:p>
            <a:fld id="{8D259167-9571-4437-AC1A-225279748C47}" type="slidenum">
              <a:rPr lang="en-US" smtClean="0"/>
              <a:t>106</a:t>
            </a:fld>
            <a:endParaRPr lang="en-US"/>
          </a:p>
        </p:txBody>
      </p:sp>
    </p:spTree>
    <p:extLst>
      <p:ext uri="{BB962C8B-B14F-4D97-AF65-F5344CB8AC3E}">
        <p14:creationId xmlns:p14="http://schemas.microsoft.com/office/powerpoint/2010/main" val="1187704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45963D-BA7C-14D4-4350-8F6518DC3343}"/>
              </a:ext>
            </a:extLst>
          </p:cNvPr>
          <p:cNvSpPr>
            <a:spLocks noGrp="1"/>
          </p:cNvSpPr>
          <p:nvPr>
            <p:ph type="title"/>
          </p:nvPr>
        </p:nvSpPr>
        <p:spPr>
          <a:xfrm>
            <a:off x="1148025" y="294538"/>
            <a:ext cx="9895951" cy="1033669"/>
          </a:xfrm>
        </p:spPr>
        <p:txBody>
          <a:bodyPr>
            <a:normAutofit/>
          </a:bodyPr>
          <a:lstStyle/>
          <a:p>
            <a:r>
              <a:rPr lang="en-US" sz="4000">
                <a:solidFill>
                  <a:srgbClr val="FFFFFF"/>
                </a:solidFill>
              </a:rPr>
              <a:t>Feature Engineering Tools</a:t>
            </a:r>
          </a:p>
        </p:txBody>
      </p:sp>
      <p:graphicFrame>
        <p:nvGraphicFramePr>
          <p:cNvPr id="18" name="Content Placeholder 2">
            <a:extLst>
              <a:ext uri="{FF2B5EF4-FFF2-40B4-BE49-F238E27FC236}">
                <a16:creationId xmlns:a16="http://schemas.microsoft.com/office/drawing/2014/main" id="{D2CD5FE4-146B-BF47-BDFA-2DF599C0DA73}"/>
              </a:ext>
            </a:extLst>
          </p:cNvPr>
          <p:cNvGraphicFramePr>
            <a:graphicFrameLocks noGrp="1"/>
          </p:cNvGraphicFramePr>
          <p:nvPr>
            <p:ph idx="1"/>
            <p:extLst>
              <p:ext uri="{D42A27DB-BD31-4B8C-83A1-F6EECF244321}">
                <p14:modId xmlns:p14="http://schemas.microsoft.com/office/powerpoint/2010/main" val="2006280543"/>
              </p:ext>
            </p:extLst>
          </p:nvPr>
        </p:nvGraphicFramePr>
        <p:xfrm>
          <a:off x="1800225" y="3308797"/>
          <a:ext cx="8591551" cy="3149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7947D888-368F-8292-F5F9-896058D02138}"/>
              </a:ext>
            </a:extLst>
          </p:cNvPr>
          <p:cNvSpPr txBox="1"/>
          <p:nvPr/>
        </p:nvSpPr>
        <p:spPr>
          <a:xfrm>
            <a:off x="1205175" y="1852950"/>
            <a:ext cx="9781650" cy="1200329"/>
          </a:xfrm>
          <a:prstGeom prst="rect">
            <a:avLst/>
          </a:prstGeom>
          <a:noFill/>
        </p:spPr>
        <p:txBody>
          <a:bodyPr wrap="square">
            <a:spAutoFit/>
          </a:bodyPr>
          <a:lstStyle/>
          <a:p>
            <a:pPr marL="285750" indent="-285750" algn="just">
              <a:buFont typeface="Arial" panose="020B0604020202020204" pitchFamily="34" charset="0"/>
              <a:buChar char="•"/>
            </a:pPr>
            <a:r>
              <a:rPr lang="en-US" sz="1800"/>
              <a:t>Feature engineering is a crucial step in data preprocessing, and there are several tools available to streamline the process.</a:t>
            </a:r>
          </a:p>
          <a:p>
            <a:pPr marL="285750" indent="-285750" algn="just">
              <a:buFont typeface="Arial" panose="020B0604020202020204" pitchFamily="34" charset="0"/>
              <a:buChar char="•"/>
            </a:pPr>
            <a:r>
              <a:rPr lang="en-US" sz="1800"/>
              <a:t>These tools provide automation and support for generating, selecting, and transforming features efficiently. They are:</a:t>
            </a:r>
          </a:p>
        </p:txBody>
      </p:sp>
      <p:sp>
        <p:nvSpPr>
          <p:cNvPr id="7" name="Footer Placeholder 6">
            <a:extLst>
              <a:ext uri="{FF2B5EF4-FFF2-40B4-BE49-F238E27FC236}">
                <a16:creationId xmlns:a16="http://schemas.microsoft.com/office/drawing/2014/main" id="{4CD8B57D-7C93-ACBB-AF52-A01DC77A6737}"/>
              </a:ext>
            </a:extLst>
          </p:cNvPr>
          <p:cNvSpPr>
            <a:spLocks noGrp="1"/>
          </p:cNvSpPr>
          <p:nvPr>
            <p:ph type="ftr" sz="quarter" idx="11"/>
          </p:nvPr>
        </p:nvSpPr>
        <p:spPr/>
        <p:txBody>
          <a:bodyPr/>
          <a:lstStyle/>
          <a:p>
            <a:r>
              <a:rPr lang="en-US"/>
              <a:t>Feature Engineering</a:t>
            </a:r>
          </a:p>
        </p:txBody>
      </p:sp>
      <p:sp>
        <p:nvSpPr>
          <p:cNvPr id="17" name="Slide Number Placeholder 16">
            <a:extLst>
              <a:ext uri="{FF2B5EF4-FFF2-40B4-BE49-F238E27FC236}">
                <a16:creationId xmlns:a16="http://schemas.microsoft.com/office/drawing/2014/main" id="{9CABABDC-D47B-6D89-2BC9-4C1CC75A1310}"/>
              </a:ext>
            </a:extLst>
          </p:cNvPr>
          <p:cNvSpPr>
            <a:spLocks noGrp="1"/>
          </p:cNvSpPr>
          <p:nvPr>
            <p:ph type="sldNum" sz="quarter" idx="12"/>
          </p:nvPr>
        </p:nvSpPr>
        <p:spPr/>
        <p:txBody>
          <a:bodyPr/>
          <a:lstStyle/>
          <a:p>
            <a:fld id="{8D259167-9571-4437-AC1A-225279748C47}" type="slidenum">
              <a:rPr lang="en-US" smtClean="0"/>
              <a:t>107</a:t>
            </a:fld>
            <a:endParaRPr lang="en-US"/>
          </a:p>
        </p:txBody>
      </p:sp>
    </p:spTree>
    <p:extLst>
      <p:ext uri="{BB962C8B-B14F-4D97-AF65-F5344CB8AC3E}">
        <p14:creationId xmlns:p14="http://schemas.microsoft.com/office/powerpoint/2010/main" val="38565567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83130B-F4FC-7D63-541A-F1AD602579B2}"/>
              </a:ext>
            </a:extLst>
          </p:cNvPr>
          <p:cNvSpPr>
            <a:spLocks noGrp="1"/>
          </p:cNvSpPr>
          <p:nvPr>
            <p:ph type="title"/>
          </p:nvPr>
        </p:nvSpPr>
        <p:spPr>
          <a:xfrm>
            <a:off x="5596501" y="489508"/>
            <a:ext cx="5754896" cy="1667569"/>
          </a:xfrm>
        </p:spPr>
        <p:txBody>
          <a:bodyPr anchor="b">
            <a:normAutofit/>
          </a:bodyPr>
          <a:lstStyle/>
          <a:p>
            <a:r>
              <a:rPr lang="en-US" sz="4000"/>
              <a:t>Featuretools</a:t>
            </a:r>
          </a:p>
        </p:txBody>
      </p:sp>
      <p:pic>
        <p:nvPicPr>
          <p:cNvPr id="7" name="Graphic 6" descr="Fingerprint">
            <a:extLst>
              <a:ext uri="{FF2B5EF4-FFF2-40B4-BE49-F238E27FC236}">
                <a16:creationId xmlns:a16="http://schemas.microsoft.com/office/drawing/2014/main" id="{BA75330A-558A-1802-07C4-79500A05D3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29059A26-B2D2-0197-69CA-EE6AA8BA33CE}"/>
              </a:ext>
            </a:extLst>
          </p:cNvPr>
          <p:cNvSpPr>
            <a:spLocks noGrp="1"/>
          </p:cNvSpPr>
          <p:nvPr>
            <p:ph idx="1"/>
          </p:nvPr>
        </p:nvSpPr>
        <p:spPr>
          <a:xfrm>
            <a:off x="5596502" y="2405894"/>
            <a:ext cx="5754896" cy="3197464"/>
          </a:xfrm>
        </p:spPr>
        <p:txBody>
          <a:bodyPr anchor="t">
            <a:normAutofit/>
          </a:bodyPr>
          <a:lstStyle/>
          <a:p>
            <a:pPr algn="just"/>
            <a:r>
              <a:rPr lang="en-US" sz="2000"/>
              <a:t>A Python library for automatic feature engineering on structured data.</a:t>
            </a:r>
          </a:p>
          <a:p>
            <a:pPr algn="just"/>
            <a:r>
              <a:rPr lang="en-US" sz="2000"/>
              <a:t>Key Features:</a:t>
            </a:r>
          </a:p>
          <a:p>
            <a:pPr lvl="1" algn="just"/>
            <a:r>
              <a:rPr lang="en-US" sz="2000"/>
              <a:t>Automated feature engineering using ML algorithms.</a:t>
            </a:r>
          </a:p>
          <a:p>
            <a:pPr lvl="1" algn="just"/>
            <a:r>
              <a:rPr lang="en-US" sz="2000"/>
              <a:t>Handles time-dependent data.</a:t>
            </a:r>
          </a:p>
          <a:p>
            <a:pPr lvl="1" algn="just"/>
            <a:r>
              <a:rPr lang="en-US" sz="2000"/>
              <a:t>Integrates with pandas and scikit-learn.</a:t>
            </a:r>
          </a:p>
          <a:p>
            <a:pPr lvl="1" algn="just"/>
            <a:r>
              <a:rPr lang="en-US" sz="2000"/>
              <a:t>Offers visualization tools and extensive documentation.</a:t>
            </a:r>
          </a:p>
        </p:txBody>
      </p:sp>
      <p:sp>
        <p:nvSpPr>
          <p:cNvPr id="28" name="Rectangle 27">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240B48C-F807-5E4B-7FD5-C154ED7C7A2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84A27D8B-411B-EF90-3420-74BF1140694D}"/>
              </a:ext>
            </a:extLst>
          </p:cNvPr>
          <p:cNvSpPr>
            <a:spLocks noGrp="1"/>
          </p:cNvSpPr>
          <p:nvPr>
            <p:ph type="sldNum" sz="quarter" idx="12"/>
          </p:nvPr>
        </p:nvSpPr>
        <p:spPr/>
        <p:txBody>
          <a:bodyPr/>
          <a:lstStyle/>
          <a:p>
            <a:fld id="{8D259167-9571-4437-AC1A-225279748C47}" type="slidenum">
              <a:rPr lang="en-US" smtClean="0"/>
              <a:t>108</a:t>
            </a:fld>
            <a:endParaRPr lang="en-US"/>
          </a:p>
        </p:txBody>
      </p:sp>
    </p:spTree>
    <p:extLst>
      <p:ext uri="{BB962C8B-B14F-4D97-AF65-F5344CB8AC3E}">
        <p14:creationId xmlns:p14="http://schemas.microsoft.com/office/powerpoint/2010/main" val="6526614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83868-B4CF-3846-706E-2BFDB5E45C96}"/>
              </a:ext>
            </a:extLst>
          </p:cNvPr>
          <p:cNvSpPr>
            <a:spLocks noGrp="1"/>
          </p:cNvSpPr>
          <p:nvPr>
            <p:ph type="title"/>
          </p:nvPr>
        </p:nvSpPr>
        <p:spPr>
          <a:xfrm>
            <a:off x="5596501" y="489508"/>
            <a:ext cx="5754896" cy="1667569"/>
          </a:xfrm>
        </p:spPr>
        <p:txBody>
          <a:bodyPr anchor="b">
            <a:normAutofit/>
          </a:bodyPr>
          <a:lstStyle/>
          <a:p>
            <a:r>
              <a:rPr lang="en-US" sz="4000"/>
              <a:t>TPOT (Tree-based Pipeline Optimization Tool):</a:t>
            </a:r>
          </a:p>
        </p:txBody>
      </p:sp>
      <p:pic>
        <p:nvPicPr>
          <p:cNvPr id="18" name="Graphic 17" descr="Laptop Secure">
            <a:extLst>
              <a:ext uri="{FF2B5EF4-FFF2-40B4-BE49-F238E27FC236}">
                <a16:creationId xmlns:a16="http://schemas.microsoft.com/office/drawing/2014/main" id="{F9853040-ED65-9DE4-6EF1-03495C0BD7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C0D6CCC7-96DB-A543-4ECE-C0D4BBF97C79}"/>
              </a:ext>
            </a:extLst>
          </p:cNvPr>
          <p:cNvSpPr>
            <a:spLocks noGrp="1"/>
          </p:cNvSpPr>
          <p:nvPr>
            <p:ph idx="1"/>
          </p:nvPr>
        </p:nvSpPr>
        <p:spPr>
          <a:xfrm>
            <a:off x="5596502" y="2405894"/>
            <a:ext cx="5754896" cy="3197464"/>
          </a:xfrm>
        </p:spPr>
        <p:txBody>
          <a:bodyPr anchor="t">
            <a:normAutofit/>
          </a:bodyPr>
          <a:lstStyle/>
          <a:p>
            <a:pPr algn="just"/>
            <a:r>
              <a:rPr lang="en-US" sz="2000"/>
              <a:t>An automated machine learning tool that includes feature engineering.</a:t>
            </a:r>
          </a:p>
          <a:p>
            <a:pPr algn="just"/>
            <a:r>
              <a:rPr lang="en-US" sz="2000"/>
              <a:t>Key Features:</a:t>
            </a:r>
          </a:p>
          <a:p>
            <a:pPr lvl="1" algn="just"/>
            <a:r>
              <a:rPr lang="en-US" sz="2000"/>
              <a:t>Automatic feature selection and transformation.</a:t>
            </a:r>
          </a:p>
          <a:p>
            <a:pPr lvl="1" algn="just"/>
            <a:r>
              <a:rPr lang="en-US" sz="2000"/>
              <a:t>Supports various ML models.</a:t>
            </a:r>
          </a:p>
          <a:p>
            <a:pPr lvl="1" algn="just"/>
            <a:r>
              <a:rPr lang="en-US" sz="2000"/>
              <a:t>Manages missing data and categorical variables.</a:t>
            </a:r>
          </a:p>
          <a:p>
            <a:pPr lvl="1" algn="just"/>
            <a:r>
              <a:rPr lang="en-US" sz="2000"/>
              <a:t>Integrates with scikit-learn and pandas.</a:t>
            </a:r>
          </a:p>
        </p:txBody>
      </p:sp>
      <p:sp>
        <p:nvSpPr>
          <p:cNvPr id="37" name="Rectangle 3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F04AAA-A6D5-EF3A-DDD7-52467B9411FB}"/>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CDA4749C-38E1-14E1-C1FD-B86A6625E90C}"/>
              </a:ext>
            </a:extLst>
          </p:cNvPr>
          <p:cNvSpPr>
            <a:spLocks noGrp="1"/>
          </p:cNvSpPr>
          <p:nvPr>
            <p:ph type="sldNum" sz="quarter" idx="12"/>
          </p:nvPr>
        </p:nvSpPr>
        <p:spPr/>
        <p:txBody>
          <a:bodyPr/>
          <a:lstStyle/>
          <a:p>
            <a:fld id="{8D259167-9571-4437-AC1A-225279748C47}" type="slidenum">
              <a:rPr lang="en-US" smtClean="0"/>
              <a:t>109</a:t>
            </a:fld>
            <a:endParaRPr lang="en-US"/>
          </a:p>
        </p:txBody>
      </p:sp>
    </p:spTree>
    <p:extLst>
      <p:ext uri="{BB962C8B-B14F-4D97-AF65-F5344CB8AC3E}">
        <p14:creationId xmlns:p14="http://schemas.microsoft.com/office/powerpoint/2010/main" val="4221869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18BF55-3BA2-EB84-22AC-F8F2C5037A0C}"/>
                  </a:ext>
                </a:extLst>
              </p:cNvPr>
              <p:cNvSpPr>
                <a:spLocks noGrp="1"/>
              </p:cNvSpPr>
              <p:nvPr>
                <p:ph idx="1"/>
              </p:nvPr>
            </p:nvSpPr>
            <p:spPr>
              <a:xfrm>
                <a:off x="761800" y="2127380"/>
                <a:ext cx="5334197" cy="4112700"/>
              </a:xfrm>
            </p:spPr>
            <p:txBody>
              <a:bodyPr anchor="ctr">
                <a:normAutofit fontScale="92500" lnSpcReduction="20000"/>
              </a:bodyPr>
              <a:lstStyle/>
              <a:p>
                <a:pPr algn="just">
                  <a:buFont typeface="Arial" panose="020B0604020202020204" pitchFamily="34" charset="0"/>
                  <a:buChar char="•"/>
                </a:pPr>
                <a:r>
                  <a:rPr lang="en-US" sz="1800" b="1" i="0">
                    <a:effectLst/>
                    <a:latin typeface="Söhne"/>
                  </a:rPr>
                  <a:t>Multidimensional Features:</a:t>
                </a:r>
                <a:endParaRPr lang="en-US" sz="1800" b="0" i="0">
                  <a:effectLst/>
                  <a:latin typeface="Söhne"/>
                </a:endParaRPr>
              </a:p>
              <a:p>
                <a:pPr marL="457200" lvl="1" indent="0" algn="just">
                  <a:buNone/>
                </a:pPr>
                <a:r>
                  <a:rPr lang="en-US" sz="1800" b="0" i="0">
                    <a:effectLst/>
                    <a:latin typeface="Söhne"/>
                  </a:rPr>
                  <a:t>Real-world data often involves multiple features. In this case, we have a multi-dimensional feature vector.</a:t>
                </a:r>
              </a:p>
              <a:p>
                <a:pPr algn="just">
                  <a:buFont typeface="Arial" panose="020B0604020202020204" pitchFamily="34" charset="0"/>
                  <a:buChar char="•"/>
                </a:pPr>
                <a:r>
                  <a:rPr lang="en-US" sz="1800" b="1" i="0">
                    <a:effectLst/>
                    <a:latin typeface="Söhne"/>
                  </a:rPr>
                  <a:t>Example:</a:t>
                </a:r>
                <a:endParaRPr lang="en-US" sz="1800" b="0" i="0">
                  <a:effectLst/>
                  <a:latin typeface="Söhne"/>
                </a:endParaRPr>
              </a:p>
              <a:p>
                <a:pPr marL="457200" lvl="1" indent="0" algn="just">
                  <a:buNone/>
                </a:pPr>
                <a:r>
                  <a:rPr lang="en-US" sz="1800" b="0" i="0">
                    <a:effectLst/>
                    <a:latin typeface="Söhne"/>
                  </a:rPr>
                  <a:t>Consider a dataset with several features such as Age, Income, and Education."</a:t>
                </a:r>
              </a:p>
              <a:p>
                <a:pPr marL="457200" lvl="1" indent="0" algn="just">
                  <a:buNone/>
                </a:pPr>
                <a:r>
                  <a:rPr lang="en-US" sz="1800" b="0" i="0">
                    <a:effectLst/>
                    <a:latin typeface="Söhne"/>
                  </a:rPr>
                  <a:t>Display: </a:t>
                </a:r>
                <a:endParaRPr lang="en-US" sz="1800" b="0" i="1">
                  <a:effectLst/>
                  <a:latin typeface="Cambria Math" panose="02040503050406030204" pitchFamily="18" charset="0"/>
                </a:endParaRPr>
              </a:p>
              <a:p>
                <a:pPr marL="457200" lvl="1" indent="0" algn="just">
                  <a:buNone/>
                </a:pPr>
                <a14:m>
                  <m:oMathPara xmlns:m="http://schemas.openxmlformats.org/officeDocument/2006/math">
                    <m:oMathParaPr>
                      <m:jc m:val="centerGroup"/>
                    </m:oMathParaPr>
                    <m:oMath xmlns:m="http://schemas.openxmlformats.org/officeDocument/2006/math">
                      <m:r>
                        <a:rPr lang="en-US" sz="1800" b="0" i="1" dirty="0" smtClean="0">
                          <a:effectLst/>
                          <a:latin typeface="Cambria Math" panose="02040503050406030204" pitchFamily="18" charset="0"/>
                        </a:rPr>
                        <m:t>𝐹𝑒𝑎𝑡𝑢𝑟𝑒</m:t>
                      </m:r>
                      <m:r>
                        <a:rPr lang="en-US" sz="1800" b="0" i="1" dirty="0" smtClean="0">
                          <a:effectLst/>
                          <a:latin typeface="Cambria Math" panose="02040503050406030204" pitchFamily="18" charset="0"/>
                        </a:rPr>
                        <m:t> </m:t>
                      </m:r>
                      <m:r>
                        <a:rPr lang="en-US" sz="1800" b="0" i="1" dirty="0" smtClean="0">
                          <a:effectLst/>
                          <a:latin typeface="Cambria Math" panose="02040503050406030204" pitchFamily="18" charset="0"/>
                        </a:rPr>
                        <m:t>𝑉𝑒𝑐𝑡𝑜𝑟</m:t>
                      </m:r>
                      <m:r>
                        <a:rPr lang="en-US" sz="1800" b="0" i="1" dirty="0" smtClean="0">
                          <a:effectLst/>
                          <a:latin typeface="Cambria Math" panose="02040503050406030204" pitchFamily="18" charset="0"/>
                        </a:rPr>
                        <m:t>=</m:t>
                      </m:r>
                      <m:r>
                        <a:rPr lang="en-US" sz="1800" b="0" i="1" dirty="0" smtClean="0">
                          <a:effectLst/>
                          <a:latin typeface="Cambria Math" panose="02040503050406030204" pitchFamily="18" charset="0"/>
                        </a:rPr>
                        <m:t>𝐹𝑒𝑎𝑡𝑢𝑟𝑒</m:t>
                      </m:r>
                      <m:r>
                        <a:rPr lang="en-US" sz="1800" b="0" i="1" dirty="0" smtClean="0">
                          <a:effectLst/>
                          <a:latin typeface="Cambria Math" panose="02040503050406030204" pitchFamily="18" charset="0"/>
                        </a:rPr>
                        <m:t> </m:t>
                      </m:r>
                      <m:r>
                        <a:rPr lang="en-US" sz="1800" b="0" i="1" dirty="0" smtClean="0">
                          <a:effectLst/>
                          <a:latin typeface="Cambria Math" panose="02040503050406030204" pitchFamily="18" charset="0"/>
                        </a:rPr>
                        <m:t>𝑉𝑒𝑐𝑡𝑜𝑟</m:t>
                      </m:r>
                      <m:r>
                        <a:rPr lang="en-US" sz="1800" b="0" i="1" dirty="0" smtClean="0">
                          <a:effectLst/>
                          <a:latin typeface="Cambria Math" panose="02040503050406030204" pitchFamily="18" charset="0"/>
                        </a:rPr>
                        <m:t>=[</m:t>
                      </m:r>
                      <m:r>
                        <a:rPr lang="en-US" sz="1800" b="0" i="1" dirty="0" err="1">
                          <a:effectLst/>
                          <a:latin typeface="Cambria Math" panose="02040503050406030204" pitchFamily="18" charset="0"/>
                        </a:rPr>
                        <m:t>𝐴𝑔𝑒</m:t>
                      </m:r>
                      <m:r>
                        <a:rPr lang="en-US" sz="1800" b="0" i="1" dirty="0" err="1">
                          <a:effectLst/>
                          <a:latin typeface="Cambria Math" panose="02040503050406030204" pitchFamily="18" charset="0"/>
                        </a:rPr>
                        <m:t>,</m:t>
                      </m:r>
                      <m:r>
                        <a:rPr lang="en-US" sz="1800" b="0" i="1" dirty="0" err="1">
                          <a:effectLst/>
                          <a:latin typeface="Cambria Math" panose="02040503050406030204" pitchFamily="18" charset="0"/>
                        </a:rPr>
                        <m:t>𝐼𝑛𝑐𝑜𝑚𝑒</m:t>
                      </m:r>
                      <m:r>
                        <a:rPr lang="en-US" sz="1800" b="0" i="1" dirty="0" err="1">
                          <a:effectLst/>
                          <a:latin typeface="Cambria Math" panose="02040503050406030204" pitchFamily="18" charset="0"/>
                        </a:rPr>
                        <m:t>,</m:t>
                      </m:r>
                      <m:r>
                        <a:rPr lang="en-US" sz="1800" b="0" i="1" dirty="0" err="1">
                          <a:effectLst/>
                          <a:latin typeface="Cambria Math" panose="02040503050406030204" pitchFamily="18" charset="0"/>
                        </a:rPr>
                        <m:t>𝐸𝑑𝑢𝑐𝑎𝑡𝑖𝑜𝑛</m:t>
                      </m:r>
                      <m:r>
                        <a:rPr lang="en-US" sz="1800" b="0" i="1" dirty="0">
                          <a:effectLst/>
                          <a:latin typeface="Cambria Math" panose="02040503050406030204" pitchFamily="18" charset="0"/>
                        </a:rPr>
                        <m:t>]</m:t>
                      </m:r>
                    </m:oMath>
                  </m:oMathPara>
                </a14:m>
                <a:endParaRPr lang="en-US" sz="1800" b="0" i="0">
                  <a:effectLst/>
                  <a:latin typeface="Söhne"/>
                </a:endParaRPr>
              </a:p>
              <a:p>
                <a:pPr algn="just">
                  <a:buFont typeface="Arial" panose="020B0604020202020204" pitchFamily="34" charset="0"/>
                  <a:buChar char="•"/>
                </a:pPr>
                <a:r>
                  <a:rPr lang="en-US" sz="1800" b="1" i="0">
                    <a:effectLst/>
                    <a:latin typeface="Söhne"/>
                  </a:rPr>
                  <a:t>Explanation:</a:t>
                </a:r>
                <a:endParaRPr lang="en-US" sz="1800" b="0" i="0">
                  <a:effectLst/>
                  <a:latin typeface="Söhne"/>
                </a:endParaRPr>
              </a:p>
              <a:p>
                <a:pPr marL="742950" lvl="1" indent="-285750" algn="just">
                  <a:buFont typeface="Arial" panose="020B0604020202020204" pitchFamily="34" charset="0"/>
                  <a:buChar char="•"/>
                </a:pPr>
                <a:r>
                  <a:rPr lang="en-US" sz="1800" b="0" i="0">
                    <a:effectLst/>
                    <a:latin typeface="Söhne"/>
                  </a:rPr>
                  <a:t>Each element in this vector represents a distinct feature, and together they form a feature vector.</a:t>
                </a:r>
              </a:p>
              <a:p>
                <a:pPr algn="just">
                  <a:buFont typeface="Arial" panose="020B0604020202020204" pitchFamily="34" charset="0"/>
                  <a:buChar char="•"/>
                </a:pPr>
                <a:r>
                  <a:rPr lang="en-US" sz="1800" b="1" i="0">
                    <a:effectLst/>
                    <a:latin typeface="Söhne"/>
                  </a:rPr>
                  <a:t>Significance:</a:t>
                </a:r>
                <a:endParaRPr lang="en-US" sz="1800" b="0" i="0">
                  <a:effectLst/>
                  <a:latin typeface="Söhne"/>
                </a:endParaRPr>
              </a:p>
              <a:p>
                <a:pPr marL="742950" lvl="1" indent="-285750" algn="just">
                  <a:buFont typeface="Arial" panose="020B0604020202020204" pitchFamily="34" charset="0"/>
                  <a:buChar char="•"/>
                </a:pPr>
                <a:r>
                  <a:rPr lang="en-US" sz="1800" b="0" i="0">
                    <a:effectLst/>
                    <a:latin typeface="Söhne"/>
                  </a:rPr>
                  <a:t>This multi-dimensional representation enables us to work with multiple features simultaneously and capture complex relationships within the data.</a:t>
                </a:r>
              </a:p>
              <a:p>
                <a:pPr algn="just"/>
                <a:endParaRPr lang="en-US" sz="1800"/>
              </a:p>
            </p:txBody>
          </p:sp>
        </mc:Choice>
        <mc:Fallback xmlns="">
          <p:sp>
            <p:nvSpPr>
              <p:cNvPr id="3" name="Content Placeholder 2">
                <a:extLst>
                  <a:ext uri="{FF2B5EF4-FFF2-40B4-BE49-F238E27FC236}">
                    <a16:creationId xmlns:a16="http://schemas.microsoft.com/office/drawing/2014/main" id="{0418BF55-3BA2-EB84-22AC-F8F2C5037A0C}"/>
                  </a:ext>
                </a:extLst>
              </p:cNvPr>
              <p:cNvSpPr>
                <a:spLocks noGrp="1" noRot="1" noChangeAspect="1" noMove="1" noResize="1" noEditPoints="1" noAdjustHandles="1" noChangeArrowheads="1" noChangeShapeType="1" noTextEdit="1"/>
              </p:cNvSpPr>
              <p:nvPr>
                <p:ph idx="1"/>
              </p:nvPr>
            </p:nvSpPr>
            <p:spPr>
              <a:xfrm>
                <a:off x="761800" y="2127380"/>
                <a:ext cx="5334197" cy="4112700"/>
              </a:xfrm>
              <a:blipFill>
                <a:blip r:embed="rId2"/>
                <a:stretch>
                  <a:fillRect l="-571" t="-4296" r="-686"/>
                </a:stretch>
              </a:blipFill>
            </p:spPr>
            <p:txBody>
              <a:bodyPr/>
              <a:lstStyle/>
              <a:p>
                <a:r>
                  <a:rPr lang="en-US">
                    <a:noFill/>
                  </a:rPr>
                  <a:t> </a:t>
                </a:r>
              </a:p>
            </p:txBody>
          </p:sp>
        </mc:Fallback>
      </mc:AlternateContent>
      <p:pic>
        <p:nvPicPr>
          <p:cNvPr id="5" name="Picture 4" descr="Complex maths formulae on a blackboard">
            <a:extLst>
              <a:ext uri="{FF2B5EF4-FFF2-40B4-BE49-F238E27FC236}">
                <a16:creationId xmlns:a16="http://schemas.microsoft.com/office/drawing/2014/main" id="{6FC865AE-83EC-75BD-1BED-C94A00BFD3A9}"/>
              </a:ext>
            </a:extLst>
          </p:cNvPr>
          <p:cNvPicPr>
            <a:picLocks noChangeAspect="1"/>
          </p:cNvPicPr>
          <p:nvPr/>
        </p:nvPicPr>
        <p:blipFill rotWithShape="1">
          <a:blip r:embed="rId3"/>
          <a:srcRect l="28616" r="14695" b="2"/>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Title 1">
            <a:extLst>
              <a:ext uri="{FF2B5EF4-FFF2-40B4-BE49-F238E27FC236}">
                <a16:creationId xmlns:a16="http://schemas.microsoft.com/office/drawing/2014/main" id="{7DCC43DA-4792-3D81-A2C1-89A281E012BF}"/>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Mathematical Representation</a:t>
            </a:r>
          </a:p>
        </p:txBody>
      </p:sp>
      <p:sp>
        <p:nvSpPr>
          <p:cNvPr id="8" name="Footer Placeholder 7">
            <a:extLst>
              <a:ext uri="{FF2B5EF4-FFF2-40B4-BE49-F238E27FC236}">
                <a16:creationId xmlns:a16="http://schemas.microsoft.com/office/drawing/2014/main" id="{68575B3D-BE94-7CFC-DDA5-F7DE9C1AD80D}"/>
              </a:ext>
            </a:extLst>
          </p:cNvPr>
          <p:cNvSpPr>
            <a:spLocks noGrp="1"/>
          </p:cNvSpPr>
          <p:nvPr>
            <p:ph type="ftr" sz="quarter" idx="11"/>
          </p:nvPr>
        </p:nvSpPr>
        <p:spPr/>
        <p:txBody>
          <a:bodyPr/>
          <a:lstStyle/>
          <a:p>
            <a:r>
              <a:rPr lang="en-US"/>
              <a:t>Feature Engineering</a:t>
            </a:r>
          </a:p>
        </p:txBody>
      </p:sp>
      <p:sp>
        <p:nvSpPr>
          <p:cNvPr id="10" name="Slide Number Placeholder 9">
            <a:extLst>
              <a:ext uri="{FF2B5EF4-FFF2-40B4-BE49-F238E27FC236}">
                <a16:creationId xmlns:a16="http://schemas.microsoft.com/office/drawing/2014/main" id="{12002F4E-3E5E-4226-12F9-1FCE41D60364}"/>
              </a:ext>
            </a:extLst>
          </p:cNvPr>
          <p:cNvSpPr>
            <a:spLocks noGrp="1"/>
          </p:cNvSpPr>
          <p:nvPr>
            <p:ph type="sldNum" sz="quarter" idx="12"/>
          </p:nvPr>
        </p:nvSpPr>
        <p:spPr/>
        <p:txBody>
          <a:bodyPr/>
          <a:lstStyle/>
          <a:p>
            <a:fld id="{8D259167-9571-4437-AC1A-225279748C47}" type="slidenum">
              <a:rPr lang="en-US" smtClean="0"/>
              <a:t>11</a:t>
            </a:fld>
            <a:endParaRPr lang="en-US"/>
          </a:p>
        </p:txBody>
      </p:sp>
    </p:spTree>
    <p:extLst>
      <p:ext uri="{BB962C8B-B14F-4D97-AF65-F5344CB8AC3E}">
        <p14:creationId xmlns:p14="http://schemas.microsoft.com/office/powerpoint/2010/main" val="36821093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8FCF2-504B-44F9-2B13-2E4D27E0C540}"/>
              </a:ext>
            </a:extLst>
          </p:cNvPr>
          <p:cNvSpPr>
            <a:spLocks noGrp="1"/>
          </p:cNvSpPr>
          <p:nvPr>
            <p:ph type="title"/>
          </p:nvPr>
        </p:nvSpPr>
        <p:spPr>
          <a:xfrm>
            <a:off x="5596501" y="489508"/>
            <a:ext cx="5754896" cy="1667569"/>
          </a:xfrm>
        </p:spPr>
        <p:txBody>
          <a:bodyPr anchor="b">
            <a:normAutofit/>
          </a:bodyPr>
          <a:lstStyle/>
          <a:p>
            <a:r>
              <a:rPr lang="en-US" sz="4000"/>
              <a:t>DataRobot</a:t>
            </a:r>
          </a:p>
        </p:txBody>
      </p:sp>
      <p:pic>
        <p:nvPicPr>
          <p:cNvPr id="7" name="Graphic 6" descr="Robot">
            <a:extLst>
              <a:ext uri="{FF2B5EF4-FFF2-40B4-BE49-F238E27FC236}">
                <a16:creationId xmlns:a16="http://schemas.microsoft.com/office/drawing/2014/main" id="{2675894E-DF4D-D145-CF76-AC9439B75D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4BFD9D40-E0FD-8C82-8AA3-1A4067DAD1BF}"/>
              </a:ext>
            </a:extLst>
          </p:cNvPr>
          <p:cNvSpPr>
            <a:spLocks noGrp="1"/>
          </p:cNvSpPr>
          <p:nvPr>
            <p:ph idx="1"/>
          </p:nvPr>
        </p:nvSpPr>
        <p:spPr>
          <a:xfrm>
            <a:off x="5596502" y="2405894"/>
            <a:ext cx="5754896" cy="3197464"/>
          </a:xfrm>
        </p:spPr>
        <p:txBody>
          <a:bodyPr anchor="t">
            <a:normAutofit/>
          </a:bodyPr>
          <a:lstStyle/>
          <a:p>
            <a:pPr algn="just"/>
            <a:r>
              <a:rPr lang="en-US" sz="2000"/>
              <a:t>A machine learning automation platform with feature engineering capabilities.</a:t>
            </a:r>
          </a:p>
          <a:p>
            <a:pPr algn="just"/>
            <a:r>
              <a:rPr lang="en-US" sz="2000"/>
              <a:t>Key Features:</a:t>
            </a:r>
          </a:p>
          <a:p>
            <a:pPr lvl="1" algn="just"/>
            <a:r>
              <a:rPr lang="en-US" sz="2000"/>
              <a:t>Automatic feature engineering using ML algorithms.</a:t>
            </a:r>
          </a:p>
          <a:p>
            <a:pPr lvl="1" algn="just"/>
            <a:r>
              <a:rPr lang="en-US" sz="2000"/>
              <a:t>Supports time-dependent and text data.</a:t>
            </a:r>
          </a:p>
          <a:p>
            <a:pPr lvl="1" algn="just"/>
            <a:r>
              <a:rPr lang="en-US" sz="2000"/>
              <a:t>Integrates with pandas and scikit-learn.</a:t>
            </a:r>
          </a:p>
          <a:p>
            <a:pPr lvl="1" algn="just"/>
            <a:r>
              <a:rPr lang="en-US" sz="2000"/>
              <a:t>Offers interactive visualization and collaboration tools.</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D39FC49-D057-DF66-561D-55260246B0FA}"/>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8B608A65-89E6-3839-7911-6CBC65BF15AE}"/>
              </a:ext>
            </a:extLst>
          </p:cNvPr>
          <p:cNvSpPr>
            <a:spLocks noGrp="1"/>
          </p:cNvSpPr>
          <p:nvPr>
            <p:ph type="sldNum" sz="quarter" idx="12"/>
          </p:nvPr>
        </p:nvSpPr>
        <p:spPr/>
        <p:txBody>
          <a:bodyPr/>
          <a:lstStyle/>
          <a:p>
            <a:fld id="{8D259167-9571-4437-AC1A-225279748C47}" type="slidenum">
              <a:rPr lang="en-US" smtClean="0"/>
              <a:t>110</a:t>
            </a:fld>
            <a:endParaRPr lang="en-US"/>
          </a:p>
        </p:txBody>
      </p:sp>
    </p:spTree>
    <p:extLst>
      <p:ext uri="{BB962C8B-B14F-4D97-AF65-F5344CB8AC3E}">
        <p14:creationId xmlns:p14="http://schemas.microsoft.com/office/powerpoint/2010/main" val="13061944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F4C8C-878F-0A13-EA36-58140C01C8FB}"/>
              </a:ext>
            </a:extLst>
          </p:cNvPr>
          <p:cNvSpPr>
            <a:spLocks noGrp="1"/>
          </p:cNvSpPr>
          <p:nvPr>
            <p:ph type="title"/>
          </p:nvPr>
        </p:nvSpPr>
        <p:spPr>
          <a:xfrm>
            <a:off x="5596501" y="489508"/>
            <a:ext cx="5754896" cy="1667569"/>
          </a:xfrm>
        </p:spPr>
        <p:txBody>
          <a:bodyPr anchor="b">
            <a:normAutofit/>
          </a:bodyPr>
          <a:lstStyle/>
          <a:p>
            <a:r>
              <a:rPr lang="en-US" sz="4000"/>
              <a:t>Alteryx</a:t>
            </a:r>
          </a:p>
        </p:txBody>
      </p:sp>
      <p:pic>
        <p:nvPicPr>
          <p:cNvPr id="12" name="Graphic 11" descr="Gears">
            <a:extLst>
              <a:ext uri="{FF2B5EF4-FFF2-40B4-BE49-F238E27FC236}">
                <a16:creationId xmlns:a16="http://schemas.microsoft.com/office/drawing/2014/main" id="{9B08A6F9-0149-D4B7-0E19-20FD0DFE69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89E1CB2D-337F-7359-9CF4-2308B27A167D}"/>
              </a:ext>
            </a:extLst>
          </p:cNvPr>
          <p:cNvSpPr>
            <a:spLocks noGrp="1"/>
          </p:cNvSpPr>
          <p:nvPr>
            <p:ph idx="1"/>
          </p:nvPr>
        </p:nvSpPr>
        <p:spPr>
          <a:xfrm>
            <a:off x="5596502" y="2405894"/>
            <a:ext cx="5754896" cy="3197464"/>
          </a:xfrm>
        </p:spPr>
        <p:txBody>
          <a:bodyPr anchor="t">
            <a:normAutofit/>
          </a:bodyPr>
          <a:lstStyle/>
          <a:p>
            <a:pPr algn="just"/>
            <a:r>
              <a:rPr lang="en-US" sz="1900"/>
              <a:t>A data preparation and automation tool with feature engineering capabilities.</a:t>
            </a:r>
          </a:p>
          <a:p>
            <a:pPr algn="just"/>
            <a:r>
              <a:rPr lang="en-US" sz="1900"/>
              <a:t>Key Features:</a:t>
            </a:r>
          </a:p>
          <a:p>
            <a:pPr lvl="1" algn="just"/>
            <a:r>
              <a:rPr lang="en-US" sz="1900"/>
              <a:t>Supports structured and unstructured data.</a:t>
            </a:r>
          </a:p>
          <a:p>
            <a:pPr lvl="1" algn="just"/>
            <a:r>
              <a:rPr lang="en-US" sz="1900"/>
              <a:t>Integrates with data sources like Excel and databases.</a:t>
            </a:r>
          </a:p>
          <a:p>
            <a:pPr lvl="1" algn="just"/>
            <a:r>
              <a:rPr lang="en-US" sz="1900"/>
              <a:t>Provides pre-built feature extraction and transformation tools.</a:t>
            </a:r>
          </a:p>
          <a:p>
            <a:pPr lvl="1" algn="just"/>
            <a:r>
              <a:rPr lang="en-US" sz="1900"/>
              <a:t>Supports custom scripting and code integration.</a:t>
            </a:r>
          </a:p>
        </p:txBody>
      </p:sp>
      <p:sp>
        <p:nvSpPr>
          <p:cNvPr id="17" name="Rectangle 16">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D96FD44-A51F-4CC1-F928-CA3CD8E2C55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5520CA92-CABB-FE09-D475-EA37EB062173}"/>
              </a:ext>
            </a:extLst>
          </p:cNvPr>
          <p:cNvSpPr>
            <a:spLocks noGrp="1"/>
          </p:cNvSpPr>
          <p:nvPr>
            <p:ph type="sldNum" sz="quarter" idx="12"/>
          </p:nvPr>
        </p:nvSpPr>
        <p:spPr/>
        <p:txBody>
          <a:bodyPr/>
          <a:lstStyle/>
          <a:p>
            <a:fld id="{8D259167-9571-4437-AC1A-225279748C47}" type="slidenum">
              <a:rPr lang="en-US" smtClean="0"/>
              <a:t>111</a:t>
            </a:fld>
            <a:endParaRPr lang="en-US"/>
          </a:p>
        </p:txBody>
      </p:sp>
    </p:spTree>
    <p:extLst>
      <p:ext uri="{BB962C8B-B14F-4D97-AF65-F5344CB8AC3E}">
        <p14:creationId xmlns:p14="http://schemas.microsoft.com/office/powerpoint/2010/main" val="20703607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0A8C5-5D27-67C8-25FB-F0DEE9F3F89B}"/>
              </a:ext>
            </a:extLst>
          </p:cNvPr>
          <p:cNvSpPr>
            <a:spLocks noGrp="1"/>
          </p:cNvSpPr>
          <p:nvPr>
            <p:ph type="title"/>
          </p:nvPr>
        </p:nvSpPr>
        <p:spPr>
          <a:xfrm>
            <a:off x="838200" y="557188"/>
            <a:ext cx="10515600" cy="1133499"/>
          </a:xfrm>
        </p:spPr>
        <p:txBody>
          <a:bodyPr>
            <a:normAutofit/>
          </a:bodyPr>
          <a:lstStyle/>
          <a:p>
            <a:pPr algn="ctr"/>
            <a:r>
              <a:rPr lang="en-US" sz="5200"/>
              <a:t>H2O.ai</a:t>
            </a:r>
          </a:p>
        </p:txBody>
      </p:sp>
      <p:graphicFrame>
        <p:nvGraphicFramePr>
          <p:cNvPr id="44" name="Content Placeholder 2">
            <a:extLst>
              <a:ext uri="{FF2B5EF4-FFF2-40B4-BE49-F238E27FC236}">
                <a16:creationId xmlns:a16="http://schemas.microsoft.com/office/drawing/2014/main" id="{D33EF1A9-83BF-2CA3-92A4-210D30068807}"/>
              </a:ext>
            </a:extLst>
          </p:cNvPr>
          <p:cNvGraphicFramePr>
            <a:graphicFrameLocks noGrp="1"/>
          </p:cNvGraphicFramePr>
          <p:nvPr>
            <p:ph idx="1"/>
            <p:extLst>
              <p:ext uri="{D42A27DB-BD31-4B8C-83A1-F6EECF244321}">
                <p14:modId xmlns:p14="http://schemas.microsoft.com/office/powerpoint/2010/main" val="339812826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DEF882E-498C-B5C2-2133-273DF1F1CDAD}"/>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5A4EC59F-6269-0359-0BD3-6991DAA46A13}"/>
              </a:ext>
            </a:extLst>
          </p:cNvPr>
          <p:cNvSpPr>
            <a:spLocks noGrp="1"/>
          </p:cNvSpPr>
          <p:nvPr>
            <p:ph type="sldNum" sz="quarter" idx="12"/>
          </p:nvPr>
        </p:nvSpPr>
        <p:spPr/>
        <p:txBody>
          <a:bodyPr/>
          <a:lstStyle/>
          <a:p>
            <a:fld id="{8D259167-9571-4437-AC1A-225279748C47}" type="slidenum">
              <a:rPr lang="en-US" smtClean="0"/>
              <a:t>112</a:t>
            </a:fld>
            <a:endParaRPr lang="en-US"/>
          </a:p>
        </p:txBody>
      </p:sp>
    </p:spTree>
    <p:extLst>
      <p:ext uri="{BB962C8B-B14F-4D97-AF65-F5344CB8AC3E}">
        <p14:creationId xmlns:p14="http://schemas.microsoft.com/office/powerpoint/2010/main" val="11196997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37E37-7F49-8C4A-06D2-17EF7C33AE96}"/>
              </a:ext>
            </a:extLst>
          </p:cNvPr>
          <p:cNvSpPr>
            <a:spLocks noGrp="1"/>
          </p:cNvSpPr>
          <p:nvPr>
            <p:ph type="title"/>
          </p:nvPr>
        </p:nvSpPr>
        <p:spPr>
          <a:xfrm>
            <a:off x="1371599" y="294538"/>
            <a:ext cx="9895951" cy="1033669"/>
          </a:xfrm>
        </p:spPr>
        <p:txBody>
          <a:bodyPr>
            <a:normAutofit/>
          </a:bodyPr>
          <a:lstStyle/>
          <a:p>
            <a:r>
              <a:rPr lang="en-US" sz="3400">
                <a:solidFill>
                  <a:srgbClr val="FFFFFF"/>
                </a:solidFill>
              </a:rPr>
              <a:t>Feature Engineering Best Practices - Domain Knowledge and Mathematical Understanding</a:t>
            </a:r>
          </a:p>
        </p:txBody>
      </p:sp>
      <p:sp>
        <p:nvSpPr>
          <p:cNvPr id="3" name="Content Placeholder 2">
            <a:extLst>
              <a:ext uri="{FF2B5EF4-FFF2-40B4-BE49-F238E27FC236}">
                <a16:creationId xmlns:a16="http://schemas.microsoft.com/office/drawing/2014/main" id="{95B08D01-D8E9-E7D2-9D72-961F10474193}"/>
              </a:ext>
            </a:extLst>
          </p:cNvPr>
          <p:cNvSpPr>
            <a:spLocks noGrp="1"/>
          </p:cNvSpPr>
          <p:nvPr>
            <p:ph idx="1"/>
          </p:nvPr>
        </p:nvSpPr>
        <p:spPr>
          <a:xfrm>
            <a:off x="1371599" y="1622745"/>
            <a:ext cx="9724031" cy="4378810"/>
          </a:xfrm>
        </p:spPr>
        <p:txBody>
          <a:bodyPr anchor="ctr">
            <a:normAutofit fontScale="92500" lnSpcReduction="20000"/>
          </a:bodyPr>
          <a:lstStyle/>
          <a:p>
            <a:pPr algn="just"/>
            <a:r>
              <a:rPr lang="en-US" sz="2000" b="1"/>
              <a:t>Key Concepts:</a:t>
            </a:r>
          </a:p>
          <a:p>
            <a:pPr lvl="1" algn="just"/>
            <a:r>
              <a:rPr lang="en-US" sz="2000" b="1"/>
              <a:t>Domain Knowledge:</a:t>
            </a:r>
          </a:p>
          <a:p>
            <a:pPr lvl="2" algn="just"/>
            <a:r>
              <a:rPr lang="en-US"/>
              <a:t>Collaborate with experts to grasp mathematical relationships in the domain.</a:t>
            </a:r>
          </a:p>
          <a:p>
            <a:pPr lvl="2" algn="just"/>
            <a:r>
              <a:rPr lang="en-US"/>
              <a:t>Use mathematical insights to create contextually relevant features.</a:t>
            </a:r>
          </a:p>
          <a:p>
            <a:pPr lvl="1" algn="just"/>
            <a:r>
              <a:rPr lang="en-US" sz="2000" b="1"/>
              <a:t>Mathematical Understanding:</a:t>
            </a:r>
          </a:p>
          <a:p>
            <a:pPr lvl="2" algn="just"/>
            <a:r>
              <a:rPr lang="en-US"/>
              <a:t>Apply mathematical metrics for feature selection, transformation, and quality assessment.</a:t>
            </a:r>
          </a:p>
          <a:p>
            <a:pPr lvl="2" algn="just"/>
            <a:r>
              <a:rPr lang="en-US"/>
              <a:t>Use mathematical criteria to rank features based on importance.</a:t>
            </a:r>
          </a:p>
          <a:p>
            <a:pPr lvl="1" algn="just"/>
            <a:r>
              <a:rPr lang="en-US" sz="2000" b="1"/>
              <a:t>Cross-Validation:</a:t>
            </a:r>
          </a:p>
          <a:p>
            <a:pPr lvl="2" algn="just"/>
            <a:r>
              <a:rPr lang="en-US"/>
              <a:t>Mathematically evaluate feature stability and generalization through cross-validation techniques.</a:t>
            </a:r>
          </a:p>
          <a:p>
            <a:pPr algn="just"/>
            <a:r>
              <a:rPr lang="en-US" sz="2000" b="1"/>
              <a:t>Best Practices:</a:t>
            </a:r>
          </a:p>
          <a:p>
            <a:pPr lvl="1" algn="just"/>
            <a:r>
              <a:rPr lang="en-US" sz="2000"/>
              <a:t>Combine domain knowledge and mathematical understanding to create relevant and reliable features.</a:t>
            </a:r>
          </a:p>
          <a:p>
            <a:pPr lvl="1" algn="just"/>
            <a:r>
              <a:rPr lang="en-US" sz="2000"/>
              <a:t>Employ mathematical metrics to assess feature quality, select the most informative features, and ensure generalization through cross-validation.</a:t>
            </a:r>
          </a:p>
        </p:txBody>
      </p:sp>
      <p:sp>
        <p:nvSpPr>
          <p:cNvPr id="4" name="Footer Placeholder 3">
            <a:extLst>
              <a:ext uri="{FF2B5EF4-FFF2-40B4-BE49-F238E27FC236}">
                <a16:creationId xmlns:a16="http://schemas.microsoft.com/office/drawing/2014/main" id="{34E1419A-C521-A7E2-F44F-2D9AEAFE303E}"/>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B3B0F7BF-101B-4001-E8F8-B92D99DADB49}"/>
              </a:ext>
            </a:extLst>
          </p:cNvPr>
          <p:cNvSpPr>
            <a:spLocks noGrp="1"/>
          </p:cNvSpPr>
          <p:nvPr>
            <p:ph type="sldNum" sz="quarter" idx="12"/>
          </p:nvPr>
        </p:nvSpPr>
        <p:spPr/>
        <p:txBody>
          <a:bodyPr/>
          <a:lstStyle/>
          <a:p>
            <a:fld id="{8D259167-9571-4437-AC1A-225279748C47}" type="slidenum">
              <a:rPr lang="en-US" smtClean="0"/>
              <a:t>113</a:t>
            </a:fld>
            <a:endParaRPr lang="en-US"/>
          </a:p>
        </p:txBody>
      </p:sp>
    </p:spTree>
    <p:extLst>
      <p:ext uri="{BB962C8B-B14F-4D97-AF65-F5344CB8AC3E}">
        <p14:creationId xmlns:p14="http://schemas.microsoft.com/office/powerpoint/2010/main" val="36022358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92612-5FC5-8D1C-7145-2644460410F4}"/>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Feature Engineering Best Practices - Data Preprocessing, Selection, and Interpretability</a:t>
            </a:r>
          </a:p>
        </p:txBody>
      </p:sp>
      <p:graphicFrame>
        <p:nvGraphicFramePr>
          <p:cNvPr id="5" name="Content Placeholder 2">
            <a:extLst>
              <a:ext uri="{FF2B5EF4-FFF2-40B4-BE49-F238E27FC236}">
                <a16:creationId xmlns:a16="http://schemas.microsoft.com/office/drawing/2014/main" id="{06279F21-C9FE-2E43-25D9-6A8301A7656A}"/>
              </a:ext>
            </a:extLst>
          </p:cNvPr>
          <p:cNvGraphicFramePr>
            <a:graphicFrameLocks noGrp="1"/>
          </p:cNvGraphicFramePr>
          <p:nvPr>
            <p:ph idx="1"/>
            <p:extLst>
              <p:ext uri="{D42A27DB-BD31-4B8C-83A1-F6EECF244321}">
                <p14:modId xmlns:p14="http://schemas.microsoft.com/office/powerpoint/2010/main" val="2355613588"/>
              </p:ext>
            </p:extLst>
          </p:nvPr>
        </p:nvGraphicFramePr>
        <p:xfrm>
          <a:off x="644056" y="2273575"/>
          <a:ext cx="10927829" cy="415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D37682B-4A0D-74E0-B698-B5BA0E33AFA2}"/>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17CFEDDE-271A-B098-6DD9-93F85179327F}"/>
              </a:ext>
            </a:extLst>
          </p:cNvPr>
          <p:cNvSpPr>
            <a:spLocks noGrp="1"/>
          </p:cNvSpPr>
          <p:nvPr>
            <p:ph type="sldNum" sz="quarter" idx="12"/>
          </p:nvPr>
        </p:nvSpPr>
        <p:spPr/>
        <p:txBody>
          <a:bodyPr/>
          <a:lstStyle/>
          <a:p>
            <a:fld id="{8D259167-9571-4437-AC1A-225279748C47}" type="slidenum">
              <a:rPr lang="en-US" smtClean="0"/>
              <a:t>114</a:t>
            </a:fld>
            <a:endParaRPr lang="en-US"/>
          </a:p>
        </p:txBody>
      </p:sp>
    </p:spTree>
    <p:extLst>
      <p:ext uri="{BB962C8B-B14F-4D97-AF65-F5344CB8AC3E}">
        <p14:creationId xmlns:p14="http://schemas.microsoft.com/office/powerpoint/2010/main" val="40536492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BB0B696-BE43-9905-4F8C-2CB42BC01325}"/>
              </a:ext>
            </a:extLst>
          </p:cNvPr>
          <p:cNvSpPr>
            <a:spLocks noGrp="1"/>
          </p:cNvSpPr>
          <p:nvPr>
            <p:ph type="title"/>
          </p:nvPr>
        </p:nvSpPr>
        <p:spPr>
          <a:xfrm>
            <a:off x="630936" y="495992"/>
            <a:ext cx="4195140" cy="5638831"/>
          </a:xfrm>
          <a:noFill/>
        </p:spPr>
        <p:txBody>
          <a:bodyPr anchor="ctr">
            <a:normAutofit/>
          </a:bodyPr>
          <a:lstStyle/>
          <a:p>
            <a:r>
              <a:rPr lang="en-US" sz="4800"/>
              <a:t>Conclusion</a:t>
            </a:r>
          </a:p>
        </p:txBody>
      </p:sp>
      <p:graphicFrame>
        <p:nvGraphicFramePr>
          <p:cNvPr id="5" name="Content Placeholder 2">
            <a:extLst>
              <a:ext uri="{FF2B5EF4-FFF2-40B4-BE49-F238E27FC236}">
                <a16:creationId xmlns:a16="http://schemas.microsoft.com/office/drawing/2014/main" id="{BDEC5E5D-6650-F3A3-F809-6B48549D73DE}"/>
              </a:ext>
            </a:extLst>
          </p:cNvPr>
          <p:cNvGraphicFramePr>
            <a:graphicFrameLocks noGrp="1"/>
          </p:cNvGraphicFramePr>
          <p:nvPr>
            <p:ph idx="1"/>
            <p:extLst>
              <p:ext uri="{D42A27DB-BD31-4B8C-83A1-F6EECF244321}">
                <p14:modId xmlns:p14="http://schemas.microsoft.com/office/powerpoint/2010/main" val="372400872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BFD994D-C5B5-3E77-CC3C-BB9B26EEA914}"/>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1AFAC30-6659-8938-16B2-84ED1A1A326F}"/>
              </a:ext>
            </a:extLst>
          </p:cNvPr>
          <p:cNvSpPr>
            <a:spLocks noGrp="1"/>
          </p:cNvSpPr>
          <p:nvPr>
            <p:ph type="sldNum" sz="quarter" idx="12"/>
          </p:nvPr>
        </p:nvSpPr>
        <p:spPr/>
        <p:txBody>
          <a:bodyPr/>
          <a:lstStyle/>
          <a:p>
            <a:fld id="{8D259167-9571-4437-AC1A-225279748C47}" type="slidenum">
              <a:rPr lang="en-US" smtClean="0"/>
              <a:t>115</a:t>
            </a:fld>
            <a:endParaRPr lang="en-US"/>
          </a:p>
        </p:txBody>
      </p:sp>
    </p:spTree>
    <p:extLst>
      <p:ext uri="{BB962C8B-B14F-4D97-AF65-F5344CB8AC3E}">
        <p14:creationId xmlns:p14="http://schemas.microsoft.com/office/powerpoint/2010/main" val="2142344084"/>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lue award ribbon">
            <a:extLst>
              <a:ext uri="{FF2B5EF4-FFF2-40B4-BE49-F238E27FC236}">
                <a16:creationId xmlns:a16="http://schemas.microsoft.com/office/drawing/2014/main" id="{7EB628B1-AEA2-A517-5A0B-703FA254C2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340DDA5-0B5C-1D21-6CDD-F2BA870F4B3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THANK YOU</a:t>
            </a:r>
          </a:p>
        </p:txBody>
      </p:sp>
      <p:sp>
        <p:nvSpPr>
          <p:cNvPr id="3" name="Footer Placeholder 2">
            <a:extLst>
              <a:ext uri="{FF2B5EF4-FFF2-40B4-BE49-F238E27FC236}">
                <a16:creationId xmlns:a16="http://schemas.microsoft.com/office/drawing/2014/main" id="{29F03713-5A53-D0FE-B872-9FC3D6D1D71A}"/>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ADE08438-922B-4842-7041-CC426F15D1D6}"/>
              </a:ext>
            </a:extLst>
          </p:cNvPr>
          <p:cNvSpPr>
            <a:spLocks noGrp="1"/>
          </p:cNvSpPr>
          <p:nvPr>
            <p:ph type="sldNum" sz="quarter" idx="12"/>
          </p:nvPr>
        </p:nvSpPr>
        <p:spPr/>
        <p:txBody>
          <a:bodyPr/>
          <a:lstStyle/>
          <a:p>
            <a:fld id="{8D259167-9571-4437-AC1A-225279748C47}" type="slidenum">
              <a:rPr lang="en-US" smtClean="0"/>
              <a:t>116</a:t>
            </a:fld>
            <a:endParaRPr lang="en-US"/>
          </a:p>
        </p:txBody>
      </p:sp>
    </p:spTree>
    <p:extLst>
      <p:ext uri="{BB962C8B-B14F-4D97-AF65-F5344CB8AC3E}">
        <p14:creationId xmlns:p14="http://schemas.microsoft.com/office/powerpoint/2010/main" val="15959584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DBF412-5EC6-5E28-4F02-E8DE743C4219}"/>
              </a:ext>
            </a:extLst>
          </p:cNvPr>
          <p:cNvSpPr>
            <a:spLocks noGrp="1"/>
          </p:cNvSpPr>
          <p:nvPr>
            <p:ph type="title"/>
          </p:nvPr>
        </p:nvSpPr>
        <p:spPr>
          <a:xfrm>
            <a:off x="1156851" y="637762"/>
            <a:ext cx="9888496" cy="1520377"/>
          </a:xfrm>
        </p:spPr>
        <p:txBody>
          <a:bodyPr anchor="ctr">
            <a:normAutofit/>
          </a:bodyPr>
          <a:lstStyle/>
          <a:p>
            <a:r>
              <a:rPr lang="en-US">
                <a:solidFill>
                  <a:schemeClr val="bg1"/>
                </a:solidFill>
              </a:rPr>
              <a:t>References</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7E3BB90-26E9-517F-7678-24D7F124CD5A}"/>
              </a:ext>
            </a:extLst>
          </p:cNvPr>
          <p:cNvSpPr>
            <a:spLocks noGrp="1"/>
          </p:cNvSpPr>
          <p:nvPr>
            <p:ph type="sldNum" sz="quarter" idx="12"/>
          </p:nvPr>
        </p:nvSpPr>
        <p:spPr>
          <a:xfrm>
            <a:off x="160867" y="3246439"/>
            <a:ext cx="672957" cy="343768"/>
          </a:xfrm>
        </p:spPr>
        <p:txBody>
          <a:bodyPr anchor="ctr">
            <a:normAutofit/>
          </a:bodyPr>
          <a:lstStyle/>
          <a:p>
            <a:pPr algn="ctr">
              <a:spcAft>
                <a:spcPts val="600"/>
              </a:spcAft>
            </a:pPr>
            <a:fld id="{8D259167-9571-4437-AC1A-225279748C47}" type="slidenum">
              <a:rPr lang="en-US" sz="1400">
                <a:solidFill>
                  <a:schemeClr val="tx1"/>
                </a:solidFill>
              </a:rPr>
              <a:pPr algn="ctr">
                <a:spcAft>
                  <a:spcPts val="600"/>
                </a:spcAft>
              </a:pPr>
              <a:t>117</a:t>
            </a:fld>
            <a:endParaRPr lang="en-US" sz="1400">
              <a:solidFill>
                <a:schemeClr val="tx1"/>
              </a:solidFill>
            </a:endParaRPr>
          </a:p>
        </p:txBody>
      </p:sp>
      <p:sp>
        <p:nvSpPr>
          <p:cNvPr id="4" name="Footer Placeholder 3">
            <a:extLst>
              <a:ext uri="{FF2B5EF4-FFF2-40B4-BE49-F238E27FC236}">
                <a16:creationId xmlns:a16="http://schemas.microsoft.com/office/drawing/2014/main" id="{67934801-E22E-AC58-BD7B-9F5DD903C18C}"/>
              </a:ext>
            </a:extLst>
          </p:cNvPr>
          <p:cNvSpPr>
            <a:spLocks noGrp="1"/>
          </p:cNvSpPr>
          <p:nvPr>
            <p:ph type="ftr" sz="quarter" idx="11"/>
          </p:nvPr>
        </p:nvSpPr>
        <p:spPr>
          <a:xfrm rot="5400000">
            <a:off x="-349845" y="5226028"/>
            <a:ext cx="1663495" cy="313512"/>
          </a:xfrm>
        </p:spPr>
        <p:txBody>
          <a:bodyPr anchor="ctr">
            <a:normAutofit/>
          </a:bodyPr>
          <a:lstStyle/>
          <a:p>
            <a:pPr algn="r">
              <a:spcAft>
                <a:spcPts val="600"/>
              </a:spcAft>
            </a:pPr>
            <a:r>
              <a:rPr lang="en-US" sz="900">
                <a:solidFill>
                  <a:schemeClr val="tx1"/>
                </a:solidFill>
              </a:rPr>
              <a:t>Feature Engineering</a:t>
            </a:r>
          </a:p>
        </p:txBody>
      </p:sp>
      <p:sp>
        <p:nvSpPr>
          <p:cNvPr id="9" name="Content Placeholder 2">
            <a:extLst>
              <a:ext uri="{FF2B5EF4-FFF2-40B4-BE49-F238E27FC236}">
                <a16:creationId xmlns:a16="http://schemas.microsoft.com/office/drawing/2014/main" id="{FFCE54A1-C945-D88A-E2AC-E650DDFA32C8}"/>
              </a:ext>
            </a:extLst>
          </p:cNvPr>
          <p:cNvSpPr>
            <a:spLocks noGrp="1"/>
          </p:cNvSpPr>
          <p:nvPr>
            <p:ph idx="1"/>
          </p:nvPr>
        </p:nvSpPr>
        <p:spPr>
          <a:xfrm>
            <a:off x="1155559" y="3100283"/>
            <a:ext cx="9889788" cy="3076679"/>
          </a:xfrm>
        </p:spPr>
        <p:txBody>
          <a:bodyPr>
            <a:normAutofit/>
          </a:bodyPr>
          <a:lstStyle/>
          <a:p>
            <a:r>
              <a:rPr lang="en-US" sz="1900"/>
              <a:t>Feature Engineering by HJ van Veen: </a:t>
            </a:r>
            <a:r>
              <a:rPr lang="en-US" sz="1900" b="0" i="0">
                <a:effectLst/>
                <a:latin typeface="inherit"/>
                <a:hlinkClick r:id="rId2" tooltip="https://www.slideshare.net/HJvanVeen/feature-engineering-72376750"/>
              </a:rPr>
              <a:t>https://www.slideshare.net/HJvanVeen/feature-engineering-72376750</a:t>
            </a:r>
            <a:endParaRPr lang="en-US" sz="1900" b="0" i="0">
              <a:effectLst/>
              <a:latin typeface="inherit"/>
            </a:endParaRPr>
          </a:p>
          <a:p>
            <a:r>
              <a:rPr lang="en-US" sz="1900"/>
              <a:t>Feature Engineering - Getting most out of data for predictive models by Gabriel Moreira: </a:t>
            </a:r>
            <a:r>
              <a:rPr lang="en-US" sz="1900">
                <a:hlinkClick r:id="rId3"/>
              </a:rPr>
              <a:t>https://www.slideshare.net/gabrielspmoreira/feature-engineering-getting-most-out-of-data-for-predictive-models</a:t>
            </a:r>
            <a:r>
              <a:rPr lang="en-US" sz="1900"/>
              <a:t> </a:t>
            </a:r>
          </a:p>
          <a:p>
            <a:r>
              <a:rPr lang="en-US" sz="1900" err="1"/>
              <a:t>GeeksforGeeks</a:t>
            </a:r>
            <a:r>
              <a:rPr lang="en-US" sz="1900"/>
              <a:t>: </a:t>
            </a:r>
            <a:r>
              <a:rPr lang="en-US" sz="1900">
                <a:hlinkClick r:id="rId4"/>
              </a:rPr>
              <a:t>https://www.geeksforgeeks.org/what-is-feature-engineering/</a:t>
            </a:r>
            <a:r>
              <a:rPr lang="en-US" sz="1900"/>
              <a:t> </a:t>
            </a:r>
          </a:p>
          <a:p>
            <a:r>
              <a:rPr lang="en-US" sz="1900" err="1"/>
              <a:t>Javatpoint</a:t>
            </a:r>
            <a:r>
              <a:rPr lang="en-US" sz="1900"/>
              <a:t>: </a:t>
            </a:r>
            <a:r>
              <a:rPr lang="en-US" sz="1900">
                <a:hlinkClick r:id="rId5"/>
              </a:rPr>
              <a:t>https://www.javatpoint.com/feature-engineering-for-machine-learning</a:t>
            </a:r>
            <a:r>
              <a:rPr lang="en-US" sz="1900"/>
              <a:t> </a:t>
            </a:r>
          </a:p>
          <a:p>
            <a:r>
              <a:rPr lang="en-US" sz="1900" err="1"/>
              <a:t>DataCamp</a:t>
            </a:r>
            <a:r>
              <a:rPr lang="en-US" sz="1900"/>
              <a:t> Tutorial: </a:t>
            </a:r>
            <a:r>
              <a:rPr lang="en-US" sz="1900">
                <a:hlinkClick r:id="rId6"/>
              </a:rPr>
              <a:t>https://www.datacamp.com/tutorial/feature-engineering-kaggle</a:t>
            </a:r>
            <a:endParaRPr lang="en-US" sz="1900"/>
          </a:p>
          <a:p>
            <a:r>
              <a:rPr lang="en-US" sz="1900"/>
              <a:t>Feature Tools: </a:t>
            </a:r>
            <a:r>
              <a:rPr lang="en-US" sz="1900">
                <a:hlinkClick r:id="rId7"/>
              </a:rPr>
              <a:t>https://featuretools.alteryx.com/en/stable/</a:t>
            </a:r>
            <a:r>
              <a:rPr lang="en-US" sz="1900"/>
              <a:t> </a:t>
            </a:r>
          </a:p>
        </p:txBody>
      </p:sp>
    </p:spTree>
    <p:extLst>
      <p:ext uri="{BB962C8B-B14F-4D97-AF65-F5344CB8AC3E}">
        <p14:creationId xmlns:p14="http://schemas.microsoft.com/office/powerpoint/2010/main" val="264973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64A100-CC51-6026-21A9-226CD88DA7E9}"/>
                  </a:ext>
                </a:extLst>
              </p:cNvPr>
              <p:cNvSpPr>
                <a:spLocks noGrp="1"/>
              </p:cNvSpPr>
              <p:nvPr>
                <p:ph idx="1"/>
              </p:nvPr>
            </p:nvSpPr>
            <p:spPr>
              <a:xfrm>
                <a:off x="761800" y="1754156"/>
                <a:ext cx="5334197" cy="4485924"/>
              </a:xfrm>
            </p:spPr>
            <p:txBody>
              <a:bodyPr anchor="ctr">
                <a:normAutofit/>
              </a:bodyPr>
              <a:lstStyle/>
              <a:p>
                <a:pPr algn="just"/>
                <a:r>
                  <a:rPr lang="en-US" sz="1700" b="1"/>
                  <a:t>Vector Notation:</a:t>
                </a:r>
              </a:p>
              <a:p>
                <a:pPr marL="0" indent="0" algn="just">
                  <a:buNone/>
                </a:pPr>
                <a:r>
                  <a:rPr lang="en-US" sz="1700"/>
                  <a:t>    Mathematically, a feature vector is typically denoted as  x, where each element xᵢ represents a feature.</a:t>
                </a:r>
              </a:p>
              <a:p>
                <a:pPr algn="just"/>
                <a:r>
                  <a:rPr lang="en-US" sz="1700" b="1"/>
                  <a:t>General Form:</a:t>
                </a:r>
              </a:p>
              <a:p>
                <a:pPr marL="0" indent="0" algn="just">
                  <a:buNone/>
                </a:pPr>
                <a:r>
                  <a:rPr lang="en-US" sz="1700"/>
                  <a:t>    Show the general form of a feature vector: </a:t>
                </a:r>
              </a:p>
              <a:p>
                <a:pPr algn="just"/>
                <a:r>
                  <a:rPr lang="en-US" sz="1700"/>
                  <a:t>Display: </a:t>
                </a:r>
                <a14:m>
                  <m:oMath xmlns:m="http://schemas.openxmlformats.org/officeDocument/2006/math">
                    <m:r>
                      <a:rPr lang="en-US" sz="1700" i="1" dirty="0" smtClean="0">
                        <a:latin typeface="Cambria Math" panose="02040503050406030204" pitchFamily="18" charset="0"/>
                      </a:rPr>
                      <m:t> </m:t>
                    </m:r>
                    <m:r>
                      <a:rPr lang="en-US" sz="1700" i="1" dirty="0" smtClean="0">
                        <a:latin typeface="Cambria Math" panose="02040503050406030204" pitchFamily="18" charset="0"/>
                      </a:rPr>
                      <m:t>𝑥</m:t>
                    </m:r>
                    <m:r>
                      <a:rPr lang="en-US" sz="1700" i="1" dirty="0" smtClean="0">
                        <a:latin typeface="Cambria Math" panose="02040503050406030204" pitchFamily="18" charset="0"/>
                      </a:rPr>
                      <m:t> = [</m:t>
                    </m:r>
                    <m:r>
                      <a:rPr lang="en-US" sz="1700" i="1" dirty="0" smtClean="0">
                        <a:latin typeface="Cambria Math" panose="02040503050406030204" pitchFamily="18" charset="0"/>
                      </a:rPr>
                      <m:t>𝑥</m:t>
                    </m:r>
                    <m:r>
                      <a:rPr lang="en-US" sz="1700" i="1" dirty="0" smtClean="0">
                        <a:latin typeface="Cambria Math" panose="02040503050406030204" pitchFamily="18" charset="0"/>
                      </a:rPr>
                      <m:t>₁, </m:t>
                    </m:r>
                    <m:r>
                      <a:rPr lang="en-US" sz="1700" i="1" dirty="0" smtClean="0">
                        <a:latin typeface="Cambria Math" panose="02040503050406030204" pitchFamily="18" charset="0"/>
                      </a:rPr>
                      <m:t>𝑥</m:t>
                    </m:r>
                    <m:r>
                      <a:rPr lang="en-US" sz="1700" i="1" dirty="0" smtClean="0">
                        <a:latin typeface="Cambria Math" panose="02040503050406030204" pitchFamily="18" charset="0"/>
                      </a:rPr>
                      <m:t>₂, …, </m:t>
                    </m:r>
                    <m:r>
                      <a:rPr lang="en-US" sz="1700" i="1" dirty="0" smtClean="0">
                        <a:latin typeface="Cambria Math" panose="02040503050406030204" pitchFamily="18" charset="0"/>
                      </a:rPr>
                      <m:t>𝑥</m:t>
                    </m:r>
                    <m:r>
                      <a:rPr lang="en-US" sz="1700" i="1" dirty="0" smtClean="0">
                        <a:latin typeface="Cambria Math" panose="02040503050406030204" pitchFamily="18" charset="0"/>
                      </a:rPr>
                      <m:t>ₙ]</m:t>
                    </m:r>
                  </m:oMath>
                </a14:m>
                <a:endParaRPr lang="en-US" sz="1700"/>
              </a:p>
              <a:p>
                <a:pPr algn="just"/>
                <a:r>
                  <a:rPr lang="en-US" sz="1700"/>
                  <a:t>In this vector notation, </a:t>
                </a:r>
                <a14:m>
                  <m:oMath xmlns:m="http://schemas.openxmlformats.org/officeDocument/2006/math">
                    <m:r>
                      <a:rPr lang="en-US" sz="1700" i="1" dirty="0" smtClean="0">
                        <a:latin typeface="Cambria Math" panose="02040503050406030204" pitchFamily="18" charset="0"/>
                      </a:rPr>
                      <m:t>𝑥</m:t>
                    </m:r>
                    <m:r>
                      <a:rPr lang="en-US" sz="1700" i="1" dirty="0" smtClean="0">
                        <a:latin typeface="Cambria Math" panose="02040503050406030204" pitchFamily="18" charset="0"/>
                      </a:rPr>
                      <m:t>₁, </m:t>
                    </m:r>
                    <m:r>
                      <a:rPr lang="en-US" sz="1700" i="1" dirty="0" smtClean="0">
                        <a:latin typeface="Cambria Math" panose="02040503050406030204" pitchFamily="18" charset="0"/>
                      </a:rPr>
                      <m:t>𝑥</m:t>
                    </m:r>
                    <m:r>
                      <a:rPr lang="en-US" sz="1700" i="1" dirty="0" smtClean="0">
                        <a:latin typeface="Cambria Math" panose="02040503050406030204" pitchFamily="18" charset="0"/>
                      </a:rPr>
                      <m:t>₂, … </m:t>
                    </m:r>
                    <m:r>
                      <a:rPr lang="en-US" sz="1700" i="1" dirty="0" smtClean="0">
                        <a:latin typeface="Cambria Math" panose="02040503050406030204" pitchFamily="18" charset="0"/>
                      </a:rPr>
                      <m:t>𝑥</m:t>
                    </m:r>
                    <m:r>
                      <a:rPr lang="en-US" sz="1700" i="1" dirty="0" smtClean="0">
                        <a:latin typeface="Cambria Math" panose="02040503050406030204" pitchFamily="18" charset="0"/>
                      </a:rPr>
                      <m:t>ₙ </m:t>
                    </m:r>
                  </m:oMath>
                </a14:m>
                <a:r>
                  <a:rPr lang="en-US" sz="1700"/>
                  <a:t>represent the individual feature values, each contributing to the overall feature vector.</a:t>
                </a:r>
              </a:p>
              <a:p>
                <a:pPr algn="just"/>
                <a:r>
                  <a:rPr lang="en-US" sz="1700" b="1"/>
                  <a:t>Significance: </a:t>
                </a:r>
                <a:r>
                  <a:rPr lang="en-US" sz="1700"/>
                  <a:t>This notation allows us to express the entire set of features as a concise mathematical entity, making it easier to work with in machine learning and data analysis.</a:t>
                </a:r>
              </a:p>
            </p:txBody>
          </p:sp>
        </mc:Choice>
        <mc:Fallback xmlns="">
          <p:sp>
            <p:nvSpPr>
              <p:cNvPr id="3" name="Content Placeholder 2">
                <a:extLst>
                  <a:ext uri="{FF2B5EF4-FFF2-40B4-BE49-F238E27FC236}">
                    <a16:creationId xmlns:a16="http://schemas.microsoft.com/office/drawing/2014/main" id="{DE64A100-CC51-6026-21A9-226CD88DA7E9}"/>
                  </a:ext>
                </a:extLst>
              </p:cNvPr>
              <p:cNvSpPr>
                <a:spLocks noGrp="1" noRot="1" noChangeAspect="1" noMove="1" noResize="1" noEditPoints="1" noAdjustHandles="1" noChangeArrowheads="1" noChangeShapeType="1" noTextEdit="1"/>
              </p:cNvSpPr>
              <p:nvPr>
                <p:ph idx="1"/>
              </p:nvPr>
            </p:nvSpPr>
            <p:spPr>
              <a:xfrm>
                <a:off x="761800" y="1754156"/>
                <a:ext cx="5334197" cy="4485924"/>
              </a:xfrm>
              <a:blipFill>
                <a:blip r:embed="rId2"/>
                <a:stretch>
                  <a:fillRect l="-800" r="-686"/>
                </a:stretch>
              </a:blipFill>
            </p:spPr>
            <p:txBody>
              <a:bodyPr/>
              <a:lstStyle/>
              <a:p>
                <a:r>
                  <a:rPr lang="en-US">
                    <a:noFill/>
                  </a:rPr>
                  <a:t> </a:t>
                </a:r>
              </a:p>
            </p:txBody>
          </p:sp>
        </mc:Fallback>
      </mc:AlternateContent>
      <p:pic>
        <p:nvPicPr>
          <p:cNvPr id="5" name="Picture 4" descr="Formulae written on a blackboard">
            <a:extLst>
              <a:ext uri="{FF2B5EF4-FFF2-40B4-BE49-F238E27FC236}">
                <a16:creationId xmlns:a16="http://schemas.microsoft.com/office/drawing/2014/main" id="{5DFFE2D0-CF05-28F4-00DF-930D7554E94A}"/>
              </a:ext>
            </a:extLst>
          </p:cNvPr>
          <p:cNvPicPr>
            <a:picLocks noChangeAspect="1"/>
          </p:cNvPicPr>
          <p:nvPr/>
        </p:nvPicPr>
        <p:blipFill rotWithShape="1">
          <a:blip r:embed="rId3"/>
          <a:srcRect l="22182" r="2598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4" name="Title 1">
            <a:extLst>
              <a:ext uri="{FF2B5EF4-FFF2-40B4-BE49-F238E27FC236}">
                <a16:creationId xmlns:a16="http://schemas.microsoft.com/office/drawing/2014/main" id="{B082344E-8B20-BAE3-9846-2C619C406E3A}"/>
              </a:ext>
            </a:extLst>
          </p:cNvPr>
          <p:cNvSpPr txBox="1">
            <a:spLocks/>
          </p:cNvSpPr>
          <p:nvPr/>
        </p:nvSpPr>
        <p:spPr>
          <a:xfrm>
            <a:off x="761803" y="350196"/>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Mathematical Representation</a:t>
            </a:r>
          </a:p>
        </p:txBody>
      </p:sp>
      <p:pic>
        <p:nvPicPr>
          <p:cNvPr id="10" name="Picture 9" descr="Complex maths formulae on a blackboard">
            <a:extLst>
              <a:ext uri="{FF2B5EF4-FFF2-40B4-BE49-F238E27FC236}">
                <a16:creationId xmlns:a16="http://schemas.microsoft.com/office/drawing/2014/main" id="{FC4973B5-0641-A647-F20A-EBA2B7D7E14A}"/>
              </a:ext>
            </a:extLst>
          </p:cNvPr>
          <p:cNvPicPr>
            <a:picLocks noChangeAspect="1"/>
          </p:cNvPicPr>
          <p:nvPr/>
        </p:nvPicPr>
        <p:blipFill rotWithShape="1">
          <a:blip r:embed="rId4"/>
          <a:srcRect l="28616" r="14695" b="2"/>
          <a:stretch/>
        </p:blipFill>
        <p:spPr>
          <a:xfrm>
            <a:off x="6857797" y="0"/>
            <a:ext cx="5334204" cy="6868886"/>
          </a:xfrm>
          <a:prstGeom prst="rect">
            <a:avLst/>
          </a:prstGeom>
          <a:effectLst>
            <a:outerShdw blurRad="127000" dist="50800" dir="10800000" sx="99000" sy="99000" algn="r" rotWithShape="0">
              <a:prstClr val="black">
                <a:alpha val="40000"/>
              </a:prstClr>
            </a:outerShdw>
          </a:effectLst>
        </p:spPr>
      </p:pic>
      <p:sp>
        <p:nvSpPr>
          <p:cNvPr id="12" name="Footer Placeholder 11">
            <a:extLst>
              <a:ext uri="{FF2B5EF4-FFF2-40B4-BE49-F238E27FC236}">
                <a16:creationId xmlns:a16="http://schemas.microsoft.com/office/drawing/2014/main" id="{129B1D1F-36C0-A43D-DE39-F044ED88F4F5}"/>
              </a:ext>
            </a:extLst>
          </p:cNvPr>
          <p:cNvSpPr>
            <a:spLocks noGrp="1"/>
          </p:cNvSpPr>
          <p:nvPr>
            <p:ph type="ftr" sz="quarter" idx="11"/>
          </p:nvPr>
        </p:nvSpPr>
        <p:spPr/>
        <p:txBody>
          <a:bodyPr/>
          <a:lstStyle/>
          <a:p>
            <a:r>
              <a:rPr lang="en-US"/>
              <a:t>Feature Engineering</a:t>
            </a:r>
          </a:p>
        </p:txBody>
      </p:sp>
      <p:sp>
        <p:nvSpPr>
          <p:cNvPr id="13" name="Slide Number Placeholder 12">
            <a:extLst>
              <a:ext uri="{FF2B5EF4-FFF2-40B4-BE49-F238E27FC236}">
                <a16:creationId xmlns:a16="http://schemas.microsoft.com/office/drawing/2014/main" id="{30A847F5-7CA0-43BF-CB16-30B59BD74B74}"/>
              </a:ext>
            </a:extLst>
          </p:cNvPr>
          <p:cNvSpPr>
            <a:spLocks noGrp="1"/>
          </p:cNvSpPr>
          <p:nvPr>
            <p:ph type="sldNum" sz="quarter" idx="12"/>
          </p:nvPr>
        </p:nvSpPr>
        <p:spPr/>
        <p:txBody>
          <a:bodyPr/>
          <a:lstStyle/>
          <a:p>
            <a:fld id="{8D259167-9571-4437-AC1A-225279748C47}" type="slidenum">
              <a:rPr lang="en-US" smtClean="0"/>
              <a:t>12</a:t>
            </a:fld>
            <a:endParaRPr lang="en-US"/>
          </a:p>
        </p:txBody>
      </p:sp>
    </p:spTree>
    <p:extLst>
      <p:ext uri="{BB962C8B-B14F-4D97-AF65-F5344CB8AC3E}">
        <p14:creationId xmlns:p14="http://schemas.microsoft.com/office/powerpoint/2010/main" val="866999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024687B-3153-123C-0A8C-D7D007FAF1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768"/>
            <a:ext cx="12202175" cy="1519356"/>
            <a:chOff x="-1" y="-29768"/>
            <a:chExt cx="12202175" cy="1519356"/>
          </a:xfrm>
        </p:grpSpPr>
        <p:sp>
          <p:nvSpPr>
            <p:cNvPr id="10" name="Rectangle 9">
              <a:extLst>
                <a:ext uri="{FF2B5EF4-FFF2-40B4-BE49-F238E27FC236}">
                  <a16:creationId xmlns:a16="http://schemas.microsoft.com/office/drawing/2014/main" id="{8D6305F5-7509-0BF5-12D3-30451FCD73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1C5C7A-6D55-5B27-646E-39C962693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917093" y="-1801610"/>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B3B1F4-948C-963C-E6EA-60CF7FBFA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00712" y="-3130481"/>
              <a:ext cx="1519356" cy="7720782"/>
            </a:xfrm>
            <a:prstGeom prst="rect">
              <a:avLst/>
            </a:prstGeom>
            <a:gradFill>
              <a:gsLst>
                <a:gs pos="29000">
                  <a:schemeClr val="accent5">
                    <a:lumMod val="60000"/>
                    <a:lumOff val="40000"/>
                    <a:alpha val="0"/>
                  </a:schemeClr>
                </a:gs>
                <a:gs pos="100000">
                  <a:schemeClr val="accent5">
                    <a:lumMod val="75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FFD427D5-0BBB-3F63-BA05-EE542137DCCB}"/>
              </a:ext>
            </a:extLst>
          </p:cNvPr>
          <p:cNvSpPr>
            <a:spLocks noGrp="1"/>
          </p:cNvSpPr>
          <p:nvPr>
            <p:ph type="title"/>
          </p:nvPr>
        </p:nvSpPr>
        <p:spPr>
          <a:xfrm>
            <a:off x="876691" y="301843"/>
            <a:ext cx="10477109" cy="1003532"/>
          </a:xfrm>
        </p:spPr>
        <p:txBody>
          <a:bodyPr anchor="ctr">
            <a:normAutofit/>
          </a:bodyPr>
          <a:lstStyle/>
          <a:p>
            <a:r>
              <a:rPr lang="en-US" sz="3200">
                <a:solidFill>
                  <a:srgbClr val="FFFFFF"/>
                </a:solidFill>
              </a:rPr>
              <a:t>Categorial Features</a:t>
            </a:r>
          </a:p>
        </p:txBody>
      </p:sp>
      <p:graphicFrame>
        <p:nvGraphicFramePr>
          <p:cNvPr id="14" name="Content Placeholder 2">
            <a:extLst>
              <a:ext uri="{FF2B5EF4-FFF2-40B4-BE49-F238E27FC236}">
                <a16:creationId xmlns:a16="http://schemas.microsoft.com/office/drawing/2014/main" id="{03684D83-F8F6-B3D2-4B27-E83AE3190B86}"/>
              </a:ext>
            </a:extLst>
          </p:cNvPr>
          <p:cNvGraphicFramePr>
            <a:graphicFrameLocks noGrp="1"/>
          </p:cNvGraphicFramePr>
          <p:nvPr>
            <p:ph idx="1"/>
            <p:extLst>
              <p:ext uri="{D42A27DB-BD31-4B8C-83A1-F6EECF244321}">
                <p14:modId xmlns:p14="http://schemas.microsoft.com/office/powerpoint/2010/main" val="3949433496"/>
              </p:ext>
            </p:extLst>
          </p:nvPr>
        </p:nvGraphicFramePr>
        <p:xfrm>
          <a:off x="876301" y="2308124"/>
          <a:ext cx="5632783" cy="3673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7CF5A065-17AA-C191-0932-45BD63375661}"/>
              </a:ext>
            </a:extLst>
          </p:cNvPr>
          <p:cNvGraphicFramePr>
            <a:graphicFrameLocks noGrp="1"/>
          </p:cNvGraphicFramePr>
          <p:nvPr>
            <p:extLst>
              <p:ext uri="{D42A27DB-BD31-4B8C-83A1-F6EECF244321}">
                <p14:modId xmlns:p14="http://schemas.microsoft.com/office/powerpoint/2010/main" val="1920973563"/>
              </p:ext>
            </p:extLst>
          </p:nvPr>
        </p:nvGraphicFramePr>
        <p:xfrm>
          <a:off x="6784258" y="2713801"/>
          <a:ext cx="4531443" cy="2570388"/>
        </p:xfrm>
        <a:graphic>
          <a:graphicData uri="http://schemas.openxmlformats.org/drawingml/2006/table">
            <a:tbl>
              <a:tblPr firstRow="1" bandRow="1">
                <a:tableStyleId>{5C22544A-7EE6-4342-B048-85BDC9FD1C3A}</a:tableStyleId>
              </a:tblPr>
              <a:tblGrid>
                <a:gridCol w="1212983">
                  <a:extLst>
                    <a:ext uri="{9D8B030D-6E8A-4147-A177-3AD203B41FA5}">
                      <a16:colId xmlns:a16="http://schemas.microsoft.com/office/drawing/2014/main" val="3014989962"/>
                    </a:ext>
                  </a:extLst>
                </a:gridCol>
                <a:gridCol w="1517242">
                  <a:extLst>
                    <a:ext uri="{9D8B030D-6E8A-4147-A177-3AD203B41FA5}">
                      <a16:colId xmlns:a16="http://schemas.microsoft.com/office/drawing/2014/main" val="4283432898"/>
                    </a:ext>
                  </a:extLst>
                </a:gridCol>
                <a:gridCol w="1801218">
                  <a:extLst>
                    <a:ext uri="{9D8B030D-6E8A-4147-A177-3AD203B41FA5}">
                      <a16:colId xmlns:a16="http://schemas.microsoft.com/office/drawing/2014/main" val="812558562"/>
                    </a:ext>
                  </a:extLst>
                </a:gridCol>
              </a:tblGrid>
              <a:tr h="642597">
                <a:tc>
                  <a:txBody>
                    <a:bodyPr/>
                    <a:lstStyle/>
                    <a:p>
                      <a:pPr algn="ctr"/>
                      <a:r>
                        <a:rPr lang="en-US" sz="2900"/>
                        <a:t>Item</a:t>
                      </a:r>
                    </a:p>
                  </a:txBody>
                  <a:tcPr marL="146045" marR="146045" marT="73022" marB="73022"/>
                </a:tc>
                <a:tc>
                  <a:txBody>
                    <a:bodyPr/>
                    <a:lstStyle/>
                    <a:p>
                      <a:pPr algn="ctr"/>
                      <a:r>
                        <a:rPr lang="en-US" sz="2900"/>
                        <a:t>Color</a:t>
                      </a:r>
                    </a:p>
                  </a:txBody>
                  <a:tcPr marL="146045" marR="146045" marT="73022" marB="73022"/>
                </a:tc>
                <a:tc>
                  <a:txBody>
                    <a:bodyPr/>
                    <a:lstStyle/>
                    <a:p>
                      <a:pPr algn="ctr"/>
                      <a:r>
                        <a:rPr lang="en-US" sz="2900"/>
                        <a:t>Size</a:t>
                      </a:r>
                    </a:p>
                  </a:txBody>
                  <a:tcPr marL="146045" marR="146045" marT="73022" marB="73022"/>
                </a:tc>
                <a:extLst>
                  <a:ext uri="{0D108BD9-81ED-4DB2-BD59-A6C34878D82A}">
                    <a16:rowId xmlns:a16="http://schemas.microsoft.com/office/drawing/2014/main" val="533735906"/>
                  </a:ext>
                </a:extLst>
              </a:tr>
              <a:tr h="642597">
                <a:tc>
                  <a:txBody>
                    <a:bodyPr/>
                    <a:lstStyle/>
                    <a:p>
                      <a:pPr algn="ctr"/>
                      <a:r>
                        <a:rPr lang="en-US" sz="2900"/>
                        <a:t>A</a:t>
                      </a:r>
                    </a:p>
                  </a:txBody>
                  <a:tcPr marL="146045" marR="146045" marT="73022" marB="73022"/>
                </a:tc>
                <a:tc>
                  <a:txBody>
                    <a:bodyPr/>
                    <a:lstStyle/>
                    <a:p>
                      <a:pPr algn="ctr"/>
                      <a:r>
                        <a:rPr lang="en-US" sz="2900"/>
                        <a:t>Red</a:t>
                      </a:r>
                    </a:p>
                  </a:txBody>
                  <a:tcPr marL="146045" marR="146045" marT="73022" marB="73022"/>
                </a:tc>
                <a:tc>
                  <a:txBody>
                    <a:bodyPr/>
                    <a:lstStyle/>
                    <a:p>
                      <a:pPr algn="ctr"/>
                      <a:r>
                        <a:rPr lang="en-US" sz="2900"/>
                        <a:t>Small</a:t>
                      </a:r>
                    </a:p>
                  </a:txBody>
                  <a:tcPr marL="146045" marR="146045" marT="73022" marB="73022"/>
                </a:tc>
                <a:extLst>
                  <a:ext uri="{0D108BD9-81ED-4DB2-BD59-A6C34878D82A}">
                    <a16:rowId xmlns:a16="http://schemas.microsoft.com/office/drawing/2014/main" val="2253196703"/>
                  </a:ext>
                </a:extLst>
              </a:tr>
              <a:tr h="642597">
                <a:tc>
                  <a:txBody>
                    <a:bodyPr/>
                    <a:lstStyle/>
                    <a:p>
                      <a:pPr algn="ctr"/>
                      <a:r>
                        <a:rPr lang="en-US" sz="2900"/>
                        <a:t>B</a:t>
                      </a:r>
                    </a:p>
                  </a:txBody>
                  <a:tcPr marL="146045" marR="146045" marT="73022" marB="73022"/>
                </a:tc>
                <a:tc>
                  <a:txBody>
                    <a:bodyPr/>
                    <a:lstStyle/>
                    <a:p>
                      <a:pPr algn="ctr"/>
                      <a:r>
                        <a:rPr lang="en-US" sz="2900"/>
                        <a:t>Green</a:t>
                      </a:r>
                    </a:p>
                  </a:txBody>
                  <a:tcPr marL="146045" marR="146045" marT="73022" marB="73022"/>
                </a:tc>
                <a:tc>
                  <a:txBody>
                    <a:bodyPr/>
                    <a:lstStyle/>
                    <a:p>
                      <a:pPr algn="ctr"/>
                      <a:r>
                        <a:rPr lang="en-US" sz="2900"/>
                        <a:t>Medium</a:t>
                      </a:r>
                    </a:p>
                  </a:txBody>
                  <a:tcPr marL="146045" marR="146045" marT="73022" marB="73022"/>
                </a:tc>
                <a:extLst>
                  <a:ext uri="{0D108BD9-81ED-4DB2-BD59-A6C34878D82A}">
                    <a16:rowId xmlns:a16="http://schemas.microsoft.com/office/drawing/2014/main" val="780141227"/>
                  </a:ext>
                </a:extLst>
              </a:tr>
              <a:tr h="642597">
                <a:tc>
                  <a:txBody>
                    <a:bodyPr/>
                    <a:lstStyle/>
                    <a:p>
                      <a:pPr algn="ctr"/>
                      <a:r>
                        <a:rPr lang="en-US" sz="2900"/>
                        <a:t>C</a:t>
                      </a:r>
                    </a:p>
                  </a:txBody>
                  <a:tcPr marL="146045" marR="146045" marT="73022" marB="73022"/>
                </a:tc>
                <a:tc>
                  <a:txBody>
                    <a:bodyPr/>
                    <a:lstStyle/>
                    <a:p>
                      <a:pPr algn="ctr"/>
                      <a:r>
                        <a:rPr lang="en-US" sz="2900"/>
                        <a:t>Blue</a:t>
                      </a:r>
                    </a:p>
                  </a:txBody>
                  <a:tcPr marL="146045" marR="146045" marT="73022" marB="73022"/>
                </a:tc>
                <a:tc>
                  <a:txBody>
                    <a:bodyPr/>
                    <a:lstStyle/>
                    <a:p>
                      <a:pPr algn="ctr"/>
                      <a:r>
                        <a:rPr lang="en-US" sz="2900"/>
                        <a:t>Large</a:t>
                      </a:r>
                    </a:p>
                  </a:txBody>
                  <a:tcPr marL="146045" marR="146045" marT="73022" marB="73022"/>
                </a:tc>
                <a:extLst>
                  <a:ext uri="{0D108BD9-81ED-4DB2-BD59-A6C34878D82A}">
                    <a16:rowId xmlns:a16="http://schemas.microsoft.com/office/drawing/2014/main" val="1778072589"/>
                  </a:ext>
                </a:extLst>
              </a:tr>
            </a:tbl>
          </a:graphicData>
        </a:graphic>
      </p:graphicFrame>
      <p:sp>
        <p:nvSpPr>
          <p:cNvPr id="8" name="TextBox 7">
            <a:extLst>
              <a:ext uri="{FF2B5EF4-FFF2-40B4-BE49-F238E27FC236}">
                <a16:creationId xmlns:a16="http://schemas.microsoft.com/office/drawing/2014/main" id="{CCAEE1DE-B2E8-8E23-FAFC-7065BF1FBF91}"/>
              </a:ext>
            </a:extLst>
          </p:cNvPr>
          <p:cNvSpPr txBox="1"/>
          <p:nvPr/>
        </p:nvSpPr>
        <p:spPr>
          <a:xfrm>
            <a:off x="6774530" y="2306010"/>
            <a:ext cx="4531443" cy="369332"/>
          </a:xfrm>
          <a:prstGeom prst="rect">
            <a:avLst/>
          </a:prstGeom>
          <a:noFill/>
        </p:spPr>
        <p:txBody>
          <a:bodyPr wrap="square">
            <a:spAutoFit/>
          </a:bodyPr>
          <a:lstStyle/>
          <a:p>
            <a:pPr algn="just"/>
            <a:r>
              <a:rPr lang="en-US" sz="1800" b="1"/>
              <a:t>Sample Data:</a:t>
            </a:r>
          </a:p>
        </p:txBody>
      </p:sp>
      <p:sp>
        <p:nvSpPr>
          <p:cNvPr id="13" name="Footer Placeholder 12">
            <a:extLst>
              <a:ext uri="{FF2B5EF4-FFF2-40B4-BE49-F238E27FC236}">
                <a16:creationId xmlns:a16="http://schemas.microsoft.com/office/drawing/2014/main" id="{5592DBE1-08DC-C2A7-A85B-A6CD644E59DC}"/>
              </a:ext>
            </a:extLst>
          </p:cNvPr>
          <p:cNvSpPr>
            <a:spLocks noGrp="1"/>
          </p:cNvSpPr>
          <p:nvPr>
            <p:ph type="ftr" sz="quarter" idx="11"/>
          </p:nvPr>
        </p:nvSpPr>
        <p:spPr/>
        <p:txBody>
          <a:bodyPr/>
          <a:lstStyle/>
          <a:p>
            <a:r>
              <a:rPr lang="en-US"/>
              <a:t>Feature Engineering</a:t>
            </a:r>
          </a:p>
        </p:txBody>
      </p:sp>
      <p:sp>
        <p:nvSpPr>
          <p:cNvPr id="15" name="Slide Number Placeholder 14">
            <a:extLst>
              <a:ext uri="{FF2B5EF4-FFF2-40B4-BE49-F238E27FC236}">
                <a16:creationId xmlns:a16="http://schemas.microsoft.com/office/drawing/2014/main" id="{7D8105A4-0C36-33FF-F090-BA94EEEFABCD}"/>
              </a:ext>
            </a:extLst>
          </p:cNvPr>
          <p:cNvSpPr>
            <a:spLocks noGrp="1"/>
          </p:cNvSpPr>
          <p:nvPr>
            <p:ph type="sldNum" sz="quarter" idx="12"/>
          </p:nvPr>
        </p:nvSpPr>
        <p:spPr/>
        <p:txBody>
          <a:bodyPr/>
          <a:lstStyle/>
          <a:p>
            <a:fld id="{8D259167-9571-4437-AC1A-225279748C47}" type="slidenum">
              <a:rPr lang="en-US" smtClean="0"/>
              <a:t>13</a:t>
            </a:fld>
            <a:endParaRPr lang="en-US"/>
          </a:p>
        </p:txBody>
      </p:sp>
    </p:spTree>
    <p:extLst>
      <p:ext uri="{BB962C8B-B14F-4D97-AF65-F5344CB8AC3E}">
        <p14:creationId xmlns:p14="http://schemas.microsoft.com/office/powerpoint/2010/main" val="355598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B551C-1EEF-9B57-E88F-2FFAD9A392E0}"/>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One Hot Encoding</a:t>
            </a:r>
          </a:p>
        </p:txBody>
      </p:sp>
      <p:sp>
        <p:nvSpPr>
          <p:cNvPr id="3" name="Content Placeholder 2">
            <a:extLst>
              <a:ext uri="{FF2B5EF4-FFF2-40B4-BE49-F238E27FC236}">
                <a16:creationId xmlns:a16="http://schemas.microsoft.com/office/drawing/2014/main" id="{906AE128-2C7C-BE3F-8C79-6EAC7CF0DF60}"/>
              </a:ext>
            </a:extLst>
          </p:cNvPr>
          <p:cNvSpPr>
            <a:spLocks noGrp="1"/>
          </p:cNvSpPr>
          <p:nvPr>
            <p:ph idx="1"/>
          </p:nvPr>
        </p:nvSpPr>
        <p:spPr>
          <a:xfrm>
            <a:off x="1294268" y="1952779"/>
            <a:ext cx="9633809" cy="1301763"/>
          </a:xfrm>
        </p:spPr>
        <p:txBody>
          <a:bodyPr>
            <a:normAutofit fontScale="85000" lnSpcReduction="10000"/>
          </a:bodyPr>
          <a:lstStyle/>
          <a:p>
            <a:pPr marL="208026" indent="-208026" defTabSz="832104">
              <a:spcBef>
                <a:spcPts val="910"/>
              </a:spcBef>
            </a:pPr>
            <a:r>
              <a:rPr lang="en-US" sz="2400" kern="1200">
                <a:solidFill>
                  <a:schemeClr val="tx1"/>
                </a:solidFill>
                <a:latin typeface="+mn-lt"/>
                <a:ea typeface="+mn-ea"/>
                <a:cs typeface="+mn-cs"/>
              </a:rPr>
              <a:t>One hot encoding is the popular encoding technique in machine learning. </a:t>
            </a:r>
          </a:p>
          <a:p>
            <a:pPr marL="208026" indent="-208026" defTabSz="832104">
              <a:spcBef>
                <a:spcPts val="910"/>
              </a:spcBef>
            </a:pPr>
            <a:r>
              <a:rPr lang="en-US" sz="2400" kern="1200">
                <a:solidFill>
                  <a:schemeClr val="tx1"/>
                </a:solidFill>
                <a:latin typeface="+mn-lt"/>
                <a:ea typeface="+mn-ea"/>
                <a:cs typeface="+mn-cs"/>
              </a:rPr>
              <a:t>It is a technique that converts the categorical data in a form so that they can be easily understood by machine learning algorithms and hence can make a good prediction. </a:t>
            </a:r>
          </a:p>
          <a:p>
            <a:pPr marL="208026" indent="-208026" defTabSz="832104">
              <a:spcBef>
                <a:spcPts val="910"/>
              </a:spcBef>
            </a:pPr>
            <a:r>
              <a:rPr lang="en-US" sz="2400" kern="1200">
                <a:solidFill>
                  <a:schemeClr val="tx1"/>
                </a:solidFill>
                <a:latin typeface="+mn-lt"/>
                <a:ea typeface="+mn-ea"/>
                <a:cs typeface="+mn-cs"/>
              </a:rPr>
              <a:t>It enables group the of categorical data without losing any information.</a:t>
            </a:r>
            <a:endParaRPr lang="en-US" sz="2400"/>
          </a:p>
        </p:txBody>
      </p:sp>
      <p:graphicFrame>
        <p:nvGraphicFramePr>
          <p:cNvPr id="4" name="Table 3">
            <a:extLst>
              <a:ext uri="{FF2B5EF4-FFF2-40B4-BE49-F238E27FC236}">
                <a16:creationId xmlns:a16="http://schemas.microsoft.com/office/drawing/2014/main" id="{5D2068BA-ED3F-8EAC-1A3D-45D4E8B2B258}"/>
              </a:ext>
            </a:extLst>
          </p:cNvPr>
          <p:cNvGraphicFramePr>
            <a:graphicFrameLocks noGrp="1"/>
          </p:cNvGraphicFramePr>
          <p:nvPr>
            <p:extLst>
              <p:ext uri="{D42A27DB-BD31-4B8C-83A1-F6EECF244321}">
                <p14:modId xmlns:p14="http://schemas.microsoft.com/office/powerpoint/2010/main" val="550233630"/>
              </p:ext>
            </p:extLst>
          </p:nvPr>
        </p:nvGraphicFramePr>
        <p:xfrm>
          <a:off x="2387961" y="335176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014989962"/>
                    </a:ext>
                  </a:extLst>
                </a:gridCol>
                <a:gridCol w="2032000">
                  <a:extLst>
                    <a:ext uri="{9D8B030D-6E8A-4147-A177-3AD203B41FA5}">
                      <a16:colId xmlns:a16="http://schemas.microsoft.com/office/drawing/2014/main" val="4283432898"/>
                    </a:ext>
                  </a:extLst>
                </a:gridCol>
                <a:gridCol w="2032000">
                  <a:extLst>
                    <a:ext uri="{9D8B030D-6E8A-4147-A177-3AD203B41FA5}">
                      <a16:colId xmlns:a16="http://schemas.microsoft.com/office/drawing/2014/main" val="812558562"/>
                    </a:ext>
                  </a:extLst>
                </a:gridCol>
                <a:gridCol w="2032000">
                  <a:extLst>
                    <a:ext uri="{9D8B030D-6E8A-4147-A177-3AD203B41FA5}">
                      <a16:colId xmlns:a16="http://schemas.microsoft.com/office/drawing/2014/main" val="400946433"/>
                    </a:ext>
                  </a:extLst>
                </a:gridCol>
              </a:tblGrid>
              <a:tr h="370840">
                <a:tc>
                  <a:txBody>
                    <a:bodyPr/>
                    <a:lstStyle/>
                    <a:p>
                      <a:pPr algn="ctr"/>
                      <a:r>
                        <a:rPr lang="en-US"/>
                        <a:t>Item</a:t>
                      </a:r>
                    </a:p>
                  </a:txBody>
                  <a:tcPr/>
                </a:tc>
                <a:tc>
                  <a:txBody>
                    <a:bodyPr/>
                    <a:lstStyle/>
                    <a:p>
                      <a:pPr algn="ctr"/>
                      <a:r>
                        <a:rPr lang="en-US"/>
                        <a:t>Red</a:t>
                      </a:r>
                    </a:p>
                  </a:txBody>
                  <a:tcPr/>
                </a:tc>
                <a:tc>
                  <a:txBody>
                    <a:bodyPr/>
                    <a:lstStyle/>
                    <a:p>
                      <a:pPr algn="ctr"/>
                      <a:r>
                        <a:rPr lang="en-US"/>
                        <a:t>Green</a:t>
                      </a:r>
                    </a:p>
                  </a:txBody>
                  <a:tcPr/>
                </a:tc>
                <a:tc>
                  <a:txBody>
                    <a:bodyPr/>
                    <a:lstStyle/>
                    <a:p>
                      <a:pPr algn="ctr"/>
                      <a:r>
                        <a:rPr lang="en-US"/>
                        <a:t>Blue</a:t>
                      </a:r>
                    </a:p>
                  </a:txBody>
                  <a:tcPr/>
                </a:tc>
                <a:extLst>
                  <a:ext uri="{0D108BD9-81ED-4DB2-BD59-A6C34878D82A}">
                    <a16:rowId xmlns:a16="http://schemas.microsoft.com/office/drawing/2014/main" val="533735906"/>
                  </a:ext>
                </a:extLst>
              </a:tr>
              <a:tr h="370840">
                <a:tc>
                  <a:txBody>
                    <a:bodyPr/>
                    <a:lstStyle/>
                    <a:p>
                      <a:pPr algn="ctr"/>
                      <a:r>
                        <a:rPr lang="en-US"/>
                        <a:t>A</a:t>
                      </a:r>
                    </a:p>
                  </a:txBody>
                  <a:tcPr/>
                </a:tc>
                <a:tc>
                  <a:txBody>
                    <a:bodyPr/>
                    <a:lstStyle/>
                    <a:p>
                      <a:pPr algn="ctr"/>
                      <a:r>
                        <a:rPr lang="en-US"/>
                        <a:t>1</a:t>
                      </a:r>
                    </a:p>
                  </a:txBody>
                  <a:tcPr/>
                </a:tc>
                <a:tc>
                  <a:txBody>
                    <a:bodyPr/>
                    <a:lstStyle/>
                    <a:p>
                      <a:pPr algn="ctr"/>
                      <a:r>
                        <a:rPr lang="en-US"/>
                        <a:t>0</a:t>
                      </a:r>
                    </a:p>
                  </a:txBody>
                  <a:tcPr/>
                </a:tc>
                <a:tc>
                  <a:txBody>
                    <a:bodyPr/>
                    <a:lstStyle/>
                    <a:p>
                      <a:pPr algn="ctr"/>
                      <a:r>
                        <a:rPr lang="en-US"/>
                        <a:t>0</a:t>
                      </a:r>
                    </a:p>
                  </a:txBody>
                  <a:tcPr/>
                </a:tc>
                <a:extLst>
                  <a:ext uri="{0D108BD9-81ED-4DB2-BD59-A6C34878D82A}">
                    <a16:rowId xmlns:a16="http://schemas.microsoft.com/office/drawing/2014/main" val="2253196703"/>
                  </a:ext>
                </a:extLst>
              </a:tr>
              <a:tr h="370840">
                <a:tc>
                  <a:txBody>
                    <a:bodyPr/>
                    <a:lstStyle/>
                    <a:p>
                      <a:pPr algn="ctr"/>
                      <a:r>
                        <a:rPr lang="en-US"/>
                        <a:t>B</a:t>
                      </a:r>
                    </a:p>
                  </a:txBody>
                  <a:tcPr/>
                </a:tc>
                <a:tc>
                  <a:txBody>
                    <a:bodyPr/>
                    <a:lstStyle/>
                    <a:p>
                      <a:pPr algn="ctr"/>
                      <a:r>
                        <a:rPr lang="en-US"/>
                        <a:t>0</a:t>
                      </a:r>
                    </a:p>
                  </a:txBody>
                  <a:tcPr/>
                </a:tc>
                <a:tc>
                  <a:txBody>
                    <a:bodyPr/>
                    <a:lstStyle/>
                    <a:p>
                      <a:pPr algn="ctr"/>
                      <a:r>
                        <a:rPr lang="en-US"/>
                        <a:t>1</a:t>
                      </a:r>
                    </a:p>
                  </a:txBody>
                  <a:tcPr/>
                </a:tc>
                <a:tc>
                  <a:txBody>
                    <a:bodyPr/>
                    <a:lstStyle/>
                    <a:p>
                      <a:pPr algn="ctr"/>
                      <a:r>
                        <a:rPr lang="en-US"/>
                        <a:t>0</a:t>
                      </a:r>
                    </a:p>
                  </a:txBody>
                  <a:tcPr/>
                </a:tc>
                <a:extLst>
                  <a:ext uri="{0D108BD9-81ED-4DB2-BD59-A6C34878D82A}">
                    <a16:rowId xmlns:a16="http://schemas.microsoft.com/office/drawing/2014/main" val="780141227"/>
                  </a:ext>
                </a:extLst>
              </a:tr>
              <a:tr h="370840">
                <a:tc>
                  <a:txBody>
                    <a:bodyPr/>
                    <a:lstStyle/>
                    <a:p>
                      <a:pPr algn="ctr"/>
                      <a:r>
                        <a:rPr lang="en-US"/>
                        <a:t>C</a:t>
                      </a:r>
                    </a:p>
                  </a:txBody>
                  <a:tcPr/>
                </a:tc>
                <a:tc>
                  <a:txBody>
                    <a:bodyPr/>
                    <a:lstStyle/>
                    <a:p>
                      <a:pPr algn="ctr"/>
                      <a:r>
                        <a:rPr lang="en-US"/>
                        <a:t>0</a:t>
                      </a:r>
                    </a:p>
                  </a:txBody>
                  <a:tcPr/>
                </a:tc>
                <a:tc>
                  <a:txBody>
                    <a:bodyPr/>
                    <a:lstStyle/>
                    <a:p>
                      <a:pPr algn="ctr"/>
                      <a:r>
                        <a:rPr lang="en-US"/>
                        <a:t>0</a:t>
                      </a:r>
                    </a:p>
                  </a:txBody>
                  <a:tcPr/>
                </a:tc>
                <a:tc>
                  <a:txBody>
                    <a:bodyPr/>
                    <a:lstStyle/>
                    <a:p>
                      <a:pPr algn="ctr"/>
                      <a:r>
                        <a:rPr lang="en-US"/>
                        <a:t>1</a:t>
                      </a:r>
                    </a:p>
                  </a:txBody>
                  <a:tcPr/>
                </a:tc>
                <a:extLst>
                  <a:ext uri="{0D108BD9-81ED-4DB2-BD59-A6C34878D82A}">
                    <a16:rowId xmlns:a16="http://schemas.microsoft.com/office/drawing/2014/main" val="1778072589"/>
                  </a:ext>
                </a:extLst>
              </a:tr>
            </a:tbl>
          </a:graphicData>
        </a:graphic>
      </p:graphicFrame>
      <p:sp>
        <p:nvSpPr>
          <p:cNvPr id="5" name="Content Placeholder 2">
            <a:extLst>
              <a:ext uri="{FF2B5EF4-FFF2-40B4-BE49-F238E27FC236}">
                <a16:creationId xmlns:a16="http://schemas.microsoft.com/office/drawing/2014/main" id="{133FC47E-6E6E-BFAE-26C1-088621387735}"/>
              </a:ext>
            </a:extLst>
          </p:cNvPr>
          <p:cNvSpPr txBox="1">
            <a:spLocks/>
          </p:cNvSpPr>
          <p:nvPr/>
        </p:nvSpPr>
        <p:spPr>
          <a:xfrm>
            <a:off x="1287863" y="5003621"/>
            <a:ext cx="9633809" cy="13017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8026" indent="-208026" defTabSz="832104">
              <a:spcBef>
                <a:spcPts val="910"/>
              </a:spcBef>
            </a:pPr>
            <a:r>
              <a:rPr lang="en-US" sz="1800" kern="1200">
                <a:solidFill>
                  <a:schemeClr val="tx1"/>
                </a:solidFill>
                <a:latin typeface="+mn-lt"/>
                <a:ea typeface="+mn-ea"/>
                <a:cs typeface="+mn-cs"/>
              </a:rPr>
              <a:t>In this table, we have sample data with feature: 'Color’. Each item is associated with a color and size category.</a:t>
            </a:r>
          </a:p>
          <a:p>
            <a:pPr marL="208026" indent="-208026" defTabSz="832104">
              <a:spcBef>
                <a:spcPts val="910"/>
              </a:spcBef>
            </a:pPr>
            <a:r>
              <a:rPr lang="en-US" sz="1800" kern="1200">
                <a:solidFill>
                  <a:schemeClr val="tx1"/>
                </a:solidFill>
                <a:latin typeface="+mn-lt"/>
                <a:ea typeface="+mn-ea"/>
                <a:cs typeface="+mn-cs"/>
              </a:rPr>
              <a:t>This technique is used to transform the 'Color' feature into binary vectors. Each unique color becomes a binary column, and the presence of a color is indicated by '1,' while '0' indicates absence.</a:t>
            </a:r>
            <a:endParaRPr lang="en-US" sz="1800"/>
          </a:p>
        </p:txBody>
      </p:sp>
      <p:sp>
        <p:nvSpPr>
          <p:cNvPr id="6" name="Footer Placeholder 5">
            <a:extLst>
              <a:ext uri="{FF2B5EF4-FFF2-40B4-BE49-F238E27FC236}">
                <a16:creationId xmlns:a16="http://schemas.microsoft.com/office/drawing/2014/main" id="{B17364D8-44AD-341B-C3C2-ECA7F541088E}"/>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1F28741D-3754-C8C1-17D7-3B03306D81DA}"/>
              </a:ext>
            </a:extLst>
          </p:cNvPr>
          <p:cNvSpPr>
            <a:spLocks noGrp="1"/>
          </p:cNvSpPr>
          <p:nvPr>
            <p:ph type="sldNum" sz="quarter" idx="12"/>
          </p:nvPr>
        </p:nvSpPr>
        <p:spPr/>
        <p:txBody>
          <a:bodyPr/>
          <a:lstStyle/>
          <a:p>
            <a:fld id="{8D259167-9571-4437-AC1A-225279748C47}" type="slidenum">
              <a:rPr lang="en-US" smtClean="0"/>
              <a:t>14</a:t>
            </a:fld>
            <a:endParaRPr lang="en-US"/>
          </a:p>
        </p:txBody>
      </p:sp>
    </p:spTree>
    <p:extLst>
      <p:ext uri="{BB962C8B-B14F-4D97-AF65-F5344CB8AC3E}">
        <p14:creationId xmlns:p14="http://schemas.microsoft.com/office/powerpoint/2010/main" val="2900501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56A8D-B0F0-0F88-65A6-C2FA2518FF38}"/>
              </a:ext>
            </a:extLst>
          </p:cNvPr>
          <p:cNvSpPr>
            <a:spLocks noGrp="1"/>
          </p:cNvSpPr>
          <p:nvPr>
            <p:ph type="title"/>
          </p:nvPr>
        </p:nvSpPr>
        <p:spPr>
          <a:xfrm>
            <a:off x="572493" y="238539"/>
            <a:ext cx="11018520" cy="1434415"/>
          </a:xfrm>
        </p:spPr>
        <p:txBody>
          <a:bodyPr anchor="b">
            <a:normAutofit/>
          </a:bodyPr>
          <a:lstStyle/>
          <a:p>
            <a:r>
              <a:rPr lang="en-US" sz="5400"/>
              <a:t>Label Encoding</a:t>
            </a:r>
          </a:p>
        </p:txBody>
      </p:sp>
      <p:sp>
        <p:nvSpPr>
          <p:cNvPr id="3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AD51C72-43A5-818E-0CE6-B0F7364FA719}"/>
              </a:ext>
            </a:extLst>
          </p:cNvPr>
          <p:cNvGraphicFramePr>
            <a:graphicFrameLocks noGrp="1"/>
          </p:cNvGraphicFramePr>
          <p:nvPr>
            <p:ph idx="1"/>
            <p:extLst>
              <p:ext uri="{D42A27DB-BD31-4B8C-83A1-F6EECF244321}">
                <p14:modId xmlns:p14="http://schemas.microsoft.com/office/powerpoint/2010/main" val="1989720619"/>
              </p:ext>
            </p:extLst>
          </p:nvPr>
        </p:nvGraphicFramePr>
        <p:xfrm>
          <a:off x="572493" y="1911493"/>
          <a:ext cx="11018520" cy="42789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7E5B224E-ECBB-EF98-045D-E8DF35C44893}"/>
              </a:ext>
            </a:extLst>
          </p:cNvPr>
          <p:cNvSpPr/>
          <p:nvPr/>
        </p:nvSpPr>
        <p:spPr>
          <a:xfrm>
            <a:off x="572493" y="1650094"/>
            <a:ext cx="11018520" cy="54309"/>
          </a:xfrm>
          <a:prstGeom prst="rect">
            <a:avLst/>
          </a:prstGeom>
          <a:solidFill>
            <a:srgbClr val="29477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B3E45C2-437C-A6C1-F8BB-9BBDBB5AF027}"/>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7B76EAED-D60B-A089-7830-203BB31BD43B}"/>
              </a:ext>
            </a:extLst>
          </p:cNvPr>
          <p:cNvSpPr>
            <a:spLocks noGrp="1"/>
          </p:cNvSpPr>
          <p:nvPr>
            <p:ph type="sldNum" sz="quarter" idx="12"/>
          </p:nvPr>
        </p:nvSpPr>
        <p:spPr/>
        <p:txBody>
          <a:bodyPr/>
          <a:lstStyle/>
          <a:p>
            <a:fld id="{8D259167-9571-4437-AC1A-225279748C47}" type="slidenum">
              <a:rPr lang="en-US" smtClean="0"/>
              <a:t>15</a:t>
            </a:fld>
            <a:endParaRPr lang="en-US"/>
          </a:p>
        </p:txBody>
      </p:sp>
    </p:spTree>
    <p:extLst>
      <p:ext uri="{BB962C8B-B14F-4D97-AF65-F5344CB8AC3E}">
        <p14:creationId xmlns:p14="http://schemas.microsoft.com/office/powerpoint/2010/main" val="1059112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719FD-1CB9-94E4-71F3-8707CD9FF985}"/>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Target Encoding</a:t>
            </a:r>
          </a:p>
        </p:txBody>
      </p:sp>
      <p:sp>
        <p:nvSpPr>
          <p:cNvPr id="3" name="Content Placeholder 2">
            <a:extLst>
              <a:ext uri="{FF2B5EF4-FFF2-40B4-BE49-F238E27FC236}">
                <a16:creationId xmlns:a16="http://schemas.microsoft.com/office/drawing/2014/main" id="{AB2A51A7-B6A0-88CB-8755-7EEF6ED026E2}"/>
              </a:ext>
            </a:extLst>
          </p:cNvPr>
          <p:cNvSpPr>
            <a:spLocks noGrp="1"/>
          </p:cNvSpPr>
          <p:nvPr>
            <p:ph idx="1"/>
          </p:nvPr>
        </p:nvSpPr>
        <p:spPr>
          <a:xfrm>
            <a:off x="4810259" y="222585"/>
            <a:ext cx="6555347" cy="6412831"/>
          </a:xfrm>
        </p:spPr>
        <p:txBody>
          <a:bodyPr anchor="ctr">
            <a:normAutofit lnSpcReduction="10000"/>
          </a:bodyPr>
          <a:lstStyle/>
          <a:p>
            <a:pPr algn="just"/>
            <a:r>
              <a:rPr lang="en-US" sz="1600"/>
              <a:t>Target Encoding is a feature encoding technique used to convert categorical data into meaningful numerical representations based on the relationship with the target variable. </a:t>
            </a:r>
          </a:p>
          <a:p>
            <a:pPr algn="just"/>
            <a:r>
              <a:rPr lang="en-US" sz="1600"/>
              <a:t>It's particularly valuable when dealing with classification tasks.</a:t>
            </a:r>
          </a:p>
          <a:p>
            <a:pPr algn="just"/>
            <a:r>
              <a:rPr lang="en-US" sz="1600" b="1"/>
              <a:t>Process:</a:t>
            </a:r>
          </a:p>
          <a:p>
            <a:pPr lvl="1" algn="just"/>
            <a:r>
              <a:rPr lang="en-US" sz="1600" b="1"/>
              <a:t>Data Preparation:</a:t>
            </a:r>
          </a:p>
          <a:p>
            <a:pPr lvl="2" algn="just"/>
            <a:r>
              <a:rPr lang="en-US" sz="1600"/>
              <a:t>Start with a categorical feature that you want to encode.</a:t>
            </a:r>
          </a:p>
          <a:p>
            <a:pPr lvl="2" algn="just"/>
            <a:r>
              <a:rPr lang="en-US" sz="1600"/>
              <a:t>Ensure you have a target variable for your machine learning task (e.g., binary classification).</a:t>
            </a:r>
          </a:p>
          <a:p>
            <a:pPr lvl="1" algn="just"/>
            <a:r>
              <a:rPr lang="en-US" sz="1600" b="1"/>
              <a:t>Calculating Mean:</a:t>
            </a:r>
          </a:p>
          <a:p>
            <a:pPr lvl="2" algn="just"/>
            <a:r>
              <a:rPr lang="en-US" sz="1600"/>
              <a:t>For each unique category within the categorical feature, calculate the mean of the target variable for data points within that category.</a:t>
            </a:r>
          </a:p>
          <a:p>
            <a:pPr lvl="2" algn="just"/>
            <a:r>
              <a:rPr lang="en-US" sz="1600"/>
              <a:t>This is done by grouping data by category and computing the mean target variable value for each group.</a:t>
            </a:r>
          </a:p>
          <a:p>
            <a:pPr lvl="1" algn="just"/>
            <a:r>
              <a:rPr lang="en-US" sz="1600" b="1"/>
              <a:t>Assigning Values:</a:t>
            </a:r>
          </a:p>
          <a:p>
            <a:pPr lvl="2" algn="just"/>
            <a:r>
              <a:rPr lang="en-US" sz="1600"/>
              <a:t>Replace the original category labels with the calculated mean values.</a:t>
            </a:r>
          </a:p>
          <a:p>
            <a:pPr lvl="2" algn="just"/>
            <a:r>
              <a:rPr lang="en-US" sz="1600"/>
              <a:t>The categorical feature is now encoded with meaningful numerical values based on their relationship with the target variable.</a:t>
            </a:r>
          </a:p>
          <a:p>
            <a:pPr algn="just"/>
            <a:r>
              <a:rPr lang="en-US" sz="1600" b="1"/>
              <a:t>Example:</a:t>
            </a:r>
          </a:p>
          <a:p>
            <a:pPr lvl="1" algn="just"/>
            <a:r>
              <a:rPr lang="en-US" sz="1600"/>
              <a:t>Consider a 'City' feature and a binary target variable 'Churn' (0 or 1):</a:t>
            </a:r>
          </a:p>
          <a:p>
            <a:pPr lvl="2" algn="just"/>
            <a:r>
              <a:rPr lang="en-US" sz="1600"/>
              <a:t>New York: Target Mean = 0.25</a:t>
            </a:r>
          </a:p>
          <a:p>
            <a:pPr lvl="2" algn="just"/>
            <a:r>
              <a:rPr lang="en-US" sz="1600"/>
              <a:t>Los Angeles: Target Mean = 0.10</a:t>
            </a:r>
          </a:p>
          <a:p>
            <a:pPr lvl="2" algn="just"/>
            <a:r>
              <a:rPr lang="en-US" sz="1600"/>
              <a:t>Chicago: Target Mean = 0.15</a:t>
            </a:r>
          </a:p>
        </p:txBody>
      </p:sp>
      <p:sp>
        <p:nvSpPr>
          <p:cNvPr id="4" name="Footer Placeholder 3">
            <a:extLst>
              <a:ext uri="{FF2B5EF4-FFF2-40B4-BE49-F238E27FC236}">
                <a16:creationId xmlns:a16="http://schemas.microsoft.com/office/drawing/2014/main" id="{6FE4BE0B-1040-03D3-BC03-3EEEB73F1586}"/>
              </a:ext>
            </a:extLst>
          </p:cNvPr>
          <p:cNvSpPr>
            <a:spLocks noGrp="1"/>
          </p:cNvSpPr>
          <p:nvPr>
            <p:ph type="ftr" sz="quarter" idx="11"/>
          </p:nvPr>
        </p:nvSpPr>
        <p:spPr>
          <a:xfrm>
            <a:off x="4038600" y="6552293"/>
            <a:ext cx="4114800" cy="365125"/>
          </a:xfrm>
        </p:spPr>
        <p:txBody>
          <a:bodyPr/>
          <a:lstStyle/>
          <a:p>
            <a:r>
              <a:rPr lang="en-US"/>
              <a:t>Feature Engineering</a:t>
            </a:r>
          </a:p>
        </p:txBody>
      </p:sp>
      <p:sp>
        <p:nvSpPr>
          <p:cNvPr id="6" name="Slide Number Placeholder 5">
            <a:extLst>
              <a:ext uri="{FF2B5EF4-FFF2-40B4-BE49-F238E27FC236}">
                <a16:creationId xmlns:a16="http://schemas.microsoft.com/office/drawing/2014/main" id="{5FF09258-D27D-7D19-26D8-DDC78A7AAD03}"/>
              </a:ext>
            </a:extLst>
          </p:cNvPr>
          <p:cNvSpPr>
            <a:spLocks noGrp="1"/>
          </p:cNvSpPr>
          <p:nvPr>
            <p:ph type="sldNum" sz="quarter" idx="12"/>
          </p:nvPr>
        </p:nvSpPr>
        <p:spPr/>
        <p:txBody>
          <a:bodyPr/>
          <a:lstStyle/>
          <a:p>
            <a:fld id="{8D259167-9571-4437-AC1A-225279748C47}" type="slidenum">
              <a:rPr lang="en-US" smtClean="0"/>
              <a:t>16</a:t>
            </a:fld>
            <a:endParaRPr lang="en-US"/>
          </a:p>
        </p:txBody>
      </p:sp>
    </p:spTree>
    <p:extLst>
      <p:ext uri="{BB962C8B-B14F-4D97-AF65-F5344CB8AC3E}">
        <p14:creationId xmlns:p14="http://schemas.microsoft.com/office/powerpoint/2010/main" val="185424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CE57-E94E-4491-CF81-0439947BA29A}"/>
              </a:ext>
            </a:extLst>
          </p:cNvPr>
          <p:cNvSpPr>
            <a:spLocks noGrp="1"/>
          </p:cNvSpPr>
          <p:nvPr>
            <p:ph type="title"/>
          </p:nvPr>
        </p:nvSpPr>
        <p:spPr/>
        <p:txBody>
          <a:bodyPr/>
          <a:lstStyle/>
          <a:p>
            <a:r>
              <a:rPr lang="en-US"/>
              <a:t>Numerical Features</a:t>
            </a:r>
          </a:p>
        </p:txBody>
      </p:sp>
      <p:graphicFrame>
        <p:nvGraphicFramePr>
          <p:cNvPr id="5" name="Content Placeholder 2">
            <a:extLst>
              <a:ext uri="{FF2B5EF4-FFF2-40B4-BE49-F238E27FC236}">
                <a16:creationId xmlns:a16="http://schemas.microsoft.com/office/drawing/2014/main" id="{15891592-7757-6AE1-9DC9-BE98C542F6D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E380F30-157B-5365-5457-DE3862A2C9CA}"/>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7E286E79-C142-1203-C510-667D72ACBB0A}"/>
              </a:ext>
            </a:extLst>
          </p:cNvPr>
          <p:cNvSpPr>
            <a:spLocks noGrp="1"/>
          </p:cNvSpPr>
          <p:nvPr>
            <p:ph type="sldNum" sz="quarter" idx="12"/>
          </p:nvPr>
        </p:nvSpPr>
        <p:spPr/>
        <p:txBody>
          <a:bodyPr/>
          <a:lstStyle/>
          <a:p>
            <a:fld id="{8D259167-9571-4437-AC1A-225279748C47}" type="slidenum">
              <a:rPr lang="en-US" smtClean="0"/>
              <a:t>17</a:t>
            </a:fld>
            <a:endParaRPr lang="en-US"/>
          </a:p>
        </p:txBody>
      </p:sp>
    </p:spTree>
    <p:extLst>
      <p:ext uri="{BB962C8B-B14F-4D97-AF65-F5344CB8AC3E}">
        <p14:creationId xmlns:p14="http://schemas.microsoft.com/office/powerpoint/2010/main" val="44872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E4C441-0433-8BD1-F207-D760B93555B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Min-Max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B4A6B7-A8AC-BA63-2ED8-C3EAB63E09F1}"/>
                  </a:ext>
                </a:extLst>
              </p:cNvPr>
              <p:cNvSpPr>
                <a:spLocks noGrp="1"/>
              </p:cNvSpPr>
              <p:nvPr>
                <p:ph idx="1"/>
              </p:nvPr>
            </p:nvSpPr>
            <p:spPr>
              <a:xfrm>
                <a:off x="1371599" y="1819747"/>
                <a:ext cx="9724031" cy="4181808"/>
              </a:xfrm>
            </p:spPr>
            <p:txBody>
              <a:bodyPr anchor="ctr">
                <a:normAutofit/>
              </a:bodyPr>
              <a:lstStyle/>
              <a:p>
                <a:pPr algn="just"/>
                <a:r>
                  <a:rPr lang="en-US" sz="1900"/>
                  <a:t>Min-Max Scaling, also known as normalization, is a technique that scales numerical data to a specific range, typically [0, 1]. The formula for Min-Max Scaling is as follows:</a:t>
                </a:r>
              </a:p>
              <a:p>
                <a:pPr marL="0" indent="0" algn="just">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0" i="1">
                              <a:latin typeface="Cambria Math" panose="02040503050406030204" pitchFamily="18" charset="0"/>
                            </a:rPr>
                            <m:t>𝑋</m:t>
                          </m:r>
                        </m:e>
                        <m:sub>
                          <m:r>
                            <a:rPr lang="en-US" sz="1900" b="0" i="1">
                              <a:latin typeface="Cambria Math" panose="02040503050406030204" pitchFamily="18" charset="0"/>
                            </a:rPr>
                            <m:t>𝑠𝑐𝑎𝑙𝑒𝑑</m:t>
                          </m:r>
                        </m:sub>
                      </m:sSub>
                      <m:r>
                        <a:rPr lang="en-US" sz="1900" b="0" i="1">
                          <a:latin typeface="Cambria Math" panose="02040503050406030204" pitchFamily="18" charset="0"/>
                        </a:rPr>
                        <m:t>=</m:t>
                      </m:r>
                      <m:f>
                        <m:fPr>
                          <m:ctrlPr>
                            <a:rPr lang="en-US" sz="1900" b="0" i="1">
                              <a:latin typeface="Cambria Math" panose="02040503050406030204" pitchFamily="18" charset="0"/>
                            </a:rPr>
                          </m:ctrlPr>
                        </m:fPr>
                        <m:num>
                          <m:r>
                            <a:rPr lang="en-US" sz="1900" b="0" i="1">
                              <a:latin typeface="Cambria Math" panose="02040503050406030204" pitchFamily="18" charset="0"/>
                            </a:rPr>
                            <m:t>𝑋</m:t>
                          </m:r>
                          <m:r>
                            <a:rPr lang="en-US" sz="1900" b="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b="0" i="1">
                                  <a:latin typeface="Cambria Math" panose="02040503050406030204" pitchFamily="18" charset="0"/>
                                </a:rPr>
                                <m:t>𝑚𝑖𝑛</m:t>
                              </m:r>
                            </m:sub>
                          </m:sSub>
                        </m:num>
                        <m:den>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b="0" i="1">
                                  <a:latin typeface="Cambria Math" panose="02040503050406030204" pitchFamily="18" charset="0"/>
                                </a:rPr>
                                <m:t>𝑚𝑎𝑥</m:t>
                              </m:r>
                            </m:sub>
                          </m:sSub>
                          <m:r>
                            <a:rPr lang="en-US" sz="1900" b="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b="0" i="1">
                                  <a:latin typeface="Cambria Math" panose="02040503050406030204" pitchFamily="18" charset="0"/>
                                </a:rPr>
                                <m:t>𝑚𝑖𝑛</m:t>
                              </m:r>
                            </m:sub>
                          </m:sSub>
                        </m:den>
                      </m:f>
                    </m:oMath>
                  </m:oMathPara>
                </a14:m>
                <a:endParaRPr lang="en-US" sz="1900"/>
              </a:p>
              <a:p>
                <a:pPr lvl="1" algn="just"/>
                <a14:m>
                  <m:oMath xmlns:m="http://schemas.openxmlformats.org/officeDocument/2006/math">
                    <m:sSub>
                      <m:sSubPr>
                        <m:ctrlPr>
                          <a:rPr lang="en-US" sz="1900" i="1">
                            <a:latin typeface="Cambria Math" panose="02040503050406030204" pitchFamily="18" charset="0"/>
                          </a:rPr>
                        </m:ctrlPr>
                      </m:sSubPr>
                      <m:e>
                        <m:r>
                          <a:rPr lang="en-US" sz="1900" b="0" i="1">
                            <a:latin typeface="Cambria Math" panose="02040503050406030204" pitchFamily="18" charset="0"/>
                          </a:rPr>
                          <m:t>𝑋</m:t>
                        </m:r>
                      </m:e>
                      <m:sub>
                        <m:r>
                          <a:rPr lang="en-US" sz="1900" b="0" i="1">
                            <a:latin typeface="Cambria Math" panose="02040503050406030204" pitchFamily="18" charset="0"/>
                          </a:rPr>
                          <m:t>𝑠𝑐𝑎𝑙𝑒𝑑</m:t>
                        </m:r>
                      </m:sub>
                    </m:sSub>
                  </m:oMath>
                </a14:m>
                <a:r>
                  <a:rPr lang="en-US" sz="1900"/>
                  <a:t> is the scaled value.</a:t>
                </a:r>
              </a:p>
              <a:p>
                <a:pPr lvl="1" algn="just"/>
                <a14:m>
                  <m:oMath xmlns:m="http://schemas.openxmlformats.org/officeDocument/2006/math">
                    <m:r>
                      <a:rPr lang="en-US" sz="1900" b="0" i="1">
                        <a:latin typeface="Cambria Math" panose="02040503050406030204" pitchFamily="18" charset="0"/>
                      </a:rPr>
                      <m:t>𝑋</m:t>
                    </m:r>
                  </m:oMath>
                </a14:m>
                <a:r>
                  <a:rPr lang="en-US" sz="1900"/>
                  <a:t> is the original numerical value.</a:t>
                </a:r>
              </a:p>
              <a:p>
                <a:pPr lvl="1" algn="just"/>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b="0" i="1">
                            <a:latin typeface="Cambria Math" panose="02040503050406030204" pitchFamily="18" charset="0"/>
                          </a:rPr>
                          <m:t>𝑚𝑖𝑛</m:t>
                        </m:r>
                      </m:sub>
                    </m:sSub>
                  </m:oMath>
                </a14:m>
                <a:r>
                  <a:rPr lang="en-US" sz="1900"/>
                  <a:t> is the minimum value in the dataset.</a:t>
                </a:r>
              </a:p>
              <a:p>
                <a:pPr lvl="1" algn="just"/>
                <a14:m>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𝑋</m:t>
                        </m:r>
                      </m:e>
                      <m:sub>
                        <m:r>
                          <a:rPr lang="en-US" sz="1900" b="0" i="1">
                            <a:latin typeface="Cambria Math" panose="02040503050406030204" pitchFamily="18" charset="0"/>
                          </a:rPr>
                          <m:t>𝑚𝑎𝑥</m:t>
                        </m:r>
                      </m:sub>
                    </m:sSub>
                  </m:oMath>
                </a14:m>
                <a:r>
                  <a:rPr lang="en-US" sz="1900"/>
                  <a:t> is the maximum value in the dataset.</a:t>
                </a:r>
              </a:p>
              <a:p>
                <a:pPr algn="just"/>
                <a:r>
                  <a:rPr lang="en-US" sz="1900"/>
                  <a:t>Scaling techniques, such as Min-Max Scaling, transform numerical features to a common scale. This prevents features with larger ranges from dominating the modeling process. </a:t>
                </a:r>
              </a:p>
              <a:p>
                <a:pPr algn="just"/>
                <a:r>
                  <a:rPr lang="en-US" sz="1900"/>
                  <a:t>Standardization is another common scaling method that scales data to have a mean of 0 and a standard deviation of 1</a:t>
                </a:r>
              </a:p>
            </p:txBody>
          </p:sp>
        </mc:Choice>
        <mc:Fallback xmlns="">
          <p:sp>
            <p:nvSpPr>
              <p:cNvPr id="3" name="Content Placeholder 2">
                <a:extLst>
                  <a:ext uri="{FF2B5EF4-FFF2-40B4-BE49-F238E27FC236}">
                    <a16:creationId xmlns:a16="http://schemas.microsoft.com/office/drawing/2014/main" id="{58B4A6B7-A8AC-BA63-2ED8-C3EAB63E09F1}"/>
                  </a:ext>
                </a:extLst>
              </p:cNvPr>
              <p:cNvSpPr>
                <a:spLocks noGrp="1" noRot="1" noChangeAspect="1" noMove="1" noResize="1" noEditPoints="1" noAdjustHandles="1" noChangeArrowheads="1" noChangeShapeType="1" noTextEdit="1"/>
              </p:cNvSpPr>
              <p:nvPr>
                <p:ph idx="1"/>
              </p:nvPr>
            </p:nvSpPr>
            <p:spPr>
              <a:xfrm>
                <a:off x="1371599" y="1819747"/>
                <a:ext cx="9724031" cy="4181808"/>
              </a:xfrm>
              <a:blipFill>
                <a:blip r:embed="rId2"/>
                <a:stretch>
                  <a:fillRect l="-439" r="-56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CBF5753-A9D3-3BF3-19BF-6F66EAA39BF6}"/>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FBFACF3-7DA1-1AB8-EE67-BB148A4E1B20}"/>
              </a:ext>
            </a:extLst>
          </p:cNvPr>
          <p:cNvSpPr>
            <a:spLocks noGrp="1"/>
          </p:cNvSpPr>
          <p:nvPr>
            <p:ph type="sldNum" sz="quarter" idx="12"/>
          </p:nvPr>
        </p:nvSpPr>
        <p:spPr/>
        <p:txBody>
          <a:bodyPr/>
          <a:lstStyle/>
          <a:p>
            <a:fld id="{8D259167-9571-4437-AC1A-225279748C47}" type="slidenum">
              <a:rPr lang="en-US" smtClean="0"/>
              <a:t>18</a:t>
            </a:fld>
            <a:endParaRPr lang="en-US"/>
          </a:p>
        </p:txBody>
      </p:sp>
    </p:spTree>
    <p:extLst>
      <p:ext uri="{BB962C8B-B14F-4D97-AF65-F5344CB8AC3E}">
        <p14:creationId xmlns:p14="http://schemas.microsoft.com/office/powerpoint/2010/main" val="131741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8AD73-B844-EF39-842B-825F2D1FF2E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Min-Max Scaling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02468-ECAD-7DB7-2907-4D425D2D77C0}"/>
                  </a:ext>
                </a:extLst>
              </p:cNvPr>
              <p:cNvSpPr>
                <a:spLocks noGrp="1"/>
              </p:cNvSpPr>
              <p:nvPr>
                <p:ph idx="1"/>
              </p:nvPr>
            </p:nvSpPr>
            <p:spPr>
              <a:xfrm>
                <a:off x="1371599" y="1937435"/>
                <a:ext cx="9724031" cy="4299504"/>
              </a:xfrm>
            </p:spPr>
            <p:txBody>
              <a:bodyPr anchor="ctr">
                <a:normAutofit/>
              </a:bodyPr>
              <a:lstStyle/>
              <a:p>
                <a:r>
                  <a:rPr lang="en-US" sz="1600"/>
                  <a:t>Suppose we have a dataset of temperatures in Fahrenheit (°F). We want to scale these temperatures to a range between 0 and 1.</a:t>
                </a:r>
              </a:p>
              <a:p>
                <a:pPr lvl="1"/>
                <a:r>
                  <a:rPr lang="en-US" sz="1600"/>
                  <a:t>Original temperature values: [68, 77, 86, 95, 104]</a:t>
                </a:r>
              </a:p>
              <a:p>
                <a:pPr lvl="1"/>
                <a:r>
                  <a:rPr lang="en-US" sz="1600"/>
                  <a:t>𝑋</a:t>
                </a:r>
                <a:r>
                  <a:rPr lang="en-US" sz="1600" baseline="-25000"/>
                  <a:t>𝑚𝑖𝑛</a:t>
                </a:r>
                <a:r>
                  <a:rPr lang="en-US" sz="1600"/>
                  <a:t> = 68</a:t>
                </a:r>
              </a:p>
              <a:p>
                <a:pPr lvl="1"/>
                <a:r>
                  <a:rPr lang="en-US" sz="1600"/>
                  <a:t>𝑋</a:t>
                </a:r>
                <a:r>
                  <a:rPr lang="en-US" sz="1600" baseline="-25000"/>
                  <a:t>𝑚𝑎𝑥</a:t>
                </a:r>
                <a:r>
                  <a:rPr lang="en-US" sz="1600"/>
                  <a:t> = 104</a:t>
                </a:r>
              </a:p>
              <a:p>
                <a:r>
                  <a:rPr lang="en-US" sz="1600"/>
                  <a:t>For the first temperature (68°F):</a:t>
                </a:r>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𝑋</m:t>
                          </m:r>
                        </m:e>
                        <m:sub>
                          <m:r>
                            <a:rPr lang="en-US" sz="1600" b="0" i="1">
                              <a:latin typeface="Cambria Math" panose="02040503050406030204" pitchFamily="18" charset="0"/>
                            </a:rPr>
                            <m:t>𝑠𝑐𝑎𝑙𝑒𝑑</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68−</m:t>
                          </m:r>
                          <m:r>
                            <a:rPr lang="en-US" sz="1600" i="1">
                              <a:latin typeface="Cambria Math" panose="02040503050406030204" pitchFamily="18" charset="0"/>
                            </a:rPr>
                            <m:t>6</m:t>
                          </m:r>
                          <m:r>
                            <a:rPr lang="en-US" sz="1600" b="0" i="1">
                              <a:latin typeface="Cambria Math" panose="02040503050406030204" pitchFamily="18" charset="0"/>
                            </a:rPr>
                            <m:t>8</m:t>
                          </m:r>
                        </m:num>
                        <m:den>
                          <m:r>
                            <a:rPr lang="en-US" sz="1600" b="0" i="1">
                              <a:latin typeface="Cambria Math" panose="02040503050406030204" pitchFamily="18" charset="0"/>
                            </a:rPr>
                            <m:t>104−</m:t>
                          </m:r>
                          <m:r>
                            <a:rPr lang="en-US" sz="1600" i="1">
                              <a:latin typeface="Cambria Math" panose="02040503050406030204" pitchFamily="18" charset="0"/>
                            </a:rPr>
                            <m:t>6</m:t>
                          </m:r>
                          <m:r>
                            <a:rPr lang="en-US" sz="1600" b="0" i="1">
                              <a:latin typeface="Cambria Math" panose="02040503050406030204" pitchFamily="18" charset="0"/>
                            </a:rPr>
                            <m:t>8</m:t>
                          </m:r>
                        </m:den>
                      </m:f>
                      <m:r>
                        <a:rPr lang="en-US" sz="1600" b="0" i="1">
                          <a:latin typeface="Cambria Math" panose="02040503050406030204" pitchFamily="18" charset="0"/>
                        </a:rPr>
                        <m:t> =</m:t>
                      </m:r>
                      <m:f>
                        <m:fPr>
                          <m:ctrlPr>
                            <a:rPr lang="en-US" sz="1600" i="1">
                              <a:latin typeface="Cambria Math" panose="02040503050406030204" pitchFamily="18" charset="0"/>
                            </a:rPr>
                          </m:ctrlPr>
                        </m:fPr>
                        <m:num>
                          <m:r>
                            <a:rPr lang="en-US" sz="1600" b="0" i="1">
                              <a:latin typeface="Cambria Math" panose="02040503050406030204" pitchFamily="18" charset="0"/>
                            </a:rPr>
                            <m:t>0</m:t>
                          </m:r>
                        </m:num>
                        <m:den>
                          <m:r>
                            <a:rPr lang="en-US" sz="1600" b="0" i="1">
                              <a:latin typeface="Cambria Math" panose="02040503050406030204" pitchFamily="18" charset="0"/>
                            </a:rPr>
                            <m:t>36</m:t>
                          </m:r>
                        </m:den>
                      </m:f>
                      <m:r>
                        <a:rPr lang="en-US" sz="1600" b="0" i="1">
                          <a:latin typeface="Cambria Math" panose="02040503050406030204" pitchFamily="18" charset="0"/>
                        </a:rPr>
                        <m:t>=0</m:t>
                      </m:r>
                    </m:oMath>
                  </m:oMathPara>
                </a14:m>
                <a:endParaRPr lang="en-US" sz="1600"/>
              </a:p>
              <a:p>
                <a:pPr marL="0" indent="0">
                  <a:buNone/>
                </a:pPr>
                <a:r>
                  <a:rPr lang="en-US" sz="1600"/>
                  <a:t>   So, the scaled value for 68°F is 0.</a:t>
                </a:r>
              </a:p>
              <a:p>
                <a:r>
                  <a:rPr lang="en-US" sz="1600"/>
                  <a:t>For the last temperature (104°F):</a:t>
                </a:r>
              </a:p>
              <a:p>
                <a:pPr marL="0" indent="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𝑋</m:t>
                          </m:r>
                        </m:e>
                        <m:sub>
                          <m:r>
                            <a:rPr lang="en-US" sz="1600" b="0" i="1">
                              <a:latin typeface="Cambria Math" panose="02040503050406030204" pitchFamily="18" charset="0"/>
                            </a:rPr>
                            <m:t>𝑠𝑐𝑎𝑙𝑒𝑑</m:t>
                          </m:r>
                        </m:sub>
                      </m:sSub>
                      <m:r>
                        <a:rPr lang="en-US" sz="1600" b="0" i="1">
                          <a:latin typeface="Cambria Math" panose="02040503050406030204" pitchFamily="18" charset="0"/>
                        </a:rPr>
                        <m:t>=</m:t>
                      </m:r>
                      <m:f>
                        <m:fPr>
                          <m:ctrlPr>
                            <a:rPr lang="en-US" sz="1600" b="0" i="1">
                              <a:latin typeface="Cambria Math" panose="02040503050406030204" pitchFamily="18" charset="0"/>
                            </a:rPr>
                          </m:ctrlPr>
                        </m:fPr>
                        <m:num>
                          <m:r>
                            <a:rPr lang="en-US" sz="1600" b="0" i="1">
                              <a:latin typeface="Cambria Math" panose="02040503050406030204" pitchFamily="18" charset="0"/>
                            </a:rPr>
                            <m:t>104−</m:t>
                          </m:r>
                          <m:r>
                            <a:rPr lang="en-US" sz="1600" i="1">
                              <a:latin typeface="Cambria Math" panose="02040503050406030204" pitchFamily="18" charset="0"/>
                            </a:rPr>
                            <m:t>6</m:t>
                          </m:r>
                          <m:r>
                            <a:rPr lang="en-US" sz="1600" b="0" i="1">
                              <a:latin typeface="Cambria Math" panose="02040503050406030204" pitchFamily="18" charset="0"/>
                            </a:rPr>
                            <m:t>8</m:t>
                          </m:r>
                        </m:num>
                        <m:den>
                          <m:r>
                            <a:rPr lang="en-US" sz="1600" b="0" i="1">
                              <a:latin typeface="Cambria Math" panose="02040503050406030204" pitchFamily="18" charset="0"/>
                            </a:rPr>
                            <m:t>104−</m:t>
                          </m:r>
                          <m:r>
                            <a:rPr lang="en-US" sz="1600" i="1">
                              <a:latin typeface="Cambria Math" panose="02040503050406030204" pitchFamily="18" charset="0"/>
                            </a:rPr>
                            <m:t>6</m:t>
                          </m:r>
                          <m:r>
                            <a:rPr lang="en-US" sz="1600" b="0" i="1">
                              <a:latin typeface="Cambria Math" panose="02040503050406030204" pitchFamily="18" charset="0"/>
                            </a:rPr>
                            <m:t>8</m:t>
                          </m:r>
                        </m:den>
                      </m:f>
                      <m:r>
                        <a:rPr lang="en-US" sz="1600" b="0" i="1">
                          <a:latin typeface="Cambria Math" panose="02040503050406030204" pitchFamily="18" charset="0"/>
                        </a:rPr>
                        <m:t> =</m:t>
                      </m:r>
                      <m:f>
                        <m:fPr>
                          <m:ctrlPr>
                            <a:rPr lang="en-US" sz="1600" i="1">
                              <a:latin typeface="Cambria Math" panose="02040503050406030204" pitchFamily="18" charset="0"/>
                            </a:rPr>
                          </m:ctrlPr>
                        </m:fPr>
                        <m:num>
                          <m:r>
                            <a:rPr lang="en-US" sz="1600" b="0" i="1">
                              <a:latin typeface="Cambria Math" panose="02040503050406030204" pitchFamily="18" charset="0"/>
                            </a:rPr>
                            <m:t>36</m:t>
                          </m:r>
                        </m:num>
                        <m:den>
                          <m:r>
                            <a:rPr lang="en-US" sz="1600" b="0" i="1">
                              <a:latin typeface="Cambria Math" panose="02040503050406030204" pitchFamily="18" charset="0"/>
                            </a:rPr>
                            <m:t>36</m:t>
                          </m:r>
                        </m:den>
                      </m:f>
                      <m:r>
                        <a:rPr lang="en-US" sz="1600" b="0" i="1">
                          <a:latin typeface="Cambria Math" panose="02040503050406030204" pitchFamily="18" charset="0"/>
                        </a:rPr>
                        <m:t>=1</m:t>
                      </m:r>
                    </m:oMath>
                  </m:oMathPara>
                </a14:m>
                <a:endParaRPr lang="en-US" sz="1600" b="0"/>
              </a:p>
              <a:p>
                <a:pPr marL="0" indent="0">
                  <a:buNone/>
                </a:pPr>
                <a:r>
                  <a:rPr lang="en-US" sz="1600"/>
                  <a:t>Thus, the scaled value for 104°F is 1.</a:t>
                </a:r>
              </a:p>
              <a:p>
                <a:r>
                  <a:rPr lang="en-US" sz="1600"/>
                  <a:t>After applying Min-Max Scaling, the temperature values are transformed to the range [0, 1]:</a:t>
                </a:r>
              </a:p>
              <a:p>
                <a:pPr marL="0" indent="0">
                  <a:buNone/>
                </a:pPr>
                <a:r>
                  <a:rPr lang="en-US" sz="1600"/>
                  <a:t>	Scaled temperatures: [0, 0.25, 0.5, 0.75, 1]</a:t>
                </a:r>
              </a:p>
              <a:p>
                <a:pPr marL="0" indent="0">
                  <a:buNone/>
                </a:pPr>
                <a:endParaRPr lang="en-US" sz="1600"/>
              </a:p>
            </p:txBody>
          </p:sp>
        </mc:Choice>
        <mc:Fallback xmlns="">
          <p:sp>
            <p:nvSpPr>
              <p:cNvPr id="3" name="Content Placeholder 2">
                <a:extLst>
                  <a:ext uri="{FF2B5EF4-FFF2-40B4-BE49-F238E27FC236}">
                    <a16:creationId xmlns:a16="http://schemas.microsoft.com/office/drawing/2014/main" id="{B2102468-ECAD-7DB7-2907-4D425D2D77C0}"/>
                  </a:ext>
                </a:extLst>
              </p:cNvPr>
              <p:cNvSpPr>
                <a:spLocks noGrp="1" noRot="1" noChangeAspect="1" noMove="1" noResize="1" noEditPoints="1" noAdjustHandles="1" noChangeArrowheads="1" noChangeShapeType="1" noTextEdit="1"/>
              </p:cNvSpPr>
              <p:nvPr>
                <p:ph idx="1"/>
              </p:nvPr>
            </p:nvSpPr>
            <p:spPr>
              <a:xfrm>
                <a:off x="1371599" y="1937435"/>
                <a:ext cx="9724031" cy="4299504"/>
              </a:xfrm>
              <a:blipFill>
                <a:blip r:embed="rId2"/>
                <a:stretch>
                  <a:fillRect l="-313" t="-482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9D8CC66-C653-78E1-69AC-32C0FDA992CD}"/>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96233A53-D852-271E-559E-24100CDE5257}"/>
              </a:ext>
            </a:extLst>
          </p:cNvPr>
          <p:cNvSpPr>
            <a:spLocks noGrp="1"/>
          </p:cNvSpPr>
          <p:nvPr>
            <p:ph type="sldNum" sz="quarter" idx="12"/>
          </p:nvPr>
        </p:nvSpPr>
        <p:spPr/>
        <p:txBody>
          <a:bodyPr/>
          <a:lstStyle/>
          <a:p>
            <a:fld id="{8D259167-9571-4437-AC1A-225279748C47}" type="slidenum">
              <a:rPr lang="en-US" smtClean="0"/>
              <a:t>19</a:t>
            </a:fld>
            <a:endParaRPr lang="en-US"/>
          </a:p>
        </p:txBody>
      </p:sp>
    </p:spTree>
    <p:extLst>
      <p:ext uri="{BB962C8B-B14F-4D97-AF65-F5344CB8AC3E}">
        <p14:creationId xmlns:p14="http://schemas.microsoft.com/office/powerpoint/2010/main" val="153284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65DE-21A7-E708-36D1-A490ECBADFF4}"/>
              </a:ext>
            </a:extLst>
          </p:cNvPr>
          <p:cNvSpPr>
            <a:spLocks noGrp="1"/>
          </p:cNvSpPr>
          <p:nvPr>
            <p:ph type="title"/>
          </p:nvPr>
        </p:nvSpPr>
        <p:spPr/>
        <p:txBody>
          <a:bodyPr/>
          <a:lstStyle/>
          <a:p>
            <a:r>
              <a:rPr lang="en-US"/>
              <a:t>Table of Contents</a:t>
            </a:r>
          </a:p>
        </p:txBody>
      </p:sp>
      <p:graphicFrame>
        <p:nvGraphicFramePr>
          <p:cNvPr id="7" name="Content Placeholder 2">
            <a:extLst>
              <a:ext uri="{FF2B5EF4-FFF2-40B4-BE49-F238E27FC236}">
                <a16:creationId xmlns:a16="http://schemas.microsoft.com/office/drawing/2014/main" id="{B65E169A-8D1B-7D33-CFB8-409188EBAA15}"/>
              </a:ext>
            </a:extLst>
          </p:cNvPr>
          <p:cNvGraphicFramePr>
            <a:graphicFrameLocks noGrp="1"/>
          </p:cNvGraphicFramePr>
          <p:nvPr>
            <p:ph idx="1"/>
            <p:extLst>
              <p:ext uri="{D42A27DB-BD31-4B8C-83A1-F6EECF244321}">
                <p14:modId xmlns:p14="http://schemas.microsoft.com/office/powerpoint/2010/main" val="20651546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8763CAB-D84D-E547-30EA-C7855FC54664}"/>
              </a:ext>
            </a:extLst>
          </p:cNvPr>
          <p:cNvSpPr>
            <a:spLocks noGrp="1"/>
          </p:cNvSpPr>
          <p:nvPr>
            <p:ph type="ftr" sz="quarter" idx="11"/>
          </p:nvPr>
        </p:nvSpPr>
        <p:spPr/>
        <p:txBody>
          <a:bodyPr/>
          <a:lstStyle/>
          <a:p>
            <a:r>
              <a:rPr lang="en-US"/>
              <a:t>Feature Engineering</a:t>
            </a:r>
          </a:p>
        </p:txBody>
      </p:sp>
      <p:sp>
        <p:nvSpPr>
          <p:cNvPr id="17" name="Slide Number Placeholder 16">
            <a:extLst>
              <a:ext uri="{FF2B5EF4-FFF2-40B4-BE49-F238E27FC236}">
                <a16:creationId xmlns:a16="http://schemas.microsoft.com/office/drawing/2014/main" id="{7C242B3F-C855-5263-B256-201067B5550E}"/>
              </a:ext>
            </a:extLst>
          </p:cNvPr>
          <p:cNvSpPr>
            <a:spLocks noGrp="1"/>
          </p:cNvSpPr>
          <p:nvPr>
            <p:ph type="sldNum" sz="quarter" idx="12"/>
          </p:nvPr>
        </p:nvSpPr>
        <p:spPr/>
        <p:txBody>
          <a:bodyPr/>
          <a:lstStyle/>
          <a:p>
            <a:fld id="{8D259167-9571-4437-AC1A-225279748C47}" type="slidenum">
              <a:rPr lang="en-US" smtClean="0"/>
              <a:t>2</a:t>
            </a:fld>
            <a:endParaRPr lang="en-US"/>
          </a:p>
        </p:txBody>
      </p:sp>
    </p:spTree>
    <p:extLst>
      <p:ext uri="{BB962C8B-B14F-4D97-AF65-F5344CB8AC3E}">
        <p14:creationId xmlns:p14="http://schemas.microsoft.com/office/powerpoint/2010/main" val="3264993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A4F4F-38F9-F805-C8FD-0014A4728030}"/>
              </a:ext>
            </a:extLst>
          </p:cNvPr>
          <p:cNvSpPr>
            <a:spLocks noGrp="1"/>
          </p:cNvSpPr>
          <p:nvPr>
            <p:ph type="title"/>
          </p:nvPr>
        </p:nvSpPr>
        <p:spPr/>
        <p:txBody>
          <a:bodyPr/>
          <a:lstStyle/>
          <a:p>
            <a:r>
              <a:rPr lang="en-US"/>
              <a:t>Textual Features</a:t>
            </a:r>
          </a:p>
        </p:txBody>
      </p:sp>
      <p:graphicFrame>
        <p:nvGraphicFramePr>
          <p:cNvPr id="5" name="Content Placeholder 2">
            <a:extLst>
              <a:ext uri="{FF2B5EF4-FFF2-40B4-BE49-F238E27FC236}">
                <a16:creationId xmlns:a16="http://schemas.microsoft.com/office/drawing/2014/main" id="{E656E098-2948-C350-9227-50CA540D998F}"/>
              </a:ext>
            </a:extLst>
          </p:cNvPr>
          <p:cNvGraphicFramePr>
            <a:graphicFrameLocks noGrp="1"/>
          </p:cNvGraphicFramePr>
          <p:nvPr>
            <p:ph idx="1"/>
            <p:extLst>
              <p:ext uri="{D42A27DB-BD31-4B8C-83A1-F6EECF244321}">
                <p14:modId xmlns:p14="http://schemas.microsoft.com/office/powerpoint/2010/main" val="20249586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62619F2-7C1D-26AB-D591-806FC85BD319}"/>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2EC8368-D3DF-6098-1FF5-F9AA8F6AAD35}"/>
              </a:ext>
            </a:extLst>
          </p:cNvPr>
          <p:cNvSpPr>
            <a:spLocks noGrp="1"/>
          </p:cNvSpPr>
          <p:nvPr>
            <p:ph type="sldNum" sz="quarter" idx="12"/>
          </p:nvPr>
        </p:nvSpPr>
        <p:spPr/>
        <p:txBody>
          <a:bodyPr/>
          <a:lstStyle/>
          <a:p>
            <a:fld id="{8D259167-9571-4437-AC1A-225279748C47}" type="slidenum">
              <a:rPr lang="en-US" smtClean="0"/>
              <a:t>20</a:t>
            </a:fld>
            <a:endParaRPr lang="en-US"/>
          </a:p>
        </p:txBody>
      </p:sp>
    </p:spTree>
    <p:extLst>
      <p:ext uri="{BB962C8B-B14F-4D97-AF65-F5344CB8AC3E}">
        <p14:creationId xmlns:p14="http://schemas.microsoft.com/office/powerpoint/2010/main" val="2703053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C0903-9A8C-6DDB-8751-124D22B9FE39}"/>
              </a:ext>
            </a:extLst>
          </p:cNvPr>
          <p:cNvSpPr>
            <a:spLocks noGrp="1"/>
          </p:cNvSpPr>
          <p:nvPr>
            <p:ph type="title"/>
          </p:nvPr>
        </p:nvSpPr>
        <p:spPr>
          <a:xfrm>
            <a:off x="838201" y="365125"/>
            <a:ext cx="5251316" cy="1807305"/>
          </a:xfrm>
        </p:spPr>
        <p:txBody>
          <a:bodyPr>
            <a:normAutofit/>
          </a:bodyPr>
          <a:lstStyle/>
          <a:p>
            <a:r>
              <a:rPr lang="en-US"/>
              <a:t>Bag of Words (</a:t>
            </a:r>
            <a:r>
              <a:rPr lang="en-US" err="1"/>
              <a:t>BoW</a:t>
            </a:r>
            <a:r>
              <a:rPr lang="en-US"/>
              <a:t>)</a:t>
            </a:r>
          </a:p>
        </p:txBody>
      </p:sp>
      <p:sp>
        <p:nvSpPr>
          <p:cNvPr id="3" name="Content Placeholder 2">
            <a:extLst>
              <a:ext uri="{FF2B5EF4-FFF2-40B4-BE49-F238E27FC236}">
                <a16:creationId xmlns:a16="http://schemas.microsoft.com/office/drawing/2014/main" id="{5BF2FF23-1815-322A-E5EB-F6A8416A71BF}"/>
              </a:ext>
            </a:extLst>
          </p:cNvPr>
          <p:cNvSpPr>
            <a:spLocks noGrp="1"/>
          </p:cNvSpPr>
          <p:nvPr>
            <p:ph idx="1"/>
          </p:nvPr>
        </p:nvSpPr>
        <p:spPr>
          <a:xfrm>
            <a:off x="838200" y="1900989"/>
            <a:ext cx="5391015" cy="4275974"/>
          </a:xfrm>
        </p:spPr>
        <p:txBody>
          <a:bodyPr>
            <a:normAutofit lnSpcReduction="10000"/>
          </a:bodyPr>
          <a:lstStyle/>
          <a:p>
            <a:pPr algn="just"/>
            <a:r>
              <a:rPr lang="en-US" sz="2000"/>
              <a:t>The Bag of Words (</a:t>
            </a:r>
            <a:r>
              <a:rPr lang="en-US" sz="2000" err="1"/>
              <a:t>BoW</a:t>
            </a:r>
            <a:r>
              <a:rPr lang="en-US" sz="2000"/>
              <a:t>) is a mathematical way to represent text data. In this method, each document or sentence is transformed into a numerical vector. </a:t>
            </a:r>
          </a:p>
          <a:p>
            <a:pPr algn="just"/>
            <a:r>
              <a:rPr lang="en-US" sz="2000"/>
              <a:t>Each dimension of the vector corresponds to a unique word or term in the entire corpus of documents. </a:t>
            </a:r>
          </a:p>
          <a:p>
            <a:pPr algn="just"/>
            <a:r>
              <a:rPr lang="en-US" sz="2000"/>
              <a:t>The value in each dimension represents the frequency or presence of that word in the document. </a:t>
            </a:r>
          </a:p>
          <a:p>
            <a:pPr algn="just"/>
            <a:r>
              <a:rPr lang="en-US" sz="2000" err="1"/>
              <a:t>BoW</a:t>
            </a:r>
            <a:r>
              <a:rPr lang="en-US" sz="2000"/>
              <a:t> treats text as an unordered set of words, ignoring grammar and word order. </a:t>
            </a:r>
          </a:p>
          <a:p>
            <a:pPr algn="just"/>
            <a:r>
              <a:rPr lang="en-US" sz="2000"/>
              <a:t>It's a foundational technique in natural language processing (NLP) and text analysis.</a:t>
            </a:r>
          </a:p>
        </p:txBody>
      </p:sp>
      <p:pic>
        <p:nvPicPr>
          <p:cNvPr id="5" name="Picture 4">
            <a:extLst>
              <a:ext uri="{FF2B5EF4-FFF2-40B4-BE49-F238E27FC236}">
                <a16:creationId xmlns:a16="http://schemas.microsoft.com/office/drawing/2014/main" id="{F46FDCFE-8673-F105-317D-14F43DD374FC}"/>
              </a:ext>
            </a:extLst>
          </p:cNvPr>
          <p:cNvPicPr>
            <a:picLocks noChangeAspect="1"/>
          </p:cNvPicPr>
          <p:nvPr/>
        </p:nvPicPr>
        <p:blipFill rotWithShape="1">
          <a:blip r:embed="rId2"/>
          <a:srcRect l="11781" r="3018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Footer Placeholder 3">
            <a:extLst>
              <a:ext uri="{FF2B5EF4-FFF2-40B4-BE49-F238E27FC236}">
                <a16:creationId xmlns:a16="http://schemas.microsoft.com/office/drawing/2014/main" id="{CCC2DE94-B154-6F11-C9FB-84208DC7601B}"/>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BC9881D-4422-937B-5387-75B825D5F140}"/>
              </a:ext>
            </a:extLst>
          </p:cNvPr>
          <p:cNvSpPr>
            <a:spLocks noGrp="1"/>
          </p:cNvSpPr>
          <p:nvPr>
            <p:ph type="sldNum" sz="quarter" idx="12"/>
          </p:nvPr>
        </p:nvSpPr>
        <p:spPr/>
        <p:txBody>
          <a:bodyPr/>
          <a:lstStyle/>
          <a:p>
            <a:fld id="{8D259167-9571-4437-AC1A-225279748C47}" type="slidenum">
              <a:rPr lang="en-US" smtClean="0"/>
              <a:t>21</a:t>
            </a:fld>
            <a:endParaRPr lang="en-US"/>
          </a:p>
        </p:txBody>
      </p:sp>
    </p:spTree>
    <p:extLst>
      <p:ext uri="{BB962C8B-B14F-4D97-AF65-F5344CB8AC3E}">
        <p14:creationId xmlns:p14="http://schemas.microsoft.com/office/powerpoint/2010/main" val="428225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6EFE5-E7E8-7284-ABCB-782AC4E6A63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Bag of Words (BoW) Example</a:t>
            </a:r>
          </a:p>
        </p:txBody>
      </p:sp>
      <p:sp>
        <p:nvSpPr>
          <p:cNvPr id="3" name="Content Placeholder 2">
            <a:extLst>
              <a:ext uri="{FF2B5EF4-FFF2-40B4-BE49-F238E27FC236}">
                <a16:creationId xmlns:a16="http://schemas.microsoft.com/office/drawing/2014/main" id="{636820A3-0EF2-4EB7-3204-74207606DBAE}"/>
              </a:ext>
            </a:extLst>
          </p:cNvPr>
          <p:cNvSpPr>
            <a:spLocks noGrp="1"/>
          </p:cNvSpPr>
          <p:nvPr>
            <p:ph idx="1"/>
          </p:nvPr>
        </p:nvSpPr>
        <p:spPr>
          <a:xfrm>
            <a:off x="1041729" y="2112579"/>
            <a:ext cx="10132483" cy="4192805"/>
          </a:xfrm>
        </p:spPr>
        <p:txBody>
          <a:bodyPr vert="horz" lIns="91440" tIns="45720" rIns="91440" bIns="45720" rtlCol="0" anchor="t">
            <a:normAutofit/>
          </a:bodyPr>
          <a:lstStyle/>
          <a:p>
            <a:pPr marL="219075" indent="-219075" defTabSz="877824">
              <a:spcBef>
                <a:spcPts val="960"/>
              </a:spcBef>
            </a:pPr>
            <a:r>
              <a:rPr lang="en-US" sz="2650" kern="1200">
                <a:latin typeface="+mn-lt"/>
                <a:ea typeface="+mn-ea"/>
                <a:cs typeface="+mn-cs"/>
              </a:rPr>
              <a:t>Small Documents containing two sentences:</a:t>
            </a:r>
            <a:endParaRPr lang="en-US" sz="2650">
              <a:ea typeface="+mn-ea"/>
              <a:cs typeface="+mn-cs"/>
            </a:endParaRPr>
          </a:p>
          <a:p>
            <a:pPr marL="657860" lvl="1" indent="-219075" defTabSz="877824">
              <a:spcBef>
                <a:spcPts val="480"/>
              </a:spcBef>
            </a:pPr>
            <a:r>
              <a:rPr lang="en-US" sz="2300"/>
              <a:t>Bangladesh</a:t>
            </a:r>
            <a:r>
              <a:rPr lang="en-US" sz="2300" kern="1200">
                <a:latin typeface="+mn-lt"/>
                <a:ea typeface="+mn-ea"/>
                <a:cs typeface="+mn-cs"/>
              </a:rPr>
              <a:t> will win</a:t>
            </a:r>
            <a:r>
              <a:rPr lang="en-US" sz="2300"/>
              <a:t> ICC</a:t>
            </a:r>
            <a:r>
              <a:rPr lang="en-US" sz="2300" kern="1200">
                <a:latin typeface="+mn-lt"/>
                <a:ea typeface="+mn-ea"/>
                <a:cs typeface="+mn-cs"/>
              </a:rPr>
              <a:t> World Cup </a:t>
            </a:r>
            <a:r>
              <a:rPr lang="en-US" sz="2300"/>
              <a:t>2023</a:t>
            </a:r>
            <a:endParaRPr lang="en-US" sz="2300" kern="1200">
              <a:latin typeface="+mn-lt"/>
              <a:ea typeface="Calibri"/>
              <a:cs typeface="Calibri"/>
            </a:endParaRPr>
          </a:p>
          <a:p>
            <a:pPr marL="657860" lvl="1" indent="-219075" defTabSz="877824">
              <a:spcBef>
                <a:spcPts val="480"/>
              </a:spcBef>
            </a:pPr>
            <a:r>
              <a:rPr lang="en-US" sz="2300"/>
              <a:t>Bangladesh</a:t>
            </a:r>
            <a:r>
              <a:rPr lang="en-US" sz="2300" kern="1200">
                <a:latin typeface="+mn-lt"/>
                <a:ea typeface="+mn-ea"/>
                <a:cs typeface="+mn-cs"/>
              </a:rPr>
              <a:t> have best </a:t>
            </a:r>
            <a:r>
              <a:rPr lang="en-US" sz="2300"/>
              <a:t>battling</a:t>
            </a:r>
            <a:r>
              <a:rPr lang="en-US" sz="2300" kern="1200">
                <a:latin typeface="+mn-lt"/>
                <a:ea typeface="+mn-ea"/>
                <a:cs typeface="+mn-cs"/>
              </a:rPr>
              <a:t> </a:t>
            </a:r>
            <a:r>
              <a:rPr lang="en-US" sz="2300"/>
              <a:t>lineup</a:t>
            </a:r>
            <a:endParaRPr lang="en-US" sz="2300" kern="1200">
              <a:latin typeface="+mn-lt"/>
              <a:ea typeface="Calibri"/>
              <a:cs typeface="Calibri"/>
            </a:endParaRPr>
          </a:p>
          <a:p>
            <a:pPr marL="219075" indent="-219075" defTabSz="877824">
              <a:spcBef>
                <a:spcPts val="960"/>
              </a:spcBef>
            </a:pPr>
            <a:r>
              <a:rPr lang="en-US" sz="2650" kern="1200">
                <a:latin typeface="+mn-lt"/>
                <a:ea typeface="+mn-ea"/>
                <a:cs typeface="+mn-cs"/>
              </a:rPr>
              <a:t>Unique Terms:</a:t>
            </a:r>
            <a:r>
              <a:rPr lang="en-US" sz="2650"/>
              <a:t> </a:t>
            </a:r>
          </a:p>
          <a:p>
            <a:pPr marL="676275" lvl="1" indent="-219075" defTabSz="877824">
              <a:spcBef>
                <a:spcPts val="960"/>
              </a:spcBef>
            </a:pPr>
            <a:r>
              <a:rPr lang="en-US"/>
              <a:t>Bangladesh</a:t>
            </a:r>
            <a:r>
              <a:rPr lang="en-US" kern="1200">
                <a:latin typeface="+mn-lt"/>
                <a:ea typeface="+mn-ea"/>
                <a:cs typeface="+mn-cs"/>
              </a:rPr>
              <a:t>, will, win, </a:t>
            </a:r>
            <a:r>
              <a:rPr lang="en-US"/>
              <a:t>ICC</a:t>
            </a:r>
            <a:r>
              <a:rPr lang="en-US" kern="1200">
                <a:latin typeface="+mn-lt"/>
                <a:ea typeface="+mn-ea"/>
                <a:cs typeface="+mn-cs"/>
              </a:rPr>
              <a:t>, World, Cup, </a:t>
            </a:r>
            <a:r>
              <a:rPr lang="en-US"/>
              <a:t>2023</a:t>
            </a:r>
            <a:r>
              <a:rPr lang="en-US" kern="1200">
                <a:latin typeface="+mn-lt"/>
                <a:ea typeface="+mn-ea"/>
                <a:cs typeface="+mn-cs"/>
              </a:rPr>
              <a:t>, have, best, </a:t>
            </a:r>
            <a:r>
              <a:rPr lang="en-US"/>
              <a:t>batting</a:t>
            </a:r>
            <a:r>
              <a:rPr lang="en-US" kern="1200">
                <a:latin typeface="+mn-lt"/>
                <a:ea typeface="+mn-ea"/>
                <a:cs typeface="+mn-cs"/>
              </a:rPr>
              <a:t>, </a:t>
            </a:r>
            <a:r>
              <a:rPr lang="en-US"/>
              <a:t>lineup</a:t>
            </a:r>
            <a:endParaRPr lang="en-US">
              <a:ea typeface="Calibri"/>
              <a:cs typeface="Calibri"/>
            </a:endParaRPr>
          </a:p>
          <a:p>
            <a:pPr marL="219075" indent="-219075" defTabSz="877824">
              <a:spcBef>
                <a:spcPts val="960"/>
              </a:spcBef>
            </a:pPr>
            <a:r>
              <a:rPr lang="en-US" sz="2650" kern="1200">
                <a:latin typeface="+mn-lt"/>
                <a:ea typeface="+mn-ea"/>
                <a:cs typeface="+mn-cs"/>
              </a:rPr>
              <a:t>Representations:</a:t>
            </a:r>
            <a:endParaRPr lang="en-US" sz="2650" kern="1200">
              <a:latin typeface="+mn-lt"/>
              <a:ea typeface="Calibri"/>
              <a:cs typeface="Calibri"/>
            </a:endParaRPr>
          </a:p>
          <a:p>
            <a:pPr marL="438785" lvl="1" indent="0" defTabSz="877824">
              <a:spcBef>
                <a:spcPts val="480"/>
              </a:spcBef>
              <a:buNone/>
            </a:pPr>
            <a:r>
              <a:rPr lang="en-US" sz="2300" kern="1200">
                <a:latin typeface="+mn-lt"/>
                <a:ea typeface="+mn-ea"/>
                <a:cs typeface="+mn-cs"/>
              </a:rPr>
              <a:t>V</a:t>
            </a:r>
            <a:r>
              <a:rPr lang="en-US" sz="2300" kern="1200" baseline="-25000">
                <a:latin typeface="+mn-lt"/>
                <a:ea typeface="+mn-ea"/>
                <a:cs typeface="+mn-cs"/>
              </a:rPr>
              <a:t>1 </a:t>
            </a:r>
            <a:r>
              <a:rPr lang="en-US" sz="2300" kern="1200">
                <a:latin typeface="+mn-lt"/>
                <a:ea typeface="+mn-ea"/>
                <a:cs typeface="+mn-cs"/>
              </a:rPr>
              <a:t>=</a:t>
            </a:r>
            <a:endParaRPr lang="en-US" sz="2300" kern="1200">
              <a:latin typeface="+mn-lt"/>
              <a:ea typeface="Calibri"/>
              <a:cs typeface="Calibri"/>
            </a:endParaRPr>
          </a:p>
          <a:p>
            <a:pPr marL="438785" lvl="1" indent="0" defTabSz="877824">
              <a:spcBef>
                <a:spcPts val="480"/>
              </a:spcBef>
              <a:buNone/>
            </a:pPr>
            <a:r>
              <a:rPr lang="en-US" sz="2300" kern="1200">
                <a:latin typeface="+mn-lt"/>
                <a:ea typeface="+mn-ea"/>
                <a:cs typeface="+mn-cs"/>
              </a:rPr>
              <a:t>V</a:t>
            </a:r>
            <a:r>
              <a:rPr lang="en-US" sz="2300" kern="1200" baseline="-25000">
                <a:latin typeface="+mn-lt"/>
                <a:ea typeface="+mn-ea"/>
                <a:cs typeface="+mn-cs"/>
              </a:rPr>
              <a:t>2 </a:t>
            </a:r>
            <a:r>
              <a:rPr lang="en-US" sz="2300" kern="1200">
                <a:latin typeface="+mn-lt"/>
                <a:ea typeface="+mn-ea"/>
                <a:cs typeface="+mn-cs"/>
              </a:rPr>
              <a:t>=</a:t>
            </a:r>
            <a:r>
              <a:rPr lang="en-US" sz="2300"/>
              <a:t> </a:t>
            </a:r>
            <a:endParaRPr lang="en-US">
              <a:ea typeface="Calibri" panose="020F0502020204030204"/>
              <a:cs typeface="Calibri" panose="020F0502020204030204"/>
            </a:endParaRPr>
          </a:p>
        </p:txBody>
      </p:sp>
      <p:graphicFrame>
        <p:nvGraphicFramePr>
          <p:cNvPr id="4" name="Table 3">
            <a:extLst>
              <a:ext uri="{FF2B5EF4-FFF2-40B4-BE49-F238E27FC236}">
                <a16:creationId xmlns:a16="http://schemas.microsoft.com/office/drawing/2014/main" id="{FB8F28D2-C53B-F760-E243-0675CD14A002}"/>
              </a:ext>
            </a:extLst>
          </p:cNvPr>
          <p:cNvGraphicFramePr>
            <a:graphicFrameLocks noGrp="1"/>
          </p:cNvGraphicFramePr>
          <p:nvPr>
            <p:extLst>
              <p:ext uri="{D42A27DB-BD31-4B8C-83A1-F6EECF244321}">
                <p14:modId xmlns:p14="http://schemas.microsoft.com/office/powerpoint/2010/main" val="1334214263"/>
              </p:ext>
            </p:extLst>
          </p:nvPr>
        </p:nvGraphicFramePr>
        <p:xfrm>
          <a:off x="2161120" y="4694917"/>
          <a:ext cx="8127999" cy="37084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072132100"/>
                    </a:ext>
                  </a:extLst>
                </a:gridCol>
                <a:gridCol w="738909">
                  <a:extLst>
                    <a:ext uri="{9D8B030D-6E8A-4147-A177-3AD203B41FA5}">
                      <a16:colId xmlns:a16="http://schemas.microsoft.com/office/drawing/2014/main" val="324950509"/>
                    </a:ext>
                  </a:extLst>
                </a:gridCol>
                <a:gridCol w="738909">
                  <a:extLst>
                    <a:ext uri="{9D8B030D-6E8A-4147-A177-3AD203B41FA5}">
                      <a16:colId xmlns:a16="http://schemas.microsoft.com/office/drawing/2014/main" val="456977115"/>
                    </a:ext>
                  </a:extLst>
                </a:gridCol>
                <a:gridCol w="738909">
                  <a:extLst>
                    <a:ext uri="{9D8B030D-6E8A-4147-A177-3AD203B41FA5}">
                      <a16:colId xmlns:a16="http://schemas.microsoft.com/office/drawing/2014/main" val="4149116193"/>
                    </a:ext>
                  </a:extLst>
                </a:gridCol>
                <a:gridCol w="738909">
                  <a:extLst>
                    <a:ext uri="{9D8B030D-6E8A-4147-A177-3AD203B41FA5}">
                      <a16:colId xmlns:a16="http://schemas.microsoft.com/office/drawing/2014/main" val="714765355"/>
                    </a:ext>
                  </a:extLst>
                </a:gridCol>
                <a:gridCol w="738909">
                  <a:extLst>
                    <a:ext uri="{9D8B030D-6E8A-4147-A177-3AD203B41FA5}">
                      <a16:colId xmlns:a16="http://schemas.microsoft.com/office/drawing/2014/main" val="3489561386"/>
                    </a:ext>
                  </a:extLst>
                </a:gridCol>
                <a:gridCol w="738909">
                  <a:extLst>
                    <a:ext uri="{9D8B030D-6E8A-4147-A177-3AD203B41FA5}">
                      <a16:colId xmlns:a16="http://schemas.microsoft.com/office/drawing/2014/main" val="3969225547"/>
                    </a:ext>
                  </a:extLst>
                </a:gridCol>
                <a:gridCol w="738909">
                  <a:extLst>
                    <a:ext uri="{9D8B030D-6E8A-4147-A177-3AD203B41FA5}">
                      <a16:colId xmlns:a16="http://schemas.microsoft.com/office/drawing/2014/main" val="3690303102"/>
                    </a:ext>
                  </a:extLst>
                </a:gridCol>
                <a:gridCol w="738909">
                  <a:extLst>
                    <a:ext uri="{9D8B030D-6E8A-4147-A177-3AD203B41FA5}">
                      <a16:colId xmlns:a16="http://schemas.microsoft.com/office/drawing/2014/main" val="350501536"/>
                    </a:ext>
                  </a:extLst>
                </a:gridCol>
                <a:gridCol w="738909">
                  <a:extLst>
                    <a:ext uri="{9D8B030D-6E8A-4147-A177-3AD203B41FA5}">
                      <a16:colId xmlns:a16="http://schemas.microsoft.com/office/drawing/2014/main" val="2364816022"/>
                    </a:ext>
                  </a:extLst>
                </a:gridCol>
                <a:gridCol w="738909">
                  <a:extLst>
                    <a:ext uri="{9D8B030D-6E8A-4147-A177-3AD203B41FA5}">
                      <a16:colId xmlns:a16="http://schemas.microsoft.com/office/drawing/2014/main" val="3373315857"/>
                    </a:ext>
                  </a:extLst>
                </a:gridCol>
              </a:tblGrid>
              <a:tr h="370840">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1</a:t>
                      </a:r>
                    </a:p>
                  </a:txBody>
                  <a:tcPr>
                    <a:solidFill>
                      <a:srgbClr val="223C66"/>
                    </a:solidFill>
                  </a:tcPr>
                </a:tc>
                <a:tc>
                  <a:txBody>
                    <a:bodyPr/>
                    <a:lstStyle/>
                    <a:p>
                      <a:pPr algn="ctr"/>
                      <a:r>
                        <a:rPr lang="en-US"/>
                        <a:t>0</a:t>
                      </a:r>
                    </a:p>
                  </a:txBody>
                  <a:tcPr>
                    <a:solidFill>
                      <a:srgbClr val="223C66"/>
                    </a:solidFill>
                  </a:tcPr>
                </a:tc>
                <a:tc>
                  <a:txBody>
                    <a:bodyPr/>
                    <a:lstStyle/>
                    <a:p>
                      <a:pPr algn="ctr"/>
                      <a:r>
                        <a:rPr lang="en-US"/>
                        <a:t>0</a:t>
                      </a:r>
                    </a:p>
                  </a:txBody>
                  <a:tcPr>
                    <a:solidFill>
                      <a:srgbClr val="223C66"/>
                    </a:solidFill>
                  </a:tcPr>
                </a:tc>
                <a:tc>
                  <a:txBody>
                    <a:bodyPr/>
                    <a:lstStyle/>
                    <a:p>
                      <a:pPr algn="ctr"/>
                      <a:r>
                        <a:rPr lang="en-US"/>
                        <a:t>0</a:t>
                      </a:r>
                    </a:p>
                  </a:txBody>
                  <a:tcPr>
                    <a:solidFill>
                      <a:srgbClr val="223C66"/>
                    </a:solidFill>
                  </a:tcPr>
                </a:tc>
                <a:tc>
                  <a:txBody>
                    <a:bodyPr/>
                    <a:lstStyle/>
                    <a:p>
                      <a:pPr algn="ctr"/>
                      <a:r>
                        <a:rPr lang="en-US"/>
                        <a:t>0</a:t>
                      </a:r>
                    </a:p>
                  </a:txBody>
                  <a:tcPr>
                    <a:solidFill>
                      <a:srgbClr val="223C66"/>
                    </a:solidFill>
                  </a:tcPr>
                </a:tc>
                <a:extLst>
                  <a:ext uri="{0D108BD9-81ED-4DB2-BD59-A6C34878D82A}">
                    <a16:rowId xmlns:a16="http://schemas.microsoft.com/office/drawing/2014/main" val="1427989133"/>
                  </a:ext>
                </a:extLst>
              </a:tr>
            </a:tbl>
          </a:graphicData>
        </a:graphic>
      </p:graphicFrame>
      <p:graphicFrame>
        <p:nvGraphicFramePr>
          <p:cNvPr id="5" name="Table 4">
            <a:extLst>
              <a:ext uri="{FF2B5EF4-FFF2-40B4-BE49-F238E27FC236}">
                <a16:creationId xmlns:a16="http://schemas.microsoft.com/office/drawing/2014/main" id="{600A1F75-123D-2684-F094-B76F33D170E4}"/>
              </a:ext>
            </a:extLst>
          </p:cNvPr>
          <p:cNvGraphicFramePr>
            <a:graphicFrameLocks noGrp="1"/>
          </p:cNvGraphicFramePr>
          <p:nvPr>
            <p:extLst>
              <p:ext uri="{D42A27DB-BD31-4B8C-83A1-F6EECF244321}">
                <p14:modId xmlns:p14="http://schemas.microsoft.com/office/powerpoint/2010/main" val="2754469850"/>
              </p:ext>
            </p:extLst>
          </p:nvPr>
        </p:nvGraphicFramePr>
        <p:xfrm>
          <a:off x="2153392" y="5073628"/>
          <a:ext cx="8127999" cy="370840"/>
        </p:xfrm>
        <a:graphic>
          <a:graphicData uri="http://schemas.openxmlformats.org/drawingml/2006/table">
            <a:tbl>
              <a:tblPr firstRow="1" bandRow="1">
                <a:tableStyleId>{5C22544A-7EE6-4342-B048-85BDC9FD1C3A}</a:tableStyleId>
              </a:tblPr>
              <a:tblGrid>
                <a:gridCol w="738909">
                  <a:extLst>
                    <a:ext uri="{9D8B030D-6E8A-4147-A177-3AD203B41FA5}">
                      <a16:colId xmlns:a16="http://schemas.microsoft.com/office/drawing/2014/main" val="3072132100"/>
                    </a:ext>
                  </a:extLst>
                </a:gridCol>
                <a:gridCol w="738909">
                  <a:extLst>
                    <a:ext uri="{9D8B030D-6E8A-4147-A177-3AD203B41FA5}">
                      <a16:colId xmlns:a16="http://schemas.microsoft.com/office/drawing/2014/main" val="324950509"/>
                    </a:ext>
                  </a:extLst>
                </a:gridCol>
                <a:gridCol w="738909">
                  <a:extLst>
                    <a:ext uri="{9D8B030D-6E8A-4147-A177-3AD203B41FA5}">
                      <a16:colId xmlns:a16="http://schemas.microsoft.com/office/drawing/2014/main" val="456977115"/>
                    </a:ext>
                  </a:extLst>
                </a:gridCol>
                <a:gridCol w="738909">
                  <a:extLst>
                    <a:ext uri="{9D8B030D-6E8A-4147-A177-3AD203B41FA5}">
                      <a16:colId xmlns:a16="http://schemas.microsoft.com/office/drawing/2014/main" val="4149116193"/>
                    </a:ext>
                  </a:extLst>
                </a:gridCol>
                <a:gridCol w="738909">
                  <a:extLst>
                    <a:ext uri="{9D8B030D-6E8A-4147-A177-3AD203B41FA5}">
                      <a16:colId xmlns:a16="http://schemas.microsoft.com/office/drawing/2014/main" val="714765355"/>
                    </a:ext>
                  </a:extLst>
                </a:gridCol>
                <a:gridCol w="738909">
                  <a:extLst>
                    <a:ext uri="{9D8B030D-6E8A-4147-A177-3AD203B41FA5}">
                      <a16:colId xmlns:a16="http://schemas.microsoft.com/office/drawing/2014/main" val="3489561386"/>
                    </a:ext>
                  </a:extLst>
                </a:gridCol>
                <a:gridCol w="738909">
                  <a:extLst>
                    <a:ext uri="{9D8B030D-6E8A-4147-A177-3AD203B41FA5}">
                      <a16:colId xmlns:a16="http://schemas.microsoft.com/office/drawing/2014/main" val="3969225547"/>
                    </a:ext>
                  </a:extLst>
                </a:gridCol>
                <a:gridCol w="738909">
                  <a:extLst>
                    <a:ext uri="{9D8B030D-6E8A-4147-A177-3AD203B41FA5}">
                      <a16:colId xmlns:a16="http://schemas.microsoft.com/office/drawing/2014/main" val="3690303102"/>
                    </a:ext>
                  </a:extLst>
                </a:gridCol>
                <a:gridCol w="738909">
                  <a:extLst>
                    <a:ext uri="{9D8B030D-6E8A-4147-A177-3AD203B41FA5}">
                      <a16:colId xmlns:a16="http://schemas.microsoft.com/office/drawing/2014/main" val="350501536"/>
                    </a:ext>
                  </a:extLst>
                </a:gridCol>
                <a:gridCol w="738909">
                  <a:extLst>
                    <a:ext uri="{9D8B030D-6E8A-4147-A177-3AD203B41FA5}">
                      <a16:colId xmlns:a16="http://schemas.microsoft.com/office/drawing/2014/main" val="2364816022"/>
                    </a:ext>
                  </a:extLst>
                </a:gridCol>
                <a:gridCol w="738909">
                  <a:extLst>
                    <a:ext uri="{9D8B030D-6E8A-4147-A177-3AD203B41FA5}">
                      <a16:colId xmlns:a16="http://schemas.microsoft.com/office/drawing/2014/main" val="3373315857"/>
                    </a:ext>
                  </a:extLst>
                </a:gridCol>
              </a:tblGrid>
              <a:tr h="370840">
                <a:tc>
                  <a:txBody>
                    <a:bodyPr/>
                    <a:lstStyle/>
                    <a:p>
                      <a:pPr algn="ctr"/>
                      <a:r>
                        <a:rPr lang="en-US"/>
                        <a:t>1</a:t>
                      </a:r>
                    </a:p>
                  </a:txBody>
                  <a:tcPr>
                    <a:solidFill>
                      <a:srgbClr val="29477A"/>
                    </a:solidFill>
                  </a:tcPr>
                </a:tc>
                <a:tc>
                  <a:txBody>
                    <a:bodyPr/>
                    <a:lstStyle/>
                    <a:p>
                      <a:pPr algn="ctr"/>
                      <a:r>
                        <a:rPr lang="en-US"/>
                        <a:t>0</a:t>
                      </a:r>
                    </a:p>
                  </a:txBody>
                  <a:tcPr>
                    <a:solidFill>
                      <a:srgbClr val="29477A"/>
                    </a:solidFill>
                  </a:tcPr>
                </a:tc>
                <a:tc>
                  <a:txBody>
                    <a:bodyPr/>
                    <a:lstStyle/>
                    <a:p>
                      <a:pPr algn="ctr"/>
                      <a:r>
                        <a:rPr lang="en-US"/>
                        <a:t>0</a:t>
                      </a:r>
                    </a:p>
                  </a:txBody>
                  <a:tcPr>
                    <a:solidFill>
                      <a:srgbClr val="29477A"/>
                    </a:solidFill>
                  </a:tcPr>
                </a:tc>
                <a:tc>
                  <a:txBody>
                    <a:bodyPr/>
                    <a:lstStyle/>
                    <a:p>
                      <a:pPr algn="ctr"/>
                      <a:r>
                        <a:rPr lang="en-US"/>
                        <a:t>0</a:t>
                      </a:r>
                    </a:p>
                  </a:txBody>
                  <a:tcPr>
                    <a:solidFill>
                      <a:srgbClr val="29477A"/>
                    </a:solidFill>
                  </a:tcPr>
                </a:tc>
                <a:tc>
                  <a:txBody>
                    <a:bodyPr/>
                    <a:lstStyle/>
                    <a:p>
                      <a:pPr algn="ctr"/>
                      <a:r>
                        <a:rPr lang="en-US"/>
                        <a:t>0</a:t>
                      </a:r>
                    </a:p>
                  </a:txBody>
                  <a:tcPr>
                    <a:solidFill>
                      <a:srgbClr val="29477A"/>
                    </a:solidFill>
                  </a:tcPr>
                </a:tc>
                <a:tc>
                  <a:txBody>
                    <a:bodyPr/>
                    <a:lstStyle/>
                    <a:p>
                      <a:pPr algn="ctr"/>
                      <a:r>
                        <a:rPr lang="en-US"/>
                        <a:t>0</a:t>
                      </a:r>
                    </a:p>
                  </a:txBody>
                  <a:tcPr>
                    <a:solidFill>
                      <a:srgbClr val="29477A"/>
                    </a:solidFill>
                  </a:tcPr>
                </a:tc>
                <a:tc>
                  <a:txBody>
                    <a:bodyPr/>
                    <a:lstStyle/>
                    <a:p>
                      <a:pPr algn="ctr"/>
                      <a:r>
                        <a:rPr lang="en-US"/>
                        <a:t>0</a:t>
                      </a:r>
                    </a:p>
                  </a:txBody>
                  <a:tcPr>
                    <a:solidFill>
                      <a:srgbClr val="29477A"/>
                    </a:solidFill>
                  </a:tcPr>
                </a:tc>
                <a:tc>
                  <a:txBody>
                    <a:bodyPr/>
                    <a:lstStyle/>
                    <a:p>
                      <a:pPr algn="ctr"/>
                      <a:r>
                        <a:rPr lang="en-US"/>
                        <a:t>1</a:t>
                      </a:r>
                    </a:p>
                  </a:txBody>
                  <a:tcPr>
                    <a:solidFill>
                      <a:srgbClr val="29477A"/>
                    </a:solidFill>
                  </a:tcPr>
                </a:tc>
                <a:tc>
                  <a:txBody>
                    <a:bodyPr/>
                    <a:lstStyle/>
                    <a:p>
                      <a:pPr algn="ctr"/>
                      <a:r>
                        <a:rPr lang="en-US"/>
                        <a:t>1</a:t>
                      </a:r>
                    </a:p>
                  </a:txBody>
                  <a:tcPr>
                    <a:solidFill>
                      <a:srgbClr val="29477A"/>
                    </a:solidFill>
                  </a:tcPr>
                </a:tc>
                <a:tc>
                  <a:txBody>
                    <a:bodyPr/>
                    <a:lstStyle/>
                    <a:p>
                      <a:pPr algn="ctr"/>
                      <a:r>
                        <a:rPr lang="en-US"/>
                        <a:t>1</a:t>
                      </a:r>
                    </a:p>
                  </a:txBody>
                  <a:tcPr>
                    <a:solidFill>
                      <a:srgbClr val="29477A"/>
                    </a:solidFill>
                  </a:tcPr>
                </a:tc>
                <a:tc>
                  <a:txBody>
                    <a:bodyPr/>
                    <a:lstStyle/>
                    <a:p>
                      <a:pPr algn="ctr"/>
                      <a:r>
                        <a:rPr lang="en-US"/>
                        <a:t>1</a:t>
                      </a:r>
                    </a:p>
                  </a:txBody>
                  <a:tcPr>
                    <a:solidFill>
                      <a:srgbClr val="29477A"/>
                    </a:solidFill>
                  </a:tcPr>
                </a:tc>
                <a:extLst>
                  <a:ext uri="{0D108BD9-81ED-4DB2-BD59-A6C34878D82A}">
                    <a16:rowId xmlns:a16="http://schemas.microsoft.com/office/drawing/2014/main" val="1427989133"/>
                  </a:ext>
                </a:extLst>
              </a:tr>
            </a:tbl>
          </a:graphicData>
        </a:graphic>
      </p:graphicFrame>
      <p:sp>
        <p:nvSpPr>
          <p:cNvPr id="6" name="Footer Placeholder 5">
            <a:extLst>
              <a:ext uri="{FF2B5EF4-FFF2-40B4-BE49-F238E27FC236}">
                <a16:creationId xmlns:a16="http://schemas.microsoft.com/office/drawing/2014/main" id="{BB10C312-AF1F-BBC9-F8BF-DEF91A84DEB5}"/>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443FE243-FBCE-D604-1891-C1408823DE8D}"/>
              </a:ext>
            </a:extLst>
          </p:cNvPr>
          <p:cNvSpPr>
            <a:spLocks noGrp="1"/>
          </p:cNvSpPr>
          <p:nvPr>
            <p:ph type="sldNum" sz="quarter" idx="12"/>
          </p:nvPr>
        </p:nvSpPr>
        <p:spPr/>
        <p:txBody>
          <a:bodyPr/>
          <a:lstStyle/>
          <a:p>
            <a:fld id="{8D259167-9571-4437-AC1A-225279748C47}" type="slidenum">
              <a:rPr lang="en-US" smtClean="0"/>
              <a:t>22</a:t>
            </a:fld>
            <a:endParaRPr lang="en-US"/>
          </a:p>
        </p:txBody>
      </p:sp>
    </p:spTree>
    <p:extLst>
      <p:ext uri="{BB962C8B-B14F-4D97-AF65-F5344CB8AC3E}">
        <p14:creationId xmlns:p14="http://schemas.microsoft.com/office/powerpoint/2010/main" val="2108191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81FE-C506-6A46-E758-40F2133BA0C3}"/>
              </a:ext>
            </a:extLst>
          </p:cNvPr>
          <p:cNvSpPr>
            <a:spLocks noGrp="1"/>
          </p:cNvSpPr>
          <p:nvPr>
            <p:ph type="title"/>
          </p:nvPr>
        </p:nvSpPr>
        <p:spPr/>
        <p:txBody>
          <a:bodyPr/>
          <a:lstStyle/>
          <a:p>
            <a:r>
              <a:rPr lang="en-US"/>
              <a:t>Time-Series Features</a:t>
            </a:r>
          </a:p>
        </p:txBody>
      </p:sp>
      <p:graphicFrame>
        <p:nvGraphicFramePr>
          <p:cNvPr id="5" name="Content Placeholder 2">
            <a:extLst>
              <a:ext uri="{FF2B5EF4-FFF2-40B4-BE49-F238E27FC236}">
                <a16:creationId xmlns:a16="http://schemas.microsoft.com/office/drawing/2014/main" id="{55777F31-A4D2-DE8B-6817-B36FEB59092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AB00F6C-B82D-23E9-E96A-AB9FB4B4887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653B5F54-BF8E-9C9B-D011-A6D0B76544BC}"/>
              </a:ext>
            </a:extLst>
          </p:cNvPr>
          <p:cNvSpPr>
            <a:spLocks noGrp="1"/>
          </p:cNvSpPr>
          <p:nvPr>
            <p:ph type="sldNum" sz="quarter" idx="12"/>
          </p:nvPr>
        </p:nvSpPr>
        <p:spPr/>
        <p:txBody>
          <a:bodyPr/>
          <a:lstStyle/>
          <a:p>
            <a:fld id="{8D259167-9571-4437-AC1A-225279748C47}" type="slidenum">
              <a:rPr lang="en-US" smtClean="0"/>
              <a:t>23</a:t>
            </a:fld>
            <a:endParaRPr lang="en-US"/>
          </a:p>
        </p:txBody>
      </p:sp>
    </p:spTree>
    <p:extLst>
      <p:ext uri="{BB962C8B-B14F-4D97-AF65-F5344CB8AC3E}">
        <p14:creationId xmlns:p14="http://schemas.microsoft.com/office/powerpoint/2010/main" val="3813374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A911-F954-68AB-D39F-18CD31DAB19C}"/>
              </a:ext>
            </a:extLst>
          </p:cNvPr>
          <p:cNvSpPr>
            <a:spLocks noGrp="1"/>
          </p:cNvSpPr>
          <p:nvPr>
            <p:ph type="title"/>
          </p:nvPr>
        </p:nvSpPr>
        <p:spPr/>
        <p:txBody>
          <a:bodyPr/>
          <a:lstStyle/>
          <a:p>
            <a:r>
              <a:rPr lang="en-US"/>
              <a:t>Types of Processes</a:t>
            </a:r>
          </a:p>
        </p:txBody>
      </p:sp>
      <p:grpSp>
        <p:nvGrpSpPr>
          <p:cNvPr id="23" name="Group 22">
            <a:extLst>
              <a:ext uri="{FF2B5EF4-FFF2-40B4-BE49-F238E27FC236}">
                <a16:creationId xmlns:a16="http://schemas.microsoft.com/office/drawing/2014/main" id="{A2C136E0-598C-C88A-7C8E-680E3B6EA371}"/>
              </a:ext>
            </a:extLst>
          </p:cNvPr>
          <p:cNvGrpSpPr/>
          <p:nvPr/>
        </p:nvGrpSpPr>
        <p:grpSpPr>
          <a:xfrm>
            <a:off x="1223633" y="2080052"/>
            <a:ext cx="10124859" cy="3256879"/>
            <a:chOff x="1223633" y="2567732"/>
            <a:chExt cx="10124859" cy="2476597"/>
          </a:xfrm>
        </p:grpSpPr>
        <p:sp>
          <p:nvSpPr>
            <p:cNvPr id="25" name="Freeform: Shape 24">
              <a:extLst>
                <a:ext uri="{FF2B5EF4-FFF2-40B4-BE49-F238E27FC236}">
                  <a16:creationId xmlns:a16="http://schemas.microsoft.com/office/drawing/2014/main" id="{C0EDDAAA-8162-FCBF-D5FE-5DD0AD6FDF2B}"/>
                </a:ext>
              </a:extLst>
            </p:cNvPr>
            <p:cNvSpPr/>
            <p:nvPr/>
          </p:nvSpPr>
          <p:spPr>
            <a:xfrm>
              <a:off x="6168435" y="3533329"/>
              <a:ext cx="4029913" cy="181147"/>
            </a:xfrm>
            <a:custGeom>
              <a:avLst/>
              <a:gdLst/>
              <a:ahLst/>
              <a:cxnLst/>
              <a:rect l="0" t="0" r="0" b="0"/>
              <a:pathLst>
                <a:path>
                  <a:moveTo>
                    <a:pt x="0" y="0"/>
                  </a:moveTo>
                  <a:lnTo>
                    <a:pt x="0" y="91292"/>
                  </a:lnTo>
                  <a:lnTo>
                    <a:pt x="4029913" y="91292"/>
                  </a:lnTo>
                  <a:lnTo>
                    <a:pt x="4029913" y="18114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6" name="Freeform: Shape 25">
              <a:extLst>
                <a:ext uri="{FF2B5EF4-FFF2-40B4-BE49-F238E27FC236}">
                  <a16:creationId xmlns:a16="http://schemas.microsoft.com/office/drawing/2014/main" id="{6C912B44-351E-291D-B508-B802C434892F}"/>
                </a:ext>
              </a:extLst>
            </p:cNvPr>
            <p:cNvSpPr/>
            <p:nvPr/>
          </p:nvSpPr>
          <p:spPr>
            <a:xfrm>
              <a:off x="6168435" y="3533329"/>
              <a:ext cx="2014956" cy="181147"/>
            </a:xfrm>
            <a:custGeom>
              <a:avLst/>
              <a:gdLst/>
              <a:ahLst/>
              <a:cxnLst/>
              <a:rect l="0" t="0" r="0" b="0"/>
              <a:pathLst>
                <a:path>
                  <a:moveTo>
                    <a:pt x="0" y="0"/>
                  </a:moveTo>
                  <a:lnTo>
                    <a:pt x="0" y="91292"/>
                  </a:lnTo>
                  <a:lnTo>
                    <a:pt x="2014956" y="91292"/>
                  </a:lnTo>
                  <a:lnTo>
                    <a:pt x="2014956" y="18114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A7F3580C-B1F2-4E6A-0CC4-E300FDE8C7B4}"/>
                </a:ext>
              </a:extLst>
            </p:cNvPr>
            <p:cNvSpPr/>
            <p:nvPr/>
          </p:nvSpPr>
          <p:spPr>
            <a:xfrm>
              <a:off x="6122715" y="3533328"/>
              <a:ext cx="91440" cy="342648"/>
            </a:xfrm>
            <a:custGeom>
              <a:avLst/>
              <a:gdLst/>
              <a:ahLst/>
              <a:cxnLst/>
              <a:rect l="0" t="0" r="0" b="0"/>
              <a:pathLst>
                <a:path>
                  <a:moveTo>
                    <a:pt x="45720" y="0"/>
                  </a:moveTo>
                  <a:lnTo>
                    <a:pt x="45720" y="18114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8" name="Freeform: Shape 27">
              <a:extLst>
                <a:ext uri="{FF2B5EF4-FFF2-40B4-BE49-F238E27FC236}">
                  <a16:creationId xmlns:a16="http://schemas.microsoft.com/office/drawing/2014/main" id="{B05B6129-FB80-27DE-0B14-1F365CA7F1FC}"/>
                </a:ext>
              </a:extLst>
            </p:cNvPr>
            <p:cNvSpPr/>
            <p:nvPr/>
          </p:nvSpPr>
          <p:spPr>
            <a:xfrm>
              <a:off x="4153478" y="3533329"/>
              <a:ext cx="2014956" cy="181147"/>
            </a:xfrm>
            <a:custGeom>
              <a:avLst/>
              <a:gdLst/>
              <a:ahLst/>
              <a:cxnLst/>
              <a:rect l="0" t="0" r="0" b="0"/>
              <a:pathLst>
                <a:path>
                  <a:moveTo>
                    <a:pt x="2014956" y="0"/>
                  </a:moveTo>
                  <a:lnTo>
                    <a:pt x="2014956" y="91292"/>
                  </a:lnTo>
                  <a:lnTo>
                    <a:pt x="0" y="91292"/>
                  </a:lnTo>
                  <a:lnTo>
                    <a:pt x="0" y="18114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1" name="Freeform: Shape 30">
              <a:extLst>
                <a:ext uri="{FF2B5EF4-FFF2-40B4-BE49-F238E27FC236}">
                  <a16:creationId xmlns:a16="http://schemas.microsoft.com/office/drawing/2014/main" id="{D5F761FF-C7D9-7F4E-36B8-3F99839257BD}"/>
                </a:ext>
              </a:extLst>
            </p:cNvPr>
            <p:cNvSpPr/>
            <p:nvPr/>
          </p:nvSpPr>
          <p:spPr>
            <a:xfrm>
              <a:off x="2138521" y="3533327"/>
              <a:ext cx="4010937" cy="342648"/>
            </a:xfrm>
            <a:custGeom>
              <a:avLst/>
              <a:gdLst/>
              <a:ahLst/>
              <a:cxnLst/>
              <a:rect l="0" t="0" r="0" b="0"/>
              <a:pathLst>
                <a:path>
                  <a:moveTo>
                    <a:pt x="4029913" y="0"/>
                  </a:moveTo>
                  <a:lnTo>
                    <a:pt x="4029913" y="91292"/>
                  </a:lnTo>
                  <a:lnTo>
                    <a:pt x="0" y="91292"/>
                  </a:lnTo>
                  <a:lnTo>
                    <a:pt x="0" y="18114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2" name="Flowchart: Alternate Process 31">
              <a:extLst>
                <a:ext uri="{FF2B5EF4-FFF2-40B4-BE49-F238E27FC236}">
                  <a16:creationId xmlns:a16="http://schemas.microsoft.com/office/drawing/2014/main" id="{37146B32-F392-2AD0-2F59-41CA85F141DF}"/>
                </a:ext>
              </a:extLst>
            </p:cNvPr>
            <p:cNvSpPr/>
            <p:nvPr/>
          </p:nvSpPr>
          <p:spPr>
            <a:xfrm>
              <a:off x="5124983" y="2567732"/>
              <a:ext cx="2086904" cy="575071"/>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Processes</a:t>
              </a:r>
            </a:p>
          </p:txBody>
        </p:sp>
        <p:sp>
          <p:nvSpPr>
            <p:cNvPr id="33" name="Freeform: Shape 32">
              <a:extLst>
                <a:ext uri="{FF2B5EF4-FFF2-40B4-BE49-F238E27FC236}">
                  <a16:creationId xmlns:a16="http://schemas.microsoft.com/office/drawing/2014/main" id="{3313B4C2-66B6-FF48-D595-66296E54E46C}"/>
                </a:ext>
              </a:extLst>
            </p:cNvPr>
            <p:cNvSpPr/>
            <p:nvPr/>
          </p:nvSpPr>
          <p:spPr>
            <a:xfrm>
              <a:off x="6455971" y="295681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sp>
          <p:nvSpPr>
            <p:cNvPr id="34" name="Flowchart: Alternate Process 33">
              <a:extLst>
                <a:ext uri="{FF2B5EF4-FFF2-40B4-BE49-F238E27FC236}">
                  <a16:creationId xmlns:a16="http://schemas.microsoft.com/office/drawing/2014/main" id="{EA81175D-8B12-74EB-52F4-453DB7D47770}"/>
                </a:ext>
              </a:extLst>
            </p:cNvPr>
            <p:cNvSpPr/>
            <p:nvPr/>
          </p:nvSpPr>
          <p:spPr>
            <a:xfrm>
              <a:off x="1223633" y="3714476"/>
              <a:ext cx="1829776" cy="753344"/>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Feature Creation</a:t>
              </a:r>
            </a:p>
          </p:txBody>
        </p:sp>
        <p:sp>
          <p:nvSpPr>
            <p:cNvPr id="35" name="Freeform: Shape 34">
              <a:extLst>
                <a:ext uri="{FF2B5EF4-FFF2-40B4-BE49-F238E27FC236}">
                  <a16:creationId xmlns:a16="http://schemas.microsoft.com/office/drawing/2014/main" id="{7C706446-CC4F-21C5-687E-9C25C441C2D7}"/>
                </a:ext>
              </a:extLst>
            </p:cNvPr>
            <p:cNvSpPr/>
            <p:nvPr/>
          </p:nvSpPr>
          <p:spPr>
            <a:xfrm>
              <a:off x="2426057" y="371303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sp>
          <p:nvSpPr>
            <p:cNvPr id="37" name="Freeform: Shape 36">
              <a:extLst>
                <a:ext uri="{FF2B5EF4-FFF2-40B4-BE49-F238E27FC236}">
                  <a16:creationId xmlns:a16="http://schemas.microsoft.com/office/drawing/2014/main" id="{D6CB0D19-75E2-3F3B-47FC-44E631A4D541}"/>
                </a:ext>
              </a:extLst>
            </p:cNvPr>
            <p:cNvSpPr/>
            <p:nvPr/>
          </p:nvSpPr>
          <p:spPr>
            <a:xfrm>
              <a:off x="1418578" y="4469258"/>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sp>
          <p:nvSpPr>
            <p:cNvPr id="39" name="Freeform: Shape 38">
              <a:extLst>
                <a:ext uri="{FF2B5EF4-FFF2-40B4-BE49-F238E27FC236}">
                  <a16:creationId xmlns:a16="http://schemas.microsoft.com/office/drawing/2014/main" id="{EE97E993-2C5D-EE7A-4E9B-96F2DB89A58F}"/>
                </a:ext>
              </a:extLst>
            </p:cNvPr>
            <p:cNvSpPr/>
            <p:nvPr/>
          </p:nvSpPr>
          <p:spPr>
            <a:xfrm>
              <a:off x="3000026" y="4469258"/>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sp>
          <p:nvSpPr>
            <p:cNvPr id="40" name="Flowchart: Alternate Process 39">
              <a:extLst>
                <a:ext uri="{FF2B5EF4-FFF2-40B4-BE49-F238E27FC236}">
                  <a16:creationId xmlns:a16="http://schemas.microsoft.com/office/drawing/2014/main" id="{6E63004D-88CB-07D1-5BA9-4603C57A8B96}"/>
                </a:ext>
              </a:extLst>
            </p:cNvPr>
            <p:cNvSpPr/>
            <p:nvPr/>
          </p:nvSpPr>
          <p:spPr>
            <a:xfrm>
              <a:off x="3238590" y="3714476"/>
              <a:ext cx="1829776" cy="753344"/>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Feature Transformation</a:t>
              </a:r>
            </a:p>
          </p:txBody>
        </p:sp>
        <p:sp>
          <p:nvSpPr>
            <p:cNvPr id="41" name="Freeform: Shape 40">
              <a:extLst>
                <a:ext uri="{FF2B5EF4-FFF2-40B4-BE49-F238E27FC236}">
                  <a16:creationId xmlns:a16="http://schemas.microsoft.com/office/drawing/2014/main" id="{994836C6-569A-F390-4415-F2A45D4F4FA6}"/>
                </a:ext>
              </a:extLst>
            </p:cNvPr>
            <p:cNvSpPr/>
            <p:nvPr/>
          </p:nvSpPr>
          <p:spPr>
            <a:xfrm>
              <a:off x="4441014" y="371303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endParaRPr lang="en-US" sz="2600" kern="1200"/>
            </a:p>
          </p:txBody>
        </p:sp>
        <p:sp>
          <p:nvSpPr>
            <p:cNvPr id="42" name="Flowchart: Alternate Process 41">
              <a:extLst>
                <a:ext uri="{FF2B5EF4-FFF2-40B4-BE49-F238E27FC236}">
                  <a16:creationId xmlns:a16="http://schemas.microsoft.com/office/drawing/2014/main" id="{97A454B8-23D6-C496-6900-EB6D49251964}"/>
                </a:ext>
              </a:extLst>
            </p:cNvPr>
            <p:cNvSpPr/>
            <p:nvPr/>
          </p:nvSpPr>
          <p:spPr>
            <a:xfrm>
              <a:off x="5253547" y="3714476"/>
              <a:ext cx="1829776" cy="753344"/>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Feature Extraction</a:t>
              </a:r>
            </a:p>
          </p:txBody>
        </p:sp>
        <p:sp>
          <p:nvSpPr>
            <p:cNvPr id="43" name="Freeform: Shape 42">
              <a:extLst>
                <a:ext uri="{FF2B5EF4-FFF2-40B4-BE49-F238E27FC236}">
                  <a16:creationId xmlns:a16="http://schemas.microsoft.com/office/drawing/2014/main" id="{406932F0-F002-12A0-46BE-EBF48F4347E1}"/>
                </a:ext>
              </a:extLst>
            </p:cNvPr>
            <p:cNvSpPr/>
            <p:nvPr/>
          </p:nvSpPr>
          <p:spPr>
            <a:xfrm>
              <a:off x="6455971" y="371303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endParaRPr lang="en-US" sz="2600" kern="1200"/>
            </a:p>
          </p:txBody>
        </p:sp>
        <p:sp>
          <p:nvSpPr>
            <p:cNvPr id="44" name="Flowchart: Alternate Process 43">
              <a:extLst>
                <a:ext uri="{FF2B5EF4-FFF2-40B4-BE49-F238E27FC236}">
                  <a16:creationId xmlns:a16="http://schemas.microsoft.com/office/drawing/2014/main" id="{87990440-88F5-51C5-528E-289B2BC0F253}"/>
                </a:ext>
              </a:extLst>
            </p:cNvPr>
            <p:cNvSpPr/>
            <p:nvPr/>
          </p:nvSpPr>
          <p:spPr>
            <a:xfrm>
              <a:off x="7268504" y="3714476"/>
              <a:ext cx="1829776" cy="753344"/>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Feature Selection</a:t>
              </a:r>
            </a:p>
          </p:txBody>
        </p:sp>
        <p:sp>
          <p:nvSpPr>
            <p:cNvPr id="45" name="Freeform: Shape 44">
              <a:extLst>
                <a:ext uri="{FF2B5EF4-FFF2-40B4-BE49-F238E27FC236}">
                  <a16:creationId xmlns:a16="http://schemas.microsoft.com/office/drawing/2014/main" id="{197BD60E-2770-7517-B76B-635703149FE6}"/>
                </a:ext>
              </a:extLst>
            </p:cNvPr>
            <p:cNvSpPr/>
            <p:nvPr/>
          </p:nvSpPr>
          <p:spPr>
            <a:xfrm>
              <a:off x="8470928" y="371303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endParaRPr lang="en-US" sz="2600" kern="1200"/>
            </a:p>
          </p:txBody>
        </p:sp>
        <p:sp>
          <p:nvSpPr>
            <p:cNvPr id="46" name="Flowchart: Alternate Process 45">
              <a:extLst>
                <a:ext uri="{FF2B5EF4-FFF2-40B4-BE49-F238E27FC236}">
                  <a16:creationId xmlns:a16="http://schemas.microsoft.com/office/drawing/2014/main" id="{A64364F6-7FFE-84CC-8888-BA8AAFEBE165}"/>
                </a:ext>
              </a:extLst>
            </p:cNvPr>
            <p:cNvSpPr/>
            <p:nvPr/>
          </p:nvSpPr>
          <p:spPr>
            <a:xfrm>
              <a:off x="9283461" y="3714476"/>
              <a:ext cx="1829776" cy="753344"/>
            </a:xfrm>
            <a:prstGeom prst="flowChartAlternateProcess">
              <a:avLst/>
            </a:prstGeom>
            <a:solidFill>
              <a:srgbClr val="16274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en-US"/>
                <a:t>Feature Scaling</a:t>
              </a:r>
            </a:p>
          </p:txBody>
        </p:sp>
        <p:sp>
          <p:nvSpPr>
            <p:cNvPr id="47" name="Freeform: Shape 46">
              <a:extLst>
                <a:ext uri="{FF2B5EF4-FFF2-40B4-BE49-F238E27FC236}">
                  <a16:creationId xmlns:a16="http://schemas.microsoft.com/office/drawing/2014/main" id="{1896B650-F234-CCA1-4E83-B304A478DF9A}"/>
                </a:ext>
              </a:extLst>
            </p:cNvPr>
            <p:cNvSpPr/>
            <p:nvPr/>
          </p:nvSpPr>
          <p:spPr>
            <a:xfrm>
              <a:off x="10485885" y="3713039"/>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sp>
          <p:nvSpPr>
            <p:cNvPr id="49" name="Freeform: Shape 48">
              <a:extLst>
                <a:ext uri="{FF2B5EF4-FFF2-40B4-BE49-F238E27FC236}">
                  <a16:creationId xmlns:a16="http://schemas.microsoft.com/office/drawing/2014/main" id="{46D1466F-5B4A-E700-541E-7FB843D41860}"/>
                </a:ext>
              </a:extLst>
            </p:cNvPr>
            <p:cNvSpPr/>
            <p:nvPr/>
          </p:nvSpPr>
          <p:spPr>
            <a:xfrm>
              <a:off x="10269130" y="4469258"/>
              <a:ext cx="862607" cy="575071"/>
            </a:xfrm>
            <a:custGeom>
              <a:avLst/>
              <a:gdLst>
                <a:gd name="connsiteX0" fmla="*/ 0 w 862607"/>
                <a:gd name="connsiteY0" fmla="*/ 0 h 575071"/>
                <a:gd name="connsiteX1" fmla="*/ 862607 w 862607"/>
                <a:gd name="connsiteY1" fmla="*/ 0 h 575071"/>
                <a:gd name="connsiteX2" fmla="*/ 862607 w 862607"/>
                <a:gd name="connsiteY2" fmla="*/ 575071 h 575071"/>
                <a:gd name="connsiteX3" fmla="*/ 0 w 862607"/>
                <a:gd name="connsiteY3" fmla="*/ 575071 h 575071"/>
                <a:gd name="connsiteX4" fmla="*/ 0 w 862607"/>
                <a:gd name="connsiteY4" fmla="*/ 0 h 575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607" h="575071">
                  <a:moveTo>
                    <a:pt x="0" y="0"/>
                  </a:moveTo>
                  <a:lnTo>
                    <a:pt x="862607" y="0"/>
                  </a:lnTo>
                  <a:lnTo>
                    <a:pt x="862607" y="575071"/>
                  </a:lnTo>
                  <a:lnTo>
                    <a:pt x="0" y="57507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endParaRPr lang="en-US" sz="2300" kern="1200"/>
            </a:p>
          </p:txBody>
        </p:sp>
      </p:grpSp>
      <p:cxnSp>
        <p:nvCxnSpPr>
          <p:cNvPr id="51" name="Straight Connector 50">
            <a:extLst>
              <a:ext uri="{FF2B5EF4-FFF2-40B4-BE49-F238E27FC236}">
                <a16:creationId xmlns:a16="http://schemas.microsoft.com/office/drawing/2014/main" id="{C4C1747D-96CF-3511-085B-C6B7F37FE93E}"/>
              </a:ext>
            </a:extLst>
          </p:cNvPr>
          <p:cNvCxnSpPr>
            <a:cxnSpLocks/>
            <a:stCxn id="32" idx="2"/>
            <a:endCxn id="42" idx="0"/>
          </p:cNvCxnSpPr>
          <p:nvPr/>
        </p:nvCxnSpPr>
        <p:spPr>
          <a:xfrm>
            <a:off x="6168435" y="2836306"/>
            <a:ext cx="0" cy="751786"/>
          </a:xfrm>
          <a:prstGeom prst="line">
            <a:avLst/>
          </a:prstGeom>
        </p:spPr>
        <p:style>
          <a:lnRef idx="2">
            <a:schemeClr val="accent1"/>
          </a:lnRef>
          <a:fillRef idx="0">
            <a:schemeClr val="accent1"/>
          </a:fillRef>
          <a:effectRef idx="1">
            <a:schemeClr val="accent1"/>
          </a:effectRef>
          <a:fontRef idx="minor">
            <a:schemeClr val="tx1"/>
          </a:fontRef>
        </p:style>
      </p:cxnSp>
      <p:sp>
        <p:nvSpPr>
          <p:cNvPr id="5" name="Footer Placeholder 4">
            <a:extLst>
              <a:ext uri="{FF2B5EF4-FFF2-40B4-BE49-F238E27FC236}">
                <a16:creationId xmlns:a16="http://schemas.microsoft.com/office/drawing/2014/main" id="{32092D5B-42C4-DD85-C956-1BF140CDF54A}"/>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EB61DF0-8D86-9A78-B7B6-5E85CCBD0208}"/>
              </a:ext>
            </a:extLst>
          </p:cNvPr>
          <p:cNvSpPr>
            <a:spLocks noGrp="1"/>
          </p:cNvSpPr>
          <p:nvPr>
            <p:ph type="sldNum" sz="quarter" idx="12"/>
          </p:nvPr>
        </p:nvSpPr>
        <p:spPr/>
        <p:txBody>
          <a:bodyPr/>
          <a:lstStyle/>
          <a:p>
            <a:fld id="{8D259167-9571-4437-AC1A-225279748C47}" type="slidenum">
              <a:rPr lang="en-US" smtClean="0"/>
              <a:t>24</a:t>
            </a:fld>
            <a:endParaRPr lang="en-US"/>
          </a:p>
        </p:txBody>
      </p:sp>
    </p:spTree>
    <p:extLst>
      <p:ext uri="{BB962C8B-B14F-4D97-AF65-F5344CB8AC3E}">
        <p14:creationId xmlns:p14="http://schemas.microsoft.com/office/powerpoint/2010/main" val="3259961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32E667-11BC-9F0B-8B58-71A7C714FEAA}"/>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 Creation</a:t>
            </a:r>
          </a:p>
        </p:txBody>
      </p:sp>
      <p:sp>
        <p:nvSpPr>
          <p:cNvPr id="3" name="Content Placeholder 2">
            <a:extLst>
              <a:ext uri="{FF2B5EF4-FFF2-40B4-BE49-F238E27FC236}">
                <a16:creationId xmlns:a16="http://schemas.microsoft.com/office/drawing/2014/main" id="{8E89CA63-83AA-F255-6C86-B4111CCA49F9}"/>
              </a:ext>
            </a:extLst>
          </p:cNvPr>
          <p:cNvSpPr>
            <a:spLocks noGrp="1"/>
          </p:cNvSpPr>
          <p:nvPr>
            <p:ph idx="1"/>
          </p:nvPr>
        </p:nvSpPr>
        <p:spPr>
          <a:xfrm>
            <a:off x="4810259" y="649480"/>
            <a:ext cx="6555347" cy="5546047"/>
          </a:xfrm>
        </p:spPr>
        <p:txBody>
          <a:bodyPr anchor="ctr">
            <a:normAutofit/>
          </a:bodyPr>
          <a:lstStyle/>
          <a:p>
            <a:pPr algn="just"/>
            <a:r>
              <a:rPr lang="en-US" sz="2000"/>
              <a:t>Feature Creation is the process of generating new features based on domain knowledge or by observing patterns in the data. </a:t>
            </a:r>
          </a:p>
          <a:p>
            <a:pPr algn="just"/>
            <a:r>
              <a:rPr lang="en-US" sz="2000"/>
              <a:t>It is a form of feature engineering that can significantly improve the performance of a machine-learning model.</a:t>
            </a:r>
          </a:p>
          <a:p>
            <a:pPr algn="just"/>
            <a:r>
              <a:rPr lang="en-US" sz="2000"/>
              <a:t>Feature creation is finding the most useful variables to be used in a predictive model. </a:t>
            </a:r>
          </a:p>
          <a:p>
            <a:pPr algn="just"/>
            <a:r>
              <a:rPr lang="en-US" sz="2000"/>
              <a:t>The process is subjective, and it requires human creativity and intervention. </a:t>
            </a:r>
          </a:p>
          <a:p>
            <a:pPr algn="just"/>
            <a:r>
              <a:rPr lang="en-US" sz="2000"/>
              <a:t>The new features are created by mixing existing features using addition, subtraction, and ration, and these new features have great flexibility.</a:t>
            </a:r>
          </a:p>
        </p:txBody>
      </p:sp>
      <p:sp>
        <p:nvSpPr>
          <p:cNvPr id="4" name="Footer Placeholder 3">
            <a:extLst>
              <a:ext uri="{FF2B5EF4-FFF2-40B4-BE49-F238E27FC236}">
                <a16:creationId xmlns:a16="http://schemas.microsoft.com/office/drawing/2014/main" id="{CFF874E7-160A-52C3-F304-898BA47057DB}"/>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FF6E3F1A-1EB8-C49C-4554-0FA3722A331F}"/>
              </a:ext>
            </a:extLst>
          </p:cNvPr>
          <p:cNvSpPr>
            <a:spLocks noGrp="1"/>
          </p:cNvSpPr>
          <p:nvPr>
            <p:ph type="sldNum" sz="quarter" idx="12"/>
          </p:nvPr>
        </p:nvSpPr>
        <p:spPr/>
        <p:txBody>
          <a:bodyPr/>
          <a:lstStyle/>
          <a:p>
            <a:fld id="{8D259167-9571-4437-AC1A-225279748C47}" type="slidenum">
              <a:rPr lang="en-US" smtClean="0"/>
              <a:t>25</a:t>
            </a:fld>
            <a:endParaRPr lang="en-US"/>
          </a:p>
        </p:txBody>
      </p:sp>
    </p:spTree>
    <p:extLst>
      <p:ext uri="{BB962C8B-B14F-4D97-AF65-F5344CB8AC3E}">
        <p14:creationId xmlns:p14="http://schemas.microsoft.com/office/powerpoint/2010/main" val="31686582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8A948-C441-A189-52A9-B685942C1E16}"/>
              </a:ext>
            </a:extLst>
          </p:cNvPr>
          <p:cNvSpPr>
            <a:spLocks noGrp="1"/>
          </p:cNvSpPr>
          <p:nvPr>
            <p:ph type="title"/>
          </p:nvPr>
        </p:nvSpPr>
        <p:spPr/>
        <p:txBody>
          <a:bodyPr/>
          <a:lstStyle/>
          <a:p>
            <a:r>
              <a:rPr lang="en-US"/>
              <a:t>Types of Feature Creation</a:t>
            </a:r>
          </a:p>
        </p:txBody>
      </p:sp>
      <p:graphicFrame>
        <p:nvGraphicFramePr>
          <p:cNvPr id="17" name="Content Placeholder 2">
            <a:extLst>
              <a:ext uri="{FF2B5EF4-FFF2-40B4-BE49-F238E27FC236}">
                <a16:creationId xmlns:a16="http://schemas.microsoft.com/office/drawing/2014/main" id="{234DAE58-09A2-E413-6298-2C0A907E3236}"/>
              </a:ext>
            </a:extLst>
          </p:cNvPr>
          <p:cNvGraphicFramePr>
            <a:graphicFrameLocks noGrp="1"/>
          </p:cNvGraphicFramePr>
          <p:nvPr>
            <p:ph idx="1"/>
            <p:extLst>
              <p:ext uri="{D42A27DB-BD31-4B8C-83A1-F6EECF244321}">
                <p14:modId xmlns:p14="http://schemas.microsoft.com/office/powerpoint/2010/main" val="34361598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72403AB-5A11-EB18-9961-B52AB4BB5A9F}"/>
              </a:ext>
            </a:extLst>
          </p:cNvPr>
          <p:cNvSpPr>
            <a:spLocks noGrp="1"/>
          </p:cNvSpPr>
          <p:nvPr>
            <p:ph type="ftr" sz="quarter" idx="11"/>
          </p:nvPr>
        </p:nvSpPr>
        <p:spPr/>
        <p:txBody>
          <a:bodyPr/>
          <a:lstStyle/>
          <a:p>
            <a:r>
              <a:rPr lang="en-US"/>
              <a:t>Feature Engineering</a:t>
            </a:r>
          </a:p>
        </p:txBody>
      </p:sp>
      <p:sp>
        <p:nvSpPr>
          <p:cNvPr id="8" name="Slide Number Placeholder 7">
            <a:extLst>
              <a:ext uri="{FF2B5EF4-FFF2-40B4-BE49-F238E27FC236}">
                <a16:creationId xmlns:a16="http://schemas.microsoft.com/office/drawing/2014/main" id="{4935A33E-ED4B-92B8-4788-8914BBCEF97A}"/>
              </a:ext>
            </a:extLst>
          </p:cNvPr>
          <p:cNvSpPr>
            <a:spLocks noGrp="1"/>
          </p:cNvSpPr>
          <p:nvPr>
            <p:ph type="sldNum" sz="quarter" idx="12"/>
          </p:nvPr>
        </p:nvSpPr>
        <p:spPr/>
        <p:txBody>
          <a:bodyPr/>
          <a:lstStyle/>
          <a:p>
            <a:fld id="{8D259167-9571-4437-AC1A-225279748C47}" type="slidenum">
              <a:rPr lang="en-US" smtClean="0"/>
              <a:t>26</a:t>
            </a:fld>
            <a:endParaRPr lang="en-US"/>
          </a:p>
        </p:txBody>
      </p:sp>
    </p:spTree>
    <p:extLst>
      <p:ext uri="{BB962C8B-B14F-4D97-AF65-F5344CB8AC3E}">
        <p14:creationId xmlns:p14="http://schemas.microsoft.com/office/powerpoint/2010/main" val="171277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02A54E-6306-36B6-9271-A9E1D8E75588}"/>
              </a:ext>
            </a:extLst>
          </p:cNvPr>
          <p:cNvSpPr>
            <a:spLocks noGrp="1"/>
          </p:cNvSpPr>
          <p:nvPr>
            <p:ph type="title"/>
          </p:nvPr>
        </p:nvSpPr>
        <p:spPr>
          <a:xfrm>
            <a:off x="5596501" y="489508"/>
            <a:ext cx="5754896" cy="1667569"/>
          </a:xfrm>
        </p:spPr>
        <p:txBody>
          <a:bodyPr anchor="b">
            <a:normAutofit/>
          </a:bodyPr>
          <a:lstStyle/>
          <a:p>
            <a:r>
              <a:rPr lang="en-US" sz="4000"/>
              <a:t>Domain-Specific Feature Creation</a:t>
            </a:r>
          </a:p>
        </p:txBody>
      </p:sp>
      <p:pic>
        <p:nvPicPr>
          <p:cNvPr id="37" name="Graphic 36" descr="Decision chart">
            <a:extLst>
              <a:ext uri="{FF2B5EF4-FFF2-40B4-BE49-F238E27FC236}">
                <a16:creationId xmlns:a16="http://schemas.microsoft.com/office/drawing/2014/main" id="{7D36A9E2-1B19-14E6-59CD-2E5594443C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3" name="Content Placeholder 2">
            <a:extLst>
              <a:ext uri="{FF2B5EF4-FFF2-40B4-BE49-F238E27FC236}">
                <a16:creationId xmlns:a16="http://schemas.microsoft.com/office/drawing/2014/main" id="{81977B8A-A5DC-9169-3E35-0992728E3481}"/>
              </a:ext>
            </a:extLst>
          </p:cNvPr>
          <p:cNvSpPr>
            <a:spLocks noGrp="1"/>
          </p:cNvSpPr>
          <p:nvPr>
            <p:ph idx="1"/>
          </p:nvPr>
        </p:nvSpPr>
        <p:spPr>
          <a:xfrm>
            <a:off x="5596502" y="2405894"/>
            <a:ext cx="5754896" cy="3197464"/>
          </a:xfrm>
        </p:spPr>
        <p:txBody>
          <a:bodyPr anchor="t">
            <a:normAutofit/>
          </a:bodyPr>
          <a:lstStyle/>
          <a:p>
            <a:pPr algn="just"/>
            <a:r>
              <a:rPr lang="en-US" sz="2000"/>
              <a:t>Domain-specific feature creation involves generating new attributes based on domain knowledge. These features are often derived from business rules, industry standards, or subject matter expertise.</a:t>
            </a:r>
          </a:p>
          <a:p>
            <a:pPr algn="just"/>
            <a:r>
              <a:rPr lang="en-US" sz="2000" b="1"/>
              <a:t>Examples: </a:t>
            </a:r>
            <a:r>
              <a:rPr lang="en-US" sz="2000"/>
              <a:t>For instance, in the financial industry, domain-specific features might include risk scores or financial ratios based on specific regulations and industry standards.</a:t>
            </a:r>
          </a:p>
        </p:txBody>
      </p:sp>
      <p:sp>
        <p:nvSpPr>
          <p:cNvPr id="42" name="Rectangle 4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2ACE5E2-8A0B-7CA9-3ED4-896D03E854C8}"/>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E38B57A5-DAF8-1C8E-1E68-C24165AA5180}"/>
              </a:ext>
            </a:extLst>
          </p:cNvPr>
          <p:cNvSpPr>
            <a:spLocks noGrp="1"/>
          </p:cNvSpPr>
          <p:nvPr>
            <p:ph type="sldNum" sz="quarter" idx="12"/>
          </p:nvPr>
        </p:nvSpPr>
        <p:spPr/>
        <p:txBody>
          <a:bodyPr/>
          <a:lstStyle/>
          <a:p>
            <a:fld id="{8D259167-9571-4437-AC1A-225279748C47}" type="slidenum">
              <a:rPr lang="en-US" smtClean="0"/>
              <a:t>27</a:t>
            </a:fld>
            <a:endParaRPr lang="en-US"/>
          </a:p>
        </p:txBody>
      </p:sp>
    </p:spTree>
    <p:extLst>
      <p:ext uri="{BB962C8B-B14F-4D97-AF65-F5344CB8AC3E}">
        <p14:creationId xmlns:p14="http://schemas.microsoft.com/office/powerpoint/2010/main" val="4225360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42C87-C926-022A-EC17-9D2344271505}"/>
              </a:ext>
            </a:extLst>
          </p:cNvPr>
          <p:cNvSpPr>
            <a:spLocks noGrp="1"/>
          </p:cNvSpPr>
          <p:nvPr>
            <p:ph type="title"/>
          </p:nvPr>
        </p:nvSpPr>
        <p:spPr>
          <a:xfrm>
            <a:off x="5596501" y="489508"/>
            <a:ext cx="5754896" cy="1667569"/>
          </a:xfrm>
        </p:spPr>
        <p:txBody>
          <a:bodyPr anchor="b">
            <a:normAutofit/>
          </a:bodyPr>
          <a:lstStyle/>
          <a:p>
            <a:r>
              <a:rPr lang="en-US" sz="4000"/>
              <a:t>Data Driven Feature Creation</a:t>
            </a:r>
          </a:p>
        </p:txBody>
      </p:sp>
      <p:pic>
        <p:nvPicPr>
          <p:cNvPr id="24" name="Graphic 23" descr="Statistics">
            <a:extLst>
              <a:ext uri="{FF2B5EF4-FFF2-40B4-BE49-F238E27FC236}">
                <a16:creationId xmlns:a16="http://schemas.microsoft.com/office/drawing/2014/main" id="{30648014-162C-4B8C-92CC-9228AC4664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56828017-DB0D-127E-706A-A3C5499C83A7}"/>
              </a:ext>
            </a:extLst>
          </p:cNvPr>
          <p:cNvSpPr>
            <a:spLocks noGrp="1"/>
          </p:cNvSpPr>
          <p:nvPr>
            <p:ph idx="1"/>
          </p:nvPr>
        </p:nvSpPr>
        <p:spPr>
          <a:xfrm>
            <a:off x="5596502" y="2405894"/>
            <a:ext cx="5754896" cy="3197464"/>
          </a:xfrm>
        </p:spPr>
        <p:txBody>
          <a:bodyPr anchor="t">
            <a:normAutofit/>
          </a:bodyPr>
          <a:lstStyle/>
          <a:p>
            <a:pPr algn="just"/>
            <a:r>
              <a:rPr lang="en-US" sz="2000"/>
              <a:t>Data-driven feature creation is the process of generating new attributes by observing patterns and trends within the dataset. These features are directly derived from the data itself.</a:t>
            </a:r>
          </a:p>
          <a:p>
            <a:pPr algn="just"/>
            <a:r>
              <a:rPr lang="en-US" sz="2000" b="1"/>
              <a:t>Examples: </a:t>
            </a:r>
            <a:r>
              <a:rPr lang="en-US" sz="2000"/>
              <a:t>Common data-driven features include aggregations like mean, median, or standard deviation of numerical variables. Interaction features, such as the product of two variables, are also data-driven.</a:t>
            </a:r>
          </a:p>
        </p:txBody>
      </p:sp>
      <p:sp>
        <p:nvSpPr>
          <p:cNvPr id="29" name="Rectangle 28">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198B83-E3C8-471D-B7E3-919F583CD8D9}"/>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57B438F-6121-D694-9BA8-149403F83D17}"/>
              </a:ext>
            </a:extLst>
          </p:cNvPr>
          <p:cNvSpPr>
            <a:spLocks noGrp="1"/>
          </p:cNvSpPr>
          <p:nvPr>
            <p:ph type="sldNum" sz="quarter" idx="12"/>
          </p:nvPr>
        </p:nvSpPr>
        <p:spPr/>
        <p:txBody>
          <a:bodyPr/>
          <a:lstStyle/>
          <a:p>
            <a:fld id="{8D259167-9571-4437-AC1A-225279748C47}" type="slidenum">
              <a:rPr lang="en-US" smtClean="0"/>
              <a:t>28</a:t>
            </a:fld>
            <a:endParaRPr lang="en-US"/>
          </a:p>
        </p:txBody>
      </p:sp>
    </p:spTree>
    <p:extLst>
      <p:ext uri="{BB962C8B-B14F-4D97-AF65-F5344CB8AC3E}">
        <p14:creationId xmlns:p14="http://schemas.microsoft.com/office/powerpoint/2010/main" val="1472152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825E6D-1A9E-8A3E-93BC-9BBC1EE39333}"/>
              </a:ext>
            </a:extLst>
          </p:cNvPr>
          <p:cNvSpPr>
            <a:spLocks noGrp="1"/>
          </p:cNvSpPr>
          <p:nvPr>
            <p:ph type="title"/>
          </p:nvPr>
        </p:nvSpPr>
        <p:spPr>
          <a:xfrm>
            <a:off x="5596501" y="489508"/>
            <a:ext cx="5754896" cy="1667569"/>
          </a:xfrm>
        </p:spPr>
        <p:txBody>
          <a:bodyPr anchor="b">
            <a:normAutofit/>
          </a:bodyPr>
          <a:lstStyle/>
          <a:p>
            <a:r>
              <a:rPr lang="en-US" sz="4000"/>
              <a:t>Synthetic Feature Creation</a:t>
            </a:r>
          </a:p>
        </p:txBody>
      </p:sp>
      <p:pic>
        <p:nvPicPr>
          <p:cNvPr id="7" name="Graphic 6" descr="Cloud Computing">
            <a:extLst>
              <a:ext uri="{FF2B5EF4-FFF2-40B4-BE49-F238E27FC236}">
                <a16:creationId xmlns:a16="http://schemas.microsoft.com/office/drawing/2014/main" id="{FA958BE2-A6C2-F7AD-6E7B-D9E17A46FC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594A6572-EAEF-EBC9-584F-62381D92FBE2}"/>
              </a:ext>
            </a:extLst>
          </p:cNvPr>
          <p:cNvSpPr>
            <a:spLocks noGrp="1"/>
          </p:cNvSpPr>
          <p:nvPr>
            <p:ph idx="1"/>
          </p:nvPr>
        </p:nvSpPr>
        <p:spPr>
          <a:xfrm>
            <a:off x="5596502" y="2405894"/>
            <a:ext cx="5754896" cy="3197464"/>
          </a:xfrm>
        </p:spPr>
        <p:txBody>
          <a:bodyPr anchor="t">
            <a:normAutofit/>
          </a:bodyPr>
          <a:lstStyle/>
          <a:p>
            <a:pPr algn="just"/>
            <a:r>
              <a:rPr lang="en-US" sz="2000"/>
              <a:t>Synthetic feature creation involves generating new attributes by combining existing features or creating entirely new data points. This type of feature creation often focuses on generating diverse and complex features."</a:t>
            </a:r>
          </a:p>
          <a:p>
            <a:pPr algn="just"/>
            <a:r>
              <a:rPr lang="en-US" sz="2000" b="1"/>
              <a:t>Examples: </a:t>
            </a:r>
            <a:r>
              <a:rPr lang="en-US" sz="2000"/>
              <a:t>Synthetic features can include polynomial features, cross-features, or new data points created through data augmentation or oversampling techniques.</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E28A74DB-3D15-5EC5-194F-84BA963949A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AF207994-59C8-FD8D-5B35-A4ADAE9202AB}"/>
              </a:ext>
            </a:extLst>
          </p:cNvPr>
          <p:cNvSpPr>
            <a:spLocks noGrp="1"/>
          </p:cNvSpPr>
          <p:nvPr>
            <p:ph type="sldNum" sz="quarter" idx="12"/>
          </p:nvPr>
        </p:nvSpPr>
        <p:spPr/>
        <p:txBody>
          <a:bodyPr/>
          <a:lstStyle/>
          <a:p>
            <a:fld id="{8D259167-9571-4437-AC1A-225279748C47}" type="slidenum">
              <a:rPr lang="en-US" smtClean="0"/>
              <a:t>29</a:t>
            </a:fld>
            <a:endParaRPr lang="en-US"/>
          </a:p>
        </p:txBody>
      </p:sp>
    </p:spTree>
    <p:extLst>
      <p:ext uri="{BB962C8B-B14F-4D97-AF65-F5344CB8AC3E}">
        <p14:creationId xmlns:p14="http://schemas.microsoft.com/office/powerpoint/2010/main" val="43594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65DE-21A7-E708-36D1-A490ECBADFF4}"/>
              </a:ext>
            </a:extLst>
          </p:cNvPr>
          <p:cNvSpPr>
            <a:spLocks noGrp="1"/>
          </p:cNvSpPr>
          <p:nvPr>
            <p:ph type="title"/>
          </p:nvPr>
        </p:nvSpPr>
        <p:spPr/>
        <p:txBody>
          <a:bodyPr/>
          <a:lstStyle/>
          <a:p>
            <a:r>
              <a:rPr lang="en-US"/>
              <a:t>Table of Contents</a:t>
            </a:r>
          </a:p>
        </p:txBody>
      </p:sp>
      <p:graphicFrame>
        <p:nvGraphicFramePr>
          <p:cNvPr id="4" name="Content Placeholder 2">
            <a:extLst>
              <a:ext uri="{FF2B5EF4-FFF2-40B4-BE49-F238E27FC236}">
                <a16:creationId xmlns:a16="http://schemas.microsoft.com/office/drawing/2014/main" id="{1E78862A-AEC2-B300-44D2-E313C35D467B}"/>
              </a:ext>
            </a:extLst>
          </p:cNvPr>
          <p:cNvGraphicFramePr>
            <a:graphicFrameLocks/>
          </p:cNvGraphicFramePr>
          <p:nvPr>
            <p:extLst>
              <p:ext uri="{D42A27DB-BD31-4B8C-83A1-F6EECF244321}">
                <p14:modId xmlns:p14="http://schemas.microsoft.com/office/powerpoint/2010/main" val="1641935762"/>
              </p:ext>
            </p:extLst>
          </p:nvPr>
        </p:nvGraphicFramePr>
        <p:xfrm>
          <a:off x="990600" y="1978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Footer Placeholder 18">
            <a:extLst>
              <a:ext uri="{FF2B5EF4-FFF2-40B4-BE49-F238E27FC236}">
                <a16:creationId xmlns:a16="http://schemas.microsoft.com/office/drawing/2014/main" id="{5D2A4BEB-894A-1B2B-995C-7A142BED675F}"/>
              </a:ext>
            </a:extLst>
          </p:cNvPr>
          <p:cNvSpPr>
            <a:spLocks noGrp="1"/>
          </p:cNvSpPr>
          <p:nvPr>
            <p:ph type="ftr" sz="quarter" idx="11"/>
          </p:nvPr>
        </p:nvSpPr>
        <p:spPr/>
        <p:txBody>
          <a:bodyPr/>
          <a:lstStyle/>
          <a:p>
            <a:r>
              <a:rPr lang="en-US"/>
              <a:t>Feature Engineering</a:t>
            </a:r>
          </a:p>
        </p:txBody>
      </p:sp>
      <p:sp>
        <p:nvSpPr>
          <p:cNvPr id="21" name="Slide Number Placeholder 20">
            <a:extLst>
              <a:ext uri="{FF2B5EF4-FFF2-40B4-BE49-F238E27FC236}">
                <a16:creationId xmlns:a16="http://schemas.microsoft.com/office/drawing/2014/main" id="{5BEAC9B3-0368-991E-5EEB-E73AACA8C917}"/>
              </a:ext>
            </a:extLst>
          </p:cNvPr>
          <p:cNvSpPr>
            <a:spLocks noGrp="1"/>
          </p:cNvSpPr>
          <p:nvPr>
            <p:ph type="sldNum" sz="quarter" idx="12"/>
          </p:nvPr>
        </p:nvSpPr>
        <p:spPr/>
        <p:txBody>
          <a:bodyPr/>
          <a:lstStyle/>
          <a:p>
            <a:fld id="{8D259167-9571-4437-AC1A-225279748C47}" type="slidenum">
              <a:rPr lang="en-US" smtClean="0"/>
              <a:t>3</a:t>
            </a:fld>
            <a:endParaRPr lang="en-US"/>
          </a:p>
        </p:txBody>
      </p:sp>
    </p:spTree>
    <p:extLst>
      <p:ext uri="{BB962C8B-B14F-4D97-AF65-F5344CB8AC3E}">
        <p14:creationId xmlns:p14="http://schemas.microsoft.com/office/powerpoint/2010/main" val="2561957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D5F0-7F6A-9D4E-D1C4-05AD4C21DD6B}"/>
              </a:ext>
            </a:extLst>
          </p:cNvPr>
          <p:cNvSpPr>
            <a:spLocks noGrp="1"/>
          </p:cNvSpPr>
          <p:nvPr>
            <p:ph type="title"/>
          </p:nvPr>
        </p:nvSpPr>
        <p:spPr/>
        <p:txBody>
          <a:bodyPr/>
          <a:lstStyle/>
          <a:p>
            <a:r>
              <a:rPr lang="en-US"/>
              <a:t>Choosing the Right Approach</a:t>
            </a:r>
          </a:p>
        </p:txBody>
      </p:sp>
      <p:graphicFrame>
        <p:nvGraphicFramePr>
          <p:cNvPr id="5" name="Content Placeholder 2">
            <a:extLst>
              <a:ext uri="{FF2B5EF4-FFF2-40B4-BE49-F238E27FC236}">
                <a16:creationId xmlns:a16="http://schemas.microsoft.com/office/drawing/2014/main" id="{89F82773-DAA3-93B8-E63F-E39EE2166C49}"/>
              </a:ext>
            </a:extLst>
          </p:cNvPr>
          <p:cNvGraphicFramePr>
            <a:graphicFrameLocks noGrp="1"/>
          </p:cNvGraphicFramePr>
          <p:nvPr>
            <p:ph idx="1"/>
            <p:extLst>
              <p:ext uri="{D42A27DB-BD31-4B8C-83A1-F6EECF244321}">
                <p14:modId xmlns:p14="http://schemas.microsoft.com/office/powerpoint/2010/main" val="10194235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A4D91C8-A477-ACD2-6148-320E56336FBF}"/>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73BB000-520D-1B55-098A-6C55D089D10D}"/>
              </a:ext>
            </a:extLst>
          </p:cNvPr>
          <p:cNvSpPr>
            <a:spLocks noGrp="1"/>
          </p:cNvSpPr>
          <p:nvPr>
            <p:ph type="sldNum" sz="quarter" idx="12"/>
          </p:nvPr>
        </p:nvSpPr>
        <p:spPr/>
        <p:txBody>
          <a:bodyPr/>
          <a:lstStyle/>
          <a:p>
            <a:fld id="{8D259167-9571-4437-AC1A-225279748C47}" type="slidenum">
              <a:rPr lang="en-US" smtClean="0"/>
              <a:t>30</a:t>
            </a:fld>
            <a:endParaRPr lang="en-US"/>
          </a:p>
        </p:txBody>
      </p:sp>
    </p:spTree>
    <p:extLst>
      <p:ext uri="{BB962C8B-B14F-4D97-AF65-F5344CB8AC3E}">
        <p14:creationId xmlns:p14="http://schemas.microsoft.com/office/powerpoint/2010/main" val="3328863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8431B-CBF4-FC44-396B-2C838593302B}"/>
              </a:ext>
            </a:extLst>
          </p:cNvPr>
          <p:cNvSpPr>
            <a:spLocks noGrp="1"/>
          </p:cNvSpPr>
          <p:nvPr>
            <p:ph type="title"/>
          </p:nvPr>
        </p:nvSpPr>
        <p:spPr/>
        <p:txBody>
          <a:bodyPr/>
          <a:lstStyle/>
          <a:p>
            <a:r>
              <a:rPr lang="en-US"/>
              <a:t>Code Example</a:t>
            </a:r>
          </a:p>
        </p:txBody>
      </p:sp>
      <p:pic>
        <p:nvPicPr>
          <p:cNvPr id="5" name="Picture 4">
            <a:extLst>
              <a:ext uri="{FF2B5EF4-FFF2-40B4-BE49-F238E27FC236}">
                <a16:creationId xmlns:a16="http://schemas.microsoft.com/office/drawing/2014/main" id="{3D8BD1E5-4998-D4AB-5727-C6F506D1EFA2}"/>
              </a:ext>
            </a:extLst>
          </p:cNvPr>
          <p:cNvPicPr>
            <a:picLocks noChangeAspect="1"/>
          </p:cNvPicPr>
          <p:nvPr/>
        </p:nvPicPr>
        <p:blipFill rotWithShape="1">
          <a:blip r:embed="rId2"/>
          <a:srcRect l="5078" t="21666" r="66641" b="56528"/>
          <a:stretch/>
        </p:blipFill>
        <p:spPr>
          <a:xfrm>
            <a:off x="933450" y="1590675"/>
            <a:ext cx="8534400" cy="3701383"/>
          </a:xfrm>
          <a:prstGeom prst="rect">
            <a:avLst/>
          </a:prstGeom>
        </p:spPr>
      </p:pic>
      <p:cxnSp>
        <p:nvCxnSpPr>
          <p:cNvPr id="7" name="Straight Arrow Connector 6">
            <a:extLst>
              <a:ext uri="{FF2B5EF4-FFF2-40B4-BE49-F238E27FC236}">
                <a16:creationId xmlns:a16="http://schemas.microsoft.com/office/drawing/2014/main" id="{4F39F548-9820-07B0-89A2-F7104967053A}"/>
              </a:ext>
            </a:extLst>
          </p:cNvPr>
          <p:cNvCxnSpPr>
            <a:cxnSpLocks/>
            <a:stCxn id="8" idx="1"/>
          </p:cNvCxnSpPr>
          <p:nvPr/>
        </p:nvCxnSpPr>
        <p:spPr>
          <a:xfrm flipH="1">
            <a:off x="3495675" y="1895475"/>
            <a:ext cx="5095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0F98A8-9EC3-D42E-2191-3E089CF2AE51}"/>
              </a:ext>
            </a:extLst>
          </p:cNvPr>
          <p:cNvSpPr txBox="1"/>
          <p:nvPr/>
        </p:nvSpPr>
        <p:spPr>
          <a:xfrm>
            <a:off x="8591550" y="1710809"/>
            <a:ext cx="2847975" cy="369332"/>
          </a:xfrm>
          <a:prstGeom prst="rect">
            <a:avLst/>
          </a:prstGeom>
          <a:noFill/>
        </p:spPr>
        <p:txBody>
          <a:bodyPr wrap="square" rtlCol="0">
            <a:spAutoFit/>
          </a:bodyPr>
          <a:lstStyle/>
          <a:p>
            <a:r>
              <a:rPr lang="en-US"/>
              <a:t>Import the pandas library.</a:t>
            </a:r>
          </a:p>
        </p:txBody>
      </p:sp>
      <p:cxnSp>
        <p:nvCxnSpPr>
          <p:cNvPr id="13" name="Straight Arrow Connector 12">
            <a:extLst>
              <a:ext uri="{FF2B5EF4-FFF2-40B4-BE49-F238E27FC236}">
                <a16:creationId xmlns:a16="http://schemas.microsoft.com/office/drawing/2014/main" id="{5F3740D0-9BC6-319A-D820-A6F80D0450A8}"/>
              </a:ext>
            </a:extLst>
          </p:cNvPr>
          <p:cNvCxnSpPr>
            <a:cxnSpLocks/>
          </p:cNvCxnSpPr>
          <p:nvPr/>
        </p:nvCxnSpPr>
        <p:spPr>
          <a:xfrm flipH="1">
            <a:off x="5133975" y="3122041"/>
            <a:ext cx="3457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647709B-F976-9A94-448E-AE078DA032A5}"/>
              </a:ext>
            </a:extLst>
          </p:cNvPr>
          <p:cNvSpPr txBox="1"/>
          <p:nvPr/>
        </p:nvSpPr>
        <p:spPr>
          <a:xfrm>
            <a:off x="8610600" y="2804025"/>
            <a:ext cx="3333750" cy="646331"/>
          </a:xfrm>
          <a:prstGeom prst="rect">
            <a:avLst/>
          </a:prstGeom>
          <a:noFill/>
        </p:spPr>
        <p:txBody>
          <a:bodyPr wrap="square" rtlCol="0">
            <a:spAutoFit/>
          </a:bodyPr>
          <a:lstStyle/>
          <a:p>
            <a:r>
              <a:rPr lang="en-US"/>
              <a:t>Create a dictionary data with two existing features.</a:t>
            </a:r>
          </a:p>
        </p:txBody>
      </p:sp>
      <p:cxnSp>
        <p:nvCxnSpPr>
          <p:cNvPr id="16" name="Straight Arrow Connector 15">
            <a:extLst>
              <a:ext uri="{FF2B5EF4-FFF2-40B4-BE49-F238E27FC236}">
                <a16:creationId xmlns:a16="http://schemas.microsoft.com/office/drawing/2014/main" id="{0316B12F-4B5A-5C12-8335-E62D78F3938E}"/>
              </a:ext>
            </a:extLst>
          </p:cNvPr>
          <p:cNvCxnSpPr>
            <a:cxnSpLocks/>
          </p:cNvCxnSpPr>
          <p:nvPr/>
        </p:nvCxnSpPr>
        <p:spPr>
          <a:xfrm flipH="1">
            <a:off x="8048625" y="3988816"/>
            <a:ext cx="542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E2681E-6BDA-51B9-433D-B48CF9D6A369}"/>
              </a:ext>
            </a:extLst>
          </p:cNvPr>
          <p:cNvSpPr txBox="1"/>
          <p:nvPr/>
        </p:nvSpPr>
        <p:spPr>
          <a:xfrm>
            <a:off x="8610600" y="3670800"/>
            <a:ext cx="3581400" cy="923330"/>
          </a:xfrm>
          <a:prstGeom prst="rect">
            <a:avLst/>
          </a:prstGeom>
          <a:noFill/>
        </p:spPr>
        <p:txBody>
          <a:bodyPr wrap="square" rtlCol="0">
            <a:spAutoFit/>
          </a:bodyPr>
          <a:lstStyle/>
          <a:p>
            <a:r>
              <a:rPr lang="en-US"/>
              <a:t>Create a new feature, '</a:t>
            </a:r>
            <a:r>
              <a:rPr lang="en-US" err="1"/>
              <a:t>new_feature</a:t>
            </a:r>
            <a:r>
              <a:rPr lang="en-US"/>
              <a:t>', by adding 'feature1' and 'feature2'.</a:t>
            </a:r>
          </a:p>
        </p:txBody>
      </p:sp>
      <p:cxnSp>
        <p:nvCxnSpPr>
          <p:cNvPr id="19" name="Straight Arrow Connector 18">
            <a:extLst>
              <a:ext uri="{FF2B5EF4-FFF2-40B4-BE49-F238E27FC236}">
                <a16:creationId xmlns:a16="http://schemas.microsoft.com/office/drawing/2014/main" id="{4FFF0481-4D72-5DB4-A4DC-3009EA6E1CE7}"/>
              </a:ext>
            </a:extLst>
          </p:cNvPr>
          <p:cNvCxnSpPr>
            <a:cxnSpLocks/>
          </p:cNvCxnSpPr>
          <p:nvPr/>
        </p:nvCxnSpPr>
        <p:spPr>
          <a:xfrm flipH="1">
            <a:off x="3890963" y="4864263"/>
            <a:ext cx="4719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497FC2B-9D5A-5AA3-06EA-E3FC629614D6}"/>
              </a:ext>
            </a:extLst>
          </p:cNvPr>
          <p:cNvSpPr txBox="1"/>
          <p:nvPr/>
        </p:nvSpPr>
        <p:spPr>
          <a:xfrm>
            <a:off x="8643938" y="4679597"/>
            <a:ext cx="3300412" cy="923330"/>
          </a:xfrm>
          <a:prstGeom prst="rect">
            <a:avLst/>
          </a:prstGeom>
          <a:noFill/>
        </p:spPr>
        <p:txBody>
          <a:bodyPr wrap="square" rtlCol="0">
            <a:spAutoFit/>
          </a:bodyPr>
          <a:lstStyle/>
          <a:p>
            <a:r>
              <a:rPr lang="en-US"/>
              <a:t>Create a </a:t>
            </a:r>
            <a:r>
              <a:rPr lang="en-US" err="1"/>
              <a:t>DataFrame</a:t>
            </a:r>
            <a:r>
              <a:rPr lang="en-US"/>
              <a:t>, </a:t>
            </a:r>
            <a:r>
              <a:rPr lang="en-US" err="1"/>
              <a:t>df</a:t>
            </a:r>
            <a:r>
              <a:rPr lang="en-US"/>
              <a:t>, to store the data, including the new feature.</a:t>
            </a:r>
          </a:p>
        </p:txBody>
      </p:sp>
      <p:sp>
        <p:nvSpPr>
          <p:cNvPr id="3" name="Footer Placeholder 2">
            <a:extLst>
              <a:ext uri="{FF2B5EF4-FFF2-40B4-BE49-F238E27FC236}">
                <a16:creationId xmlns:a16="http://schemas.microsoft.com/office/drawing/2014/main" id="{15FCE604-7DF1-B2E9-E2E8-2E920033FE25}"/>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AECF8A1A-4EB5-FE05-C4F5-2C891C61A773}"/>
              </a:ext>
            </a:extLst>
          </p:cNvPr>
          <p:cNvSpPr>
            <a:spLocks noGrp="1"/>
          </p:cNvSpPr>
          <p:nvPr>
            <p:ph type="sldNum" sz="quarter" idx="12"/>
          </p:nvPr>
        </p:nvSpPr>
        <p:spPr/>
        <p:txBody>
          <a:bodyPr/>
          <a:lstStyle/>
          <a:p>
            <a:fld id="{8D259167-9571-4437-AC1A-225279748C47}" type="slidenum">
              <a:rPr lang="en-US" smtClean="0"/>
              <a:t>31</a:t>
            </a:fld>
            <a:endParaRPr lang="en-US"/>
          </a:p>
        </p:txBody>
      </p:sp>
    </p:spTree>
    <p:extLst>
      <p:ext uri="{BB962C8B-B14F-4D97-AF65-F5344CB8AC3E}">
        <p14:creationId xmlns:p14="http://schemas.microsoft.com/office/powerpoint/2010/main" val="150680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31D4A-C029-1C8B-C3A3-E05BE03CB68D}"/>
              </a:ext>
            </a:extLst>
          </p:cNvPr>
          <p:cNvSpPr>
            <a:spLocks noGrp="1"/>
          </p:cNvSpPr>
          <p:nvPr>
            <p:ph type="title"/>
          </p:nvPr>
        </p:nvSpPr>
        <p:spPr>
          <a:xfrm>
            <a:off x="838200" y="556995"/>
            <a:ext cx="10515600" cy="1133693"/>
          </a:xfrm>
        </p:spPr>
        <p:txBody>
          <a:bodyPr>
            <a:normAutofit/>
          </a:bodyPr>
          <a:lstStyle/>
          <a:p>
            <a:r>
              <a:rPr lang="en-US" sz="5200"/>
              <a:t>Benefits of Feature Creation:</a:t>
            </a:r>
          </a:p>
        </p:txBody>
      </p:sp>
      <p:graphicFrame>
        <p:nvGraphicFramePr>
          <p:cNvPr id="10" name="Content Placeholder 2">
            <a:extLst>
              <a:ext uri="{FF2B5EF4-FFF2-40B4-BE49-F238E27FC236}">
                <a16:creationId xmlns:a16="http://schemas.microsoft.com/office/drawing/2014/main" id="{C8909304-9BE0-EFEA-9070-7D675B79AB93}"/>
              </a:ext>
            </a:extLst>
          </p:cNvPr>
          <p:cNvGraphicFramePr>
            <a:graphicFrameLocks noGrp="1"/>
          </p:cNvGraphicFramePr>
          <p:nvPr>
            <p:ph idx="1"/>
            <p:extLst>
              <p:ext uri="{D42A27DB-BD31-4B8C-83A1-F6EECF244321}">
                <p14:modId xmlns:p14="http://schemas.microsoft.com/office/powerpoint/2010/main" val="550083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76BF753-B8D5-12E3-CBF3-7E2E0987E45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732A229-FCC3-B118-359A-17338F40BBEE}"/>
              </a:ext>
            </a:extLst>
          </p:cNvPr>
          <p:cNvSpPr>
            <a:spLocks noGrp="1"/>
          </p:cNvSpPr>
          <p:nvPr>
            <p:ph type="sldNum" sz="quarter" idx="12"/>
          </p:nvPr>
        </p:nvSpPr>
        <p:spPr/>
        <p:txBody>
          <a:bodyPr/>
          <a:lstStyle/>
          <a:p>
            <a:fld id="{8D259167-9571-4437-AC1A-225279748C47}" type="slidenum">
              <a:rPr lang="en-US" smtClean="0"/>
              <a:t>32</a:t>
            </a:fld>
            <a:endParaRPr lang="en-US"/>
          </a:p>
        </p:txBody>
      </p:sp>
    </p:spTree>
    <p:extLst>
      <p:ext uri="{BB962C8B-B14F-4D97-AF65-F5344CB8AC3E}">
        <p14:creationId xmlns:p14="http://schemas.microsoft.com/office/powerpoint/2010/main" val="1121393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687DE6-C7A1-F808-174B-B020EFDE7689}"/>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rPr>
              <a:t>Feature Transformation</a:t>
            </a:r>
          </a:p>
        </p:txBody>
      </p:sp>
      <p:sp>
        <p:nvSpPr>
          <p:cNvPr id="3" name="Content Placeholder 2">
            <a:extLst>
              <a:ext uri="{FF2B5EF4-FFF2-40B4-BE49-F238E27FC236}">
                <a16:creationId xmlns:a16="http://schemas.microsoft.com/office/drawing/2014/main" id="{0AB32885-E718-1870-9B0C-8321D0600D58}"/>
              </a:ext>
            </a:extLst>
          </p:cNvPr>
          <p:cNvSpPr>
            <a:spLocks noGrp="1"/>
          </p:cNvSpPr>
          <p:nvPr>
            <p:ph idx="1"/>
          </p:nvPr>
        </p:nvSpPr>
        <p:spPr>
          <a:xfrm>
            <a:off x="4810259" y="649480"/>
            <a:ext cx="6555347" cy="5546047"/>
          </a:xfrm>
        </p:spPr>
        <p:txBody>
          <a:bodyPr anchor="ctr">
            <a:normAutofit/>
          </a:bodyPr>
          <a:lstStyle/>
          <a:p>
            <a:pPr algn="just"/>
            <a:r>
              <a:rPr lang="en-US" sz="2000"/>
              <a:t>Feature Transformation is the process of transforming the features into a more suitable representation for the machine learning model.</a:t>
            </a:r>
          </a:p>
          <a:p>
            <a:pPr algn="just"/>
            <a:r>
              <a:rPr lang="en-US" sz="2000"/>
              <a:t>This is done to ensure that the model can effectively learn from the data.</a:t>
            </a:r>
          </a:p>
          <a:p>
            <a:pPr algn="just"/>
            <a:r>
              <a:rPr lang="en-US" sz="2000"/>
              <a:t>The transformation step of feature engineering involves adjusting the predictor variable to improve the accuracy and performance of the model. </a:t>
            </a:r>
          </a:p>
          <a:p>
            <a:pPr algn="just"/>
            <a:r>
              <a:rPr lang="en-US" sz="2000"/>
              <a:t>For example, it ensures that the model is flexible to take input of the variety of data; it ensures that all the variables are on the same scale, making the model easier to understand. </a:t>
            </a:r>
          </a:p>
          <a:p>
            <a:pPr algn="just"/>
            <a:r>
              <a:rPr lang="en-US" sz="2000"/>
              <a:t>It improves the model's accuracy and ensures that all the features are within the acceptable range to avoid any computational error.</a:t>
            </a:r>
          </a:p>
        </p:txBody>
      </p:sp>
      <p:sp>
        <p:nvSpPr>
          <p:cNvPr id="4" name="Footer Placeholder 3">
            <a:extLst>
              <a:ext uri="{FF2B5EF4-FFF2-40B4-BE49-F238E27FC236}">
                <a16:creationId xmlns:a16="http://schemas.microsoft.com/office/drawing/2014/main" id="{45514694-FEEE-00F7-8E1B-10064A276248}"/>
              </a:ext>
            </a:extLst>
          </p:cNvPr>
          <p:cNvSpPr>
            <a:spLocks noGrp="1"/>
          </p:cNvSpPr>
          <p:nvPr>
            <p:ph type="ftr" sz="quarter" idx="11"/>
          </p:nvPr>
        </p:nvSpPr>
        <p:spPr/>
        <p:txBody>
          <a:bodyPr/>
          <a:lstStyle/>
          <a:p>
            <a:r>
              <a:rPr lang="en-US"/>
              <a:t>Feature Engineering</a:t>
            </a:r>
          </a:p>
        </p:txBody>
      </p:sp>
      <p:sp>
        <p:nvSpPr>
          <p:cNvPr id="17" name="Slide Number Placeholder 16">
            <a:extLst>
              <a:ext uri="{FF2B5EF4-FFF2-40B4-BE49-F238E27FC236}">
                <a16:creationId xmlns:a16="http://schemas.microsoft.com/office/drawing/2014/main" id="{98B8FC9C-65BA-9FED-3046-64630E255DED}"/>
              </a:ext>
            </a:extLst>
          </p:cNvPr>
          <p:cNvSpPr>
            <a:spLocks noGrp="1"/>
          </p:cNvSpPr>
          <p:nvPr>
            <p:ph type="sldNum" sz="quarter" idx="12"/>
          </p:nvPr>
        </p:nvSpPr>
        <p:spPr/>
        <p:txBody>
          <a:bodyPr/>
          <a:lstStyle/>
          <a:p>
            <a:fld id="{8D259167-9571-4437-AC1A-225279748C47}" type="slidenum">
              <a:rPr lang="en-US" smtClean="0"/>
              <a:t>33</a:t>
            </a:fld>
            <a:endParaRPr lang="en-US"/>
          </a:p>
        </p:txBody>
      </p:sp>
    </p:spTree>
    <p:extLst>
      <p:ext uri="{BB962C8B-B14F-4D97-AF65-F5344CB8AC3E}">
        <p14:creationId xmlns:p14="http://schemas.microsoft.com/office/powerpoint/2010/main" val="1630240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B6833-B3D6-7CE0-C0D0-0C318BF560AA}"/>
              </a:ext>
            </a:extLst>
          </p:cNvPr>
          <p:cNvSpPr>
            <a:spLocks noGrp="1"/>
          </p:cNvSpPr>
          <p:nvPr>
            <p:ph type="title"/>
          </p:nvPr>
        </p:nvSpPr>
        <p:spPr>
          <a:xfrm>
            <a:off x="1136397" y="502021"/>
            <a:ext cx="4959603" cy="1642969"/>
          </a:xfrm>
        </p:spPr>
        <p:txBody>
          <a:bodyPr anchor="b">
            <a:normAutofit/>
          </a:bodyPr>
          <a:lstStyle/>
          <a:p>
            <a:r>
              <a:rPr lang="en-US" sz="4000"/>
              <a:t>Types of Feature Transformation</a:t>
            </a:r>
          </a:p>
        </p:txBody>
      </p:sp>
      <p:sp>
        <p:nvSpPr>
          <p:cNvPr id="3" name="Content Placeholder 2">
            <a:extLst>
              <a:ext uri="{FF2B5EF4-FFF2-40B4-BE49-F238E27FC236}">
                <a16:creationId xmlns:a16="http://schemas.microsoft.com/office/drawing/2014/main" id="{ACAFF49B-32D0-1C0D-0B88-8CC346C255F6}"/>
              </a:ext>
            </a:extLst>
          </p:cNvPr>
          <p:cNvSpPr>
            <a:spLocks noGrp="1"/>
          </p:cNvSpPr>
          <p:nvPr>
            <p:ph idx="1"/>
          </p:nvPr>
        </p:nvSpPr>
        <p:spPr>
          <a:xfrm>
            <a:off x="1136397" y="2418408"/>
            <a:ext cx="4959603" cy="3522569"/>
          </a:xfrm>
        </p:spPr>
        <p:txBody>
          <a:bodyPr anchor="t">
            <a:normAutofit/>
          </a:bodyPr>
          <a:lstStyle/>
          <a:p>
            <a:r>
              <a:rPr lang="en-US" sz="2000"/>
              <a:t>There are several types of feature transformation techniques, each serving a unique purpose.</a:t>
            </a:r>
          </a:p>
          <a:p>
            <a:pPr lvl="1"/>
            <a:r>
              <a:rPr lang="en-US" sz="2000"/>
              <a:t>Normalization</a:t>
            </a:r>
          </a:p>
          <a:p>
            <a:pPr lvl="1"/>
            <a:r>
              <a:rPr lang="en-US" sz="2000"/>
              <a:t>Scaling</a:t>
            </a:r>
          </a:p>
          <a:p>
            <a:pPr lvl="1"/>
            <a:r>
              <a:rPr lang="en-US" sz="2000"/>
              <a:t>Encoding</a:t>
            </a:r>
          </a:p>
          <a:p>
            <a:pPr lvl="1"/>
            <a:r>
              <a:rPr lang="en-US" sz="2000"/>
              <a:t>Transformation</a:t>
            </a:r>
          </a:p>
        </p:txBody>
      </p:sp>
      <p:pic>
        <p:nvPicPr>
          <p:cNvPr id="7" name="Graphic 6" descr="Disconnected">
            <a:extLst>
              <a:ext uri="{FF2B5EF4-FFF2-40B4-BE49-F238E27FC236}">
                <a16:creationId xmlns:a16="http://schemas.microsoft.com/office/drawing/2014/main" id="{FE4235CD-39EB-A665-CFF3-1C655AB31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2442" y="621610"/>
            <a:ext cx="5201023" cy="5201023"/>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6140307A-226F-E52A-E75D-EF145EF06BE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9594113-813B-5988-366A-83AF0A25729F}"/>
              </a:ext>
            </a:extLst>
          </p:cNvPr>
          <p:cNvSpPr>
            <a:spLocks noGrp="1"/>
          </p:cNvSpPr>
          <p:nvPr>
            <p:ph type="sldNum" sz="quarter" idx="12"/>
          </p:nvPr>
        </p:nvSpPr>
        <p:spPr/>
        <p:txBody>
          <a:bodyPr/>
          <a:lstStyle/>
          <a:p>
            <a:fld id="{8D259167-9571-4437-AC1A-225279748C47}" type="slidenum">
              <a:rPr lang="en-US" smtClean="0"/>
              <a:t>34</a:t>
            </a:fld>
            <a:endParaRPr lang="en-US"/>
          </a:p>
        </p:txBody>
      </p:sp>
    </p:spTree>
    <p:extLst>
      <p:ext uri="{BB962C8B-B14F-4D97-AF65-F5344CB8AC3E}">
        <p14:creationId xmlns:p14="http://schemas.microsoft.com/office/powerpoint/2010/main" val="14048187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4B06FA-FE9B-EE53-1050-CFD2D7B165D0}"/>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Normalization</a:t>
            </a:r>
          </a:p>
        </p:txBody>
      </p:sp>
      <p:graphicFrame>
        <p:nvGraphicFramePr>
          <p:cNvPr id="33" name="Content Placeholder 2">
            <a:extLst>
              <a:ext uri="{FF2B5EF4-FFF2-40B4-BE49-F238E27FC236}">
                <a16:creationId xmlns:a16="http://schemas.microsoft.com/office/drawing/2014/main" id="{610950E5-8EB5-1D22-56A1-579F8866C67B}"/>
              </a:ext>
            </a:extLst>
          </p:cNvPr>
          <p:cNvGraphicFramePr>
            <a:graphicFrameLocks noGrp="1"/>
          </p:cNvGraphicFramePr>
          <p:nvPr>
            <p:ph idx="1"/>
            <p:extLst>
              <p:ext uri="{D42A27DB-BD31-4B8C-83A1-F6EECF244321}">
                <p14:modId xmlns:p14="http://schemas.microsoft.com/office/powerpoint/2010/main" val="1971002617"/>
              </p:ext>
            </p:extLst>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E8CCD9B-105D-D9EF-1215-E0D3DA15208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C2ADF22-9150-7DC9-148A-FC6DC9AA0D9B}"/>
              </a:ext>
            </a:extLst>
          </p:cNvPr>
          <p:cNvSpPr>
            <a:spLocks noGrp="1"/>
          </p:cNvSpPr>
          <p:nvPr>
            <p:ph type="sldNum" sz="quarter" idx="12"/>
          </p:nvPr>
        </p:nvSpPr>
        <p:spPr/>
        <p:txBody>
          <a:bodyPr/>
          <a:lstStyle/>
          <a:p>
            <a:fld id="{8D259167-9571-4437-AC1A-225279748C47}" type="slidenum">
              <a:rPr lang="en-US" smtClean="0"/>
              <a:t>35</a:t>
            </a:fld>
            <a:endParaRPr lang="en-US"/>
          </a:p>
        </p:txBody>
      </p:sp>
    </p:spTree>
    <p:extLst>
      <p:ext uri="{BB962C8B-B14F-4D97-AF65-F5344CB8AC3E}">
        <p14:creationId xmlns:p14="http://schemas.microsoft.com/office/powerpoint/2010/main" val="3358784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139E2-488E-D1B6-073C-9AC56D8F025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Scaling</a:t>
            </a:r>
          </a:p>
        </p:txBody>
      </p:sp>
      <p:graphicFrame>
        <p:nvGraphicFramePr>
          <p:cNvPr id="31" name="Content Placeholder 2">
            <a:extLst>
              <a:ext uri="{FF2B5EF4-FFF2-40B4-BE49-F238E27FC236}">
                <a16:creationId xmlns:a16="http://schemas.microsoft.com/office/drawing/2014/main" id="{129DA986-C755-1EF2-AECB-30551CDDF713}"/>
              </a:ext>
            </a:extLst>
          </p:cNvPr>
          <p:cNvGraphicFramePr>
            <a:graphicFrameLocks noGrp="1"/>
          </p:cNvGraphicFramePr>
          <p:nvPr>
            <p:ph idx="1"/>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A4C7FC3-4A88-0009-F997-A72AFFFEB01C}"/>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198362B6-61ED-8E3E-4EC8-029469E715BE}"/>
              </a:ext>
            </a:extLst>
          </p:cNvPr>
          <p:cNvSpPr>
            <a:spLocks noGrp="1"/>
          </p:cNvSpPr>
          <p:nvPr>
            <p:ph type="sldNum" sz="quarter" idx="12"/>
          </p:nvPr>
        </p:nvSpPr>
        <p:spPr/>
        <p:txBody>
          <a:bodyPr/>
          <a:lstStyle/>
          <a:p>
            <a:fld id="{8D259167-9571-4437-AC1A-225279748C47}" type="slidenum">
              <a:rPr lang="en-US" smtClean="0"/>
              <a:t>36</a:t>
            </a:fld>
            <a:endParaRPr lang="en-US"/>
          </a:p>
        </p:txBody>
      </p:sp>
    </p:spTree>
    <p:extLst>
      <p:ext uri="{BB962C8B-B14F-4D97-AF65-F5344CB8AC3E}">
        <p14:creationId xmlns:p14="http://schemas.microsoft.com/office/powerpoint/2010/main" val="3683193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1B6AC-10EB-C4BF-C178-F44B60EBB3CB}"/>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Encoding</a:t>
            </a:r>
          </a:p>
        </p:txBody>
      </p:sp>
      <p:graphicFrame>
        <p:nvGraphicFramePr>
          <p:cNvPr id="13" name="Content Placeholder 2">
            <a:extLst>
              <a:ext uri="{FF2B5EF4-FFF2-40B4-BE49-F238E27FC236}">
                <a16:creationId xmlns:a16="http://schemas.microsoft.com/office/drawing/2014/main" id="{AFDE3FAA-819F-1383-F58E-8BB9728FDECA}"/>
              </a:ext>
            </a:extLst>
          </p:cNvPr>
          <p:cNvGraphicFramePr>
            <a:graphicFrameLocks noGrp="1"/>
          </p:cNvGraphicFramePr>
          <p:nvPr>
            <p:ph idx="1"/>
            <p:extLst>
              <p:ext uri="{D42A27DB-BD31-4B8C-83A1-F6EECF244321}">
                <p14:modId xmlns:p14="http://schemas.microsoft.com/office/powerpoint/2010/main" val="138893467"/>
              </p:ext>
            </p:extLst>
          </p:nvPr>
        </p:nvGraphicFramePr>
        <p:xfrm>
          <a:off x="1371599" y="1891970"/>
          <a:ext cx="9724031" cy="4109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0FD1213-4422-3100-4E59-B16B77087CCF}"/>
              </a:ext>
            </a:extLst>
          </p:cNvPr>
          <p:cNvSpPr>
            <a:spLocks noGrp="1"/>
          </p:cNvSpPr>
          <p:nvPr>
            <p:ph type="ftr" sz="quarter" idx="11"/>
          </p:nvPr>
        </p:nvSpPr>
        <p:spPr/>
        <p:txBody>
          <a:bodyPr/>
          <a:lstStyle/>
          <a:p>
            <a:r>
              <a:rPr lang="en-US"/>
              <a:t>Feature Engineering</a:t>
            </a:r>
          </a:p>
        </p:txBody>
      </p:sp>
      <p:sp>
        <p:nvSpPr>
          <p:cNvPr id="15" name="Slide Number Placeholder 14">
            <a:extLst>
              <a:ext uri="{FF2B5EF4-FFF2-40B4-BE49-F238E27FC236}">
                <a16:creationId xmlns:a16="http://schemas.microsoft.com/office/drawing/2014/main" id="{4BD7809C-E4EE-261B-D5FD-5AF7BE5AAE34}"/>
              </a:ext>
            </a:extLst>
          </p:cNvPr>
          <p:cNvSpPr>
            <a:spLocks noGrp="1"/>
          </p:cNvSpPr>
          <p:nvPr>
            <p:ph type="sldNum" sz="quarter" idx="12"/>
          </p:nvPr>
        </p:nvSpPr>
        <p:spPr/>
        <p:txBody>
          <a:bodyPr/>
          <a:lstStyle/>
          <a:p>
            <a:fld id="{8D259167-9571-4437-AC1A-225279748C47}" type="slidenum">
              <a:rPr lang="en-US" dirty="0" smtClean="0"/>
              <a:t>37</a:t>
            </a:fld>
            <a:endParaRPr lang="en-US"/>
          </a:p>
        </p:txBody>
      </p:sp>
    </p:spTree>
    <p:extLst>
      <p:ext uri="{BB962C8B-B14F-4D97-AF65-F5344CB8AC3E}">
        <p14:creationId xmlns:p14="http://schemas.microsoft.com/office/powerpoint/2010/main" val="2809723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9DCC0C-CB1E-26A3-9FD1-AF317C0269C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Transformation</a:t>
            </a:r>
          </a:p>
        </p:txBody>
      </p:sp>
      <p:graphicFrame>
        <p:nvGraphicFramePr>
          <p:cNvPr id="18" name="Content Placeholder 2">
            <a:extLst>
              <a:ext uri="{FF2B5EF4-FFF2-40B4-BE49-F238E27FC236}">
                <a16:creationId xmlns:a16="http://schemas.microsoft.com/office/drawing/2014/main" id="{572BCBE9-1875-EA6A-0FEA-98AC100273C4}"/>
              </a:ext>
            </a:extLst>
          </p:cNvPr>
          <p:cNvGraphicFramePr>
            <a:graphicFrameLocks noGrp="1"/>
          </p:cNvGraphicFramePr>
          <p:nvPr>
            <p:ph idx="1"/>
            <p:extLst>
              <p:ext uri="{D42A27DB-BD31-4B8C-83A1-F6EECF244321}">
                <p14:modId xmlns:p14="http://schemas.microsoft.com/office/powerpoint/2010/main" val="110240452"/>
              </p:ext>
            </p:extLst>
          </p:nvPr>
        </p:nvGraphicFramePr>
        <p:xfrm>
          <a:off x="1371599" y="2318197"/>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4819136-A155-1AF0-2BBF-BCCA1D5FFCF7}"/>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CCDFC9C7-9CFC-589A-F188-FAC898C3C4A3}"/>
              </a:ext>
            </a:extLst>
          </p:cNvPr>
          <p:cNvSpPr>
            <a:spLocks noGrp="1"/>
          </p:cNvSpPr>
          <p:nvPr>
            <p:ph type="sldNum" sz="quarter" idx="12"/>
          </p:nvPr>
        </p:nvSpPr>
        <p:spPr/>
        <p:txBody>
          <a:bodyPr/>
          <a:lstStyle/>
          <a:p>
            <a:fld id="{8D259167-9571-4437-AC1A-225279748C47}" type="slidenum">
              <a:rPr lang="en-US" smtClean="0"/>
              <a:t>38</a:t>
            </a:fld>
            <a:endParaRPr lang="en-US"/>
          </a:p>
        </p:txBody>
      </p:sp>
    </p:spTree>
    <p:extLst>
      <p:ext uri="{BB962C8B-B14F-4D97-AF65-F5344CB8AC3E}">
        <p14:creationId xmlns:p14="http://schemas.microsoft.com/office/powerpoint/2010/main" val="1498703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7D9CB-7489-E363-7123-EBB02174656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Code Example</a:t>
            </a:r>
          </a:p>
        </p:txBody>
      </p:sp>
      <p:sp>
        <p:nvSpPr>
          <p:cNvPr id="3" name="Footer Placeholder 2">
            <a:extLst>
              <a:ext uri="{FF2B5EF4-FFF2-40B4-BE49-F238E27FC236}">
                <a16:creationId xmlns:a16="http://schemas.microsoft.com/office/drawing/2014/main" id="{3EB3DE48-3773-A6F2-BB9C-3665D55359F8}"/>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9A42D684-B903-C251-BA58-EEC9B8B83304}"/>
              </a:ext>
            </a:extLst>
          </p:cNvPr>
          <p:cNvSpPr>
            <a:spLocks noGrp="1"/>
          </p:cNvSpPr>
          <p:nvPr>
            <p:ph type="sldNum" sz="quarter" idx="12"/>
          </p:nvPr>
        </p:nvSpPr>
        <p:spPr/>
        <p:txBody>
          <a:bodyPr/>
          <a:lstStyle/>
          <a:p>
            <a:fld id="{8D259167-9571-4437-AC1A-225279748C47}" type="slidenum">
              <a:rPr lang="en-US" smtClean="0"/>
              <a:t>39</a:t>
            </a:fld>
            <a:endParaRPr lang="en-US"/>
          </a:p>
        </p:txBody>
      </p:sp>
      <p:pic>
        <p:nvPicPr>
          <p:cNvPr id="5" name="Picture 4" descr="A black screen with colorful text&#10;&#10;Description automatically generated">
            <a:extLst>
              <a:ext uri="{FF2B5EF4-FFF2-40B4-BE49-F238E27FC236}">
                <a16:creationId xmlns:a16="http://schemas.microsoft.com/office/drawing/2014/main" id="{CE3BEC67-DE93-BD2E-8667-F995C9DC7751}"/>
              </a:ext>
            </a:extLst>
          </p:cNvPr>
          <p:cNvPicPr>
            <a:picLocks noChangeAspect="1"/>
          </p:cNvPicPr>
          <p:nvPr/>
        </p:nvPicPr>
        <p:blipFill>
          <a:blip r:embed="rId2"/>
          <a:stretch>
            <a:fillRect/>
          </a:stretch>
        </p:blipFill>
        <p:spPr>
          <a:xfrm>
            <a:off x="2584878" y="1966260"/>
            <a:ext cx="7027652" cy="4018159"/>
          </a:xfrm>
          <a:prstGeom prst="rect">
            <a:avLst/>
          </a:prstGeom>
        </p:spPr>
      </p:pic>
    </p:spTree>
    <p:extLst>
      <p:ext uri="{BB962C8B-B14F-4D97-AF65-F5344CB8AC3E}">
        <p14:creationId xmlns:p14="http://schemas.microsoft.com/office/powerpoint/2010/main" val="340960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65DE-21A7-E708-36D1-A490ECBADFF4}"/>
              </a:ext>
            </a:extLst>
          </p:cNvPr>
          <p:cNvSpPr>
            <a:spLocks noGrp="1"/>
          </p:cNvSpPr>
          <p:nvPr>
            <p:ph type="title"/>
          </p:nvPr>
        </p:nvSpPr>
        <p:spPr/>
        <p:txBody>
          <a:bodyPr/>
          <a:lstStyle/>
          <a:p>
            <a:r>
              <a:rPr lang="en-US"/>
              <a:t>Table of Contents</a:t>
            </a:r>
          </a:p>
        </p:txBody>
      </p:sp>
      <p:graphicFrame>
        <p:nvGraphicFramePr>
          <p:cNvPr id="4" name="Content Placeholder 2">
            <a:extLst>
              <a:ext uri="{FF2B5EF4-FFF2-40B4-BE49-F238E27FC236}">
                <a16:creationId xmlns:a16="http://schemas.microsoft.com/office/drawing/2014/main" id="{63FB6B5B-3884-0549-8991-53A07DB528EB}"/>
              </a:ext>
            </a:extLst>
          </p:cNvPr>
          <p:cNvGraphicFramePr>
            <a:graphicFrameLocks/>
          </p:cNvGraphicFramePr>
          <p:nvPr>
            <p:extLst>
              <p:ext uri="{D42A27DB-BD31-4B8C-83A1-F6EECF244321}">
                <p14:modId xmlns:p14="http://schemas.microsoft.com/office/powerpoint/2010/main" val="4113303747"/>
              </p:ext>
            </p:extLst>
          </p:nvPr>
        </p:nvGraphicFramePr>
        <p:xfrm>
          <a:off x="990600" y="19780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8">
            <a:extLst>
              <a:ext uri="{FF2B5EF4-FFF2-40B4-BE49-F238E27FC236}">
                <a16:creationId xmlns:a16="http://schemas.microsoft.com/office/drawing/2014/main" id="{EAB950FE-066B-1169-1055-918B171C2B32}"/>
              </a:ext>
            </a:extLst>
          </p:cNvPr>
          <p:cNvSpPr>
            <a:spLocks noGrp="1"/>
          </p:cNvSpPr>
          <p:nvPr>
            <p:ph type="ftr" sz="quarter" idx="11"/>
          </p:nvPr>
        </p:nvSpPr>
        <p:spPr/>
        <p:txBody>
          <a:bodyPr/>
          <a:lstStyle/>
          <a:p>
            <a:r>
              <a:rPr lang="en-US"/>
              <a:t>Feature Engineering</a:t>
            </a:r>
          </a:p>
        </p:txBody>
      </p:sp>
      <p:sp>
        <p:nvSpPr>
          <p:cNvPr id="10" name="Slide Number Placeholder 9">
            <a:extLst>
              <a:ext uri="{FF2B5EF4-FFF2-40B4-BE49-F238E27FC236}">
                <a16:creationId xmlns:a16="http://schemas.microsoft.com/office/drawing/2014/main" id="{26D51858-7DDD-11C3-7DDE-6981097230CB}"/>
              </a:ext>
            </a:extLst>
          </p:cNvPr>
          <p:cNvSpPr>
            <a:spLocks noGrp="1"/>
          </p:cNvSpPr>
          <p:nvPr>
            <p:ph type="sldNum" sz="quarter" idx="12"/>
          </p:nvPr>
        </p:nvSpPr>
        <p:spPr/>
        <p:txBody>
          <a:bodyPr/>
          <a:lstStyle/>
          <a:p>
            <a:fld id="{8D259167-9571-4437-AC1A-225279748C47}" type="slidenum">
              <a:rPr lang="en-US" smtClean="0"/>
              <a:t>4</a:t>
            </a:fld>
            <a:endParaRPr lang="en-US"/>
          </a:p>
        </p:txBody>
      </p:sp>
    </p:spTree>
    <p:extLst>
      <p:ext uri="{BB962C8B-B14F-4D97-AF65-F5344CB8AC3E}">
        <p14:creationId xmlns:p14="http://schemas.microsoft.com/office/powerpoint/2010/main" val="3174170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E86B2-73B3-1C0A-3E1C-C1E385F2647E}"/>
              </a:ext>
            </a:extLst>
          </p:cNvPr>
          <p:cNvSpPr>
            <a:spLocks noGrp="1"/>
          </p:cNvSpPr>
          <p:nvPr>
            <p:ph type="title"/>
          </p:nvPr>
        </p:nvSpPr>
        <p:spPr/>
        <p:txBody>
          <a:bodyPr/>
          <a:lstStyle/>
          <a:p>
            <a:r>
              <a:rPr lang="en-US"/>
              <a:t>Benefits of Feature Transformation</a:t>
            </a:r>
          </a:p>
        </p:txBody>
      </p:sp>
      <p:graphicFrame>
        <p:nvGraphicFramePr>
          <p:cNvPr id="7" name="Content Placeholder 2">
            <a:extLst>
              <a:ext uri="{FF2B5EF4-FFF2-40B4-BE49-F238E27FC236}">
                <a16:creationId xmlns:a16="http://schemas.microsoft.com/office/drawing/2014/main" id="{26E7B0DA-F97E-2307-E5EC-7EFB91B6BD54}"/>
              </a:ext>
            </a:extLst>
          </p:cNvPr>
          <p:cNvGraphicFramePr>
            <a:graphicFrameLocks noGrp="1"/>
          </p:cNvGraphicFramePr>
          <p:nvPr>
            <p:ph idx="1"/>
            <p:extLst>
              <p:ext uri="{D42A27DB-BD31-4B8C-83A1-F6EECF244321}">
                <p14:modId xmlns:p14="http://schemas.microsoft.com/office/powerpoint/2010/main" val="18404625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437A654-E2D1-0557-CE84-C9C1E25FDA3C}"/>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6A3D2529-6E12-E03F-80BC-4F36CFC53951}"/>
              </a:ext>
            </a:extLst>
          </p:cNvPr>
          <p:cNvSpPr>
            <a:spLocks noGrp="1"/>
          </p:cNvSpPr>
          <p:nvPr>
            <p:ph type="sldNum" sz="quarter" idx="12"/>
          </p:nvPr>
        </p:nvSpPr>
        <p:spPr/>
        <p:txBody>
          <a:bodyPr/>
          <a:lstStyle/>
          <a:p>
            <a:fld id="{8D259167-9571-4437-AC1A-225279748C47}" type="slidenum">
              <a:rPr lang="en-US" smtClean="0"/>
              <a:t>40</a:t>
            </a:fld>
            <a:endParaRPr lang="en-US"/>
          </a:p>
        </p:txBody>
      </p:sp>
    </p:spTree>
    <p:extLst>
      <p:ext uri="{BB962C8B-B14F-4D97-AF65-F5344CB8AC3E}">
        <p14:creationId xmlns:p14="http://schemas.microsoft.com/office/powerpoint/2010/main" val="2661060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EB172A-A30B-B5DA-AECD-7C71EDF67BE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 Extraction</a:t>
            </a:r>
          </a:p>
        </p:txBody>
      </p:sp>
      <p:sp>
        <p:nvSpPr>
          <p:cNvPr id="3" name="Content Placeholder 2">
            <a:extLst>
              <a:ext uri="{FF2B5EF4-FFF2-40B4-BE49-F238E27FC236}">
                <a16:creationId xmlns:a16="http://schemas.microsoft.com/office/drawing/2014/main" id="{7AFF84F9-2D3E-492F-13E6-A0EB645CF692}"/>
              </a:ext>
            </a:extLst>
          </p:cNvPr>
          <p:cNvSpPr>
            <a:spLocks noGrp="1"/>
          </p:cNvSpPr>
          <p:nvPr>
            <p:ph idx="1"/>
          </p:nvPr>
        </p:nvSpPr>
        <p:spPr>
          <a:xfrm>
            <a:off x="4810259" y="649480"/>
            <a:ext cx="6555347" cy="5546047"/>
          </a:xfrm>
        </p:spPr>
        <p:txBody>
          <a:bodyPr anchor="ctr">
            <a:normAutofit/>
          </a:bodyPr>
          <a:lstStyle/>
          <a:p>
            <a:pPr algn="just"/>
            <a:r>
              <a:rPr lang="en-US" sz="2000"/>
              <a:t>Feature Extraction is the process of creating new features from existing ones to provide more relevant information to the machine learning model. </a:t>
            </a:r>
          </a:p>
          <a:p>
            <a:pPr algn="just"/>
            <a:r>
              <a:rPr lang="en-US" sz="2000"/>
              <a:t>The main aim of this step is to reduce the volume of data so that it can be easily used and managed for data modelling. </a:t>
            </a:r>
          </a:p>
          <a:p>
            <a:pPr algn="just"/>
            <a:r>
              <a:rPr lang="en-US" sz="2000"/>
              <a:t>This is done by transforming, combining, or aggregating existing features.</a:t>
            </a:r>
          </a:p>
          <a:p>
            <a:pPr algn="just"/>
            <a:r>
              <a:rPr lang="en-US" sz="2000"/>
              <a:t>Feature extraction methods include cluster analysis, text analytics, edge detection algorithms, and principal components analysis (PCA).</a:t>
            </a:r>
          </a:p>
        </p:txBody>
      </p:sp>
      <p:sp>
        <p:nvSpPr>
          <p:cNvPr id="4" name="Footer Placeholder 3">
            <a:extLst>
              <a:ext uri="{FF2B5EF4-FFF2-40B4-BE49-F238E27FC236}">
                <a16:creationId xmlns:a16="http://schemas.microsoft.com/office/drawing/2014/main" id="{EC61F358-242E-6590-3974-37B3CE67444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DD4BDD26-BD57-5170-9651-EB1862F57997}"/>
              </a:ext>
            </a:extLst>
          </p:cNvPr>
          <p:cNvSpPr>
            <a:spLocks noGrp="1"/>
          </p:cNvSpPr>
          <p:nvPr>
            <p:ph type="sldNum" sz="quarter" idx="12"/>
          </p:nvPr>
        </p:nvSpPr>
        <p:spPr/>
        <p:txBody>
          <a:bodyPr/>
          <a:lstStyle/>
          <a:p>
            <a:fld id="{8D259167-9571-4437-AC1A-225279748C47}" type="slidenum">
              <a:rPr lang="en-US" smtClean="0"/>
              <a:t>41</a:t>
            </a:fld>
            <a:endParaRPr lang="en-US"/>
          </a:p>
        </p:txBody>
      </p:sp>
    </p:spTree>
    <p:extLst>
      <p:ext uri="{BB962C8B-B14F-4D97-AF65-F5344CB8AC3E}">
        <p14:creationId xmlns:p14="http://schemas.microsoft.com/office/powerpoint/2010/main" val="2034066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4E96D-BE92-D5BD-672D-17E835D90CD1}"/>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Types of Feature Extraction</a:t>
            </a:r>
          </a:p>
        </p:txBody>
      </p:sp>
      <p:graphicFrame>
        <p:nvGraphicFramePr>
          <p:cNvPr id="5" name="Content Placeholder 2">
            <a:extLst>
              <a:ext uri="{FF2B5EF4-FFF2-40B4-BE49-F238E27FC236}">
                <a16:creationId xmlns:a16="http://schemas.microsoft.com/office/drawing/2014/main" id="{88B8FEEB-30A9-CADF-CE23-5CB5CBAA66C9}"/>
              </a:ext>
            </a:extLst>
          </p:cNvPr>
          <p:cNvGraphicFramePr>
            <a:graphicFrameLocks noGrp="1"/>
          </p:cNvGraphicFramePr>
          <p:nvPr>
            <p:ph idx="1"/>
            <p:extLst>
              <p:ext uri="{D42A27DB-BD31-4B8C-83A1-F6EECF244321}">
                <p14:modId xmlns:p14="http://schemas.microsoft.com/office/powerpoint/2010/main" val="4113544851"/>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A7D2943-5374-D0FC-2C24-835AE07F72B3}"/>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88A4DB0B-6847-8BB2-869F-D2A64DE97394}"/>
              </a:ext>
            </a:extLst>
          </p:cNvPr>
          <p:cNvSpPr>
            <a:spLocks noGrp="1"/>
          </p:cNvSpPr>
          <p:nvPr>
            <p:ph type="sldNum" sz="quarter" idx="12"/>
          </p:nvPr>
        </p:nvSpPr>
        <p:spPr/>
        <p:txBody>
          <a:bodyPr/>
          <a:lstStyle/>
          <a:p>
            <a:fld id="{8D259167-9571-4437-AC1A-225279748C47}" type="slidenum">
              <a:rPr lang="en-US" smtClean="0"/>
              <a:t>42</a:t>
            </a:fld>
            <a:endParaRPr lang="en-US"/>
          </a:p>
        </p:txBody>
      </p:sp>
    </p:spTree>
    <p:extLst>
      <p:ext uri="{BB962C8B-B14F-4D97-AF65-F5344CB8AC3E}">
        <p14:creationId xmlns:p14="http://schemas.microsoft.com/office/powerpoint/2010/main" val="2948272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CBFED-DDA0-491D-16B0-472D17060514}"/>
              </a:ext>
            </a:extLst>
          </p:cNvPr>
          <p:cNvSpPr>
            <a:spLocks noGrp="1"/>
          </p:cNvSpPr>
          <p:nvPr>
            <p:ph type="title"/>
          </p:nvPr>
        </p:nvSpPr>
        <p:spPr>
          <a:xfrm>
            <a:off x="1149716" y="499397"/>
            <a:ext cx="5929422" cy="1640180"/>
          </a:xfrm>
        </p:spPr>
        <p:txBody>
          <a:bodyPr anchor="b">
            <a:normAutofit/>
          </a:bodyPr>
          <a:lstStyle/>
          <a:p>
            <a:r>
              <a:rPr lang="en-US" sz="4000"/>
              <a:t>Dimensionality Reduction</a:t>
            </a:r>
          </a:p>
        </p:txBody>
      </p:sp>
      <p:sp>
        <p:nvSpPr>
          <p:cNvPr id="7" name="Content Placeholder 2">
            <a:extLst>
              <a:ext uri="{FF2B5EF4-FFF2-40B4-BE49-F238E27FC236}">
                <a16:creationId xmlns:a16="http://schemas.microsoft.com/office/drawing/2014/main" id="{8945D124-7F7D-FA30-5766-6723A91669F8}"/>
              </a:ext>
            </a:extLst>
          </p:cNvPr>
          <p:cNvSpPr>
            <a:spLocks noGrp="1"/>
          </p:cNvSpPr>
          <p:nvPr>
            <p:ph idx="1"/>
          </p:nvPr>
        </p:nvSpPr>
        <p:spPr>
          <a:xfrm>
            <a:off x="1149717" y="2423821"/>
            <a:ext cx="5929422" cy="3519780"/>
          </a:xfrm>
        </p:spPr>
        <p:txBody>
          <a:bodyPr vert="horz" lIns="91440" tIns="45720" rIns="91440" bIns="45720" rtlCol="0" anchor="t">
            <a:normAutofit/>
          </a:bodyPr>
          <a:lstStyle/>
          <a:p>
            <a:r>
              <a:rPr lang="en-US" sz="2400"/>
              <a:t>Reducing the number of features by transforming the data into a lower-dimensional space while retaining important information. </a:t>
            </a:r>
            <a:endParaRPr lang="en-US" sz="2400">
              <a:ea typeface="Calibri"/>
              <a:cs typeface="Calibri"/>
            </a:endParaRPr>
          </a:p>
          <a:p>
            <a:r>
              <a:rPr lang="en-US" sz="2400"/>
              <a:t>Examples are PCA, LDA and t-SNE.</a:t>
            </a:r>
            <a:endParaRPr lang="en-US" sz="2400">
              <a:ea typeface="Calibri"/>
              <a:cs typeface="Calibri"/>
            </a:endParaRPr>
          </a:p>
        </p:txBody>
      </p:sp>
      <p:pic>
        <p:nvPicPr>
          <p:cNvPr id="20" name="Graphic 19" descr="Gears">
            <a:extLst>
              <a:ext uri="{FF2B5EF4-FFF2-40B4-BE49-F238E27FC236}">
                <a16:creationId xmlns:a16="http://schemas.microsoft.com/office/drawing/2014/main" id="{21169CA6-3CE7-D41E-8857-6B5CD7388D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5506" y="1492624"/>
            <a:ext cx="3765176" cy="3765176"/>
          </a:xfrm>
          <a:prstGeom prst="rect">
            <a:avLst/>
          </a:prstGeom>
        </p:spPr>
      </p:pic>
      <p:sp>
        <p:nvSpPr>
          <p:cNvPr id="25" name="Rectangle 24">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0126FA6-0F4D-82FE-6BB6-15429F58413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4608956F-0B31-964A-1FAA-B7CA9380F622}"/>
              </a:ext>
            </a:extLst>
          </p:cNvPr>
          <p:cNvSpPr>
            <a:spLocks noGrp="1"/>
          </p:cNvSpPr>
          <p:nvPr>
            <p:ph type="sldNum" sz="quarter" idx="12"/>
          </p:nvPr>
        </p:nvSpPr>
        <p:spPr/>
        <p:txBody>
          <a:bodyPr/>
          <a:lstStyle/>
          <a:p>
            <a:fld id="{8D259167-9571-4437-AC1A-225279748C47}" type="slidenum">
              <a:rPr lang="en-US" smtClean="0"/>
              <a:t>43</a:t>
            </a:fld>
            <a:endParaRPr lang="en-US"/>
          </a:p>
        </p:txBody>
      </p:sp>
    </p:spTree>
    <p:extLst>
      <p:ext uri="{BB962C8B-B14F-4D97-AF65-F5344CB8AC3E}">
        <p14:creationId xmlns:p14="http://schemas.microsoft.com/office/powerpoint/2010/main" val="3063688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69899-DE6C-B88F-E849-E1666393AE3D}"/>
              </a:ext>
            </a:extLst>
          </p:cNvPr>
          <p:cNvSpPr>
            <a:spLocks noGrp="1"/>
          </p:cNvSpPr>
          <p:nvPr>
            <p:ph type="title"/>
          </p:nvPr>
        </p:nvSpPr>
        <p:spPr>
          <a:xfrm>
            <a:off x="838200" y="557189"/>
            <a:ext cx="3374136" cy="5567891"/>
          </a:xfrm>
        </p:spPr>
        <p:txBody>
          <a:bodyPr>
            <a:normAutofit/>
          </a:bodyPr>
          <a:lstStyle/>
          <a:p>
            <a:r>
              <a:rPr lang="en-US" sz="5200"/>
              <a:t>Principal Component Analysis (PCA)</a:t>
            </a:r>
          </a:p>
        </p:txBody>
      </p:sp>
      <p:graphicFrame>
        <p:nvGraphicFramePr>
          <p:cNvPr id="5" name="Content Placeholder 2">
            <a:extLst>
              <a:ext uri="{FF2B5EF4-FFF2-40B4-BE49-F238E27FC236}">
                <a16:creationId xmlns:a16="http://schemas.microsoft.com/office/drawing/2014/main" id="{73C744EC-D6F1-7E70-A388-B0CF09D42EF9}"/>
              </a:ext>
            </a:extLst>
          </p:cNvPr>
          <p:cNvGraphicFramePr>
            <a:graphicFrameLocks noGrp="1"/>
          </p:cNvGraphicFramePr>
          <p:nvPr>
            <p:ph idx="1"/>
            <p:extLst>
              <p:ext uri="{D42A27DB-BD31-4B8C-83A1-F6EECF244321}">
                <p14:modId xmlns:p14="http://schemas.microsoft.com/office/powerpoint/2010/main" val="361618646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ADD5CB6-597F-7206-60FD-571710C568DA}"/>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700EF574-1C9D-F001-B2AF-1B3510E678B9}"/>
              </a:ext>
            </a:extLst>
          </p:cNvPr>
          <p:cNvSpPr>
            <a:spLocks noGrp="1"/>
          </p:cNvSpPr>
          <p:nvPr>
            <p:ph type="sldNum" sz="quarter" idx="12"/>
          </p:nvPr>
        </p:nvSpPr>
        <p:spPr/>
        <p:txBody>
          <a:bodyPr/>
          <a:lstStyle/>
          <a:p>
            <a:fld id="{8D259167-9571-4437-AC1A-225279748C47}" type="slidenum">
              <a:rPr lang="en-US" smtClean="0"/>
              <a:t>44</a:t>
            </a:fld>
            <a:endParaRPr lang="en-US"/>
          </a:p>
        </p:txBody>
      </p:sp>
    </p:spTree>
    <p:extLst>
      <p:ext uri="{BB962C8B-B14F-4D97-AF65-F5344CB8AC3E}">
        <p14:creationId xmlns:p14="http://schemas.microsoft.com/office/powerpoint/2010/main" val="3865428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F1A3EC-14CD-4702-D6D0-95E4F8AD762E}"/>
              </a:ext>
            </a:extLst>
          </p:cNvPr>
          <p:cNvSpPr>
            <a:spLocks noGrp="1"/>
          </p:cNvSpPr>
          <p:nvPr>
            <p:ph type="title"/>
          </p:nvPr>
        </p:nvSpPr>
        <p:spPr>
          <a:xfrm>
            <a:off x="838200" y="556995"/>
            <a:ext cx="10515600" cy="1133693"/>
          </a:xfrm>
        </p:spPr>
        <p:txBody>
          <a:bodyPr>
            <a:normAutofit/>
          </a:bodyPr>
          <a:lstStyle/>
          <a:p>
            <a:r>
              <a:rPr lang="en-US" sz="5200"/>
              <a:t>Linear Discriminant Analysis (LDA)</a:t>
            </a:r>
          </a:p>
        </p:txBody>
      </p:sp>
      <p:graphicFrame>
        <p:nvGraphicFramePr>
          <p:cNvPr id="5" name="Content Placeholder 2">
            <a:extLst>
              <a:ext uri="{FF2B5EF4-FFF2-40B4-BE49-F238E27FC236}">
                <a16:creationId xmlns:a16="http://schemas.microsoft.com/office/drawing/2014/main" id="{0E8E563D-DD31-BAD1-80CF-D89E361217A6}"/>
              </a:ext>
            </a:extLst>
          </p:cNvPr>
          <p:cNvGraphicFramePr>
            <a:graphicFrameLocks noGrp="1"/>
          </p:cNvGraphicFramePr>
          <p:nvPr>
            <p:ph idx="1"/>
            <p:extLst>
              <p:ext uri="{D42A27DB-BD31-4B8C-83A1-F6EECF244321}">
                <p14:modId xmlns:p14="http://schemas.microsoft.com/office/powerpoint/2010/main" val="13808684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A0DAF58-CCB7-D67C-C89D-B5119CBF9FE9}"/>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A5834382-AC54-54E1-75A4-4123D18024B9}"/>
              </a:ext>
            </a:extLst>
          </p:cNvPr>
          <p:cNvSpPr>
            <a:spLocks noGrp="1"/>
          </p:cNvSpPr>
          <p:nvPr>
            <p:ph type="sldNum" sz="quarter" idx="12"/>
          </p:nvPr>
        </p:nvSpPr>
        <p:spPr/>
        <p:txBody>
          <a:bodyPr/>
          <a:lstStyle/>
          <a:p>
            <a:fld id="{8D259167-9571-4437-AC1A-225279748C47}" type="slidenum">
              <a:rPr lang="en-US" smtClean="0"/>
              <a:t>45</a:t>
            </a:fld>
            <a:endParaRPr lang="en-US"/>
          </a:p>
        </p:txBody>
      </p:sp>
    </p:spTree>
    <p:extLst>
      <p:ext uri="{BB962C8B-B14F-4D97-AF65-F5344CB8AC3E}">
        <p14:creationId xmlns:p14="http://schemas.microsoft.com/office/powerpoint/2010/main" val="3398756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6FBD2C-CC9E-6C73-C327-C9843BAEABFB}"/>
              </a:ext>
            </a:extLst>
          </p:cNvPr>
          <p:cNvSpPr>
            <a:spLocks noGrp="1"/>
          </p:cNvSpPr>
          <p:nvPr>
            <p:ph type="title"/>
          </p:nvPr>
        </p:nvSpPr>
        <p:spPr>
          <a:xfrm>
            <a:off x="1149716" y="222669"/>
            <a:ext cx="5929422" cy="1640180"/>
          </a:xfrm>
        </p:spPr>
        <p:txBody>
          <a:bodyPr anchor="b">
            <a:normAutofit/>
          </a:bodyPr>
          <a:lstStyle/>
          <a:p>
            <a:r>
              <a:rPr lang="en-US" sz="3700"/>
              <a:t>t-Distributed Stochastic Neighbor Embedding (t-SNE)</a:t>
            </a:r>
          </a:p>
        </p:txBody>
      </p:sp>
      <p:sp>
        <p:nvSpPr>
          <p:cNvPr id="3" name="Content Placeholder 2">
            <a:extLst>
              <a:ext uri="{FF2B5EF4-FFF2-40B4-BE49-F238E27FC236}">
                <a16:creationId xmlns:a16="http://schemas.microsoft.com/office/drawing/2014/main" id="{85D64429-B71A-74BB-8A94-A84B3EF2F2F8}"/>
              </a:ext>
            </a:extLst>
          </p:cNvPr>
          <p:cNvSpPr>
            <a:spLocks noGrp="1"/>
          </p:cNvSpPr>
          <p:nvPr>
            <p:ph idx="1"/>
          </p:nvPr>
        </p:nvSpPr>
        <p:spPr>
          <a:xfrm>
            <a:off x="1149716" y="1997242"/>
            <a:ext cx="6595789" cy="3946359"/>
          </a:xfrm>
        </p:spPr>
        <p:txBody>
          <a:bodyPr vert="horz" lIns="91440" tIns="45720" rIns="91440" bIns="45720" rtlCol="0" anchor="t">
            <a:normAutofit fontScale="92500" lnSpcReduction="10000"/>
          </a:bodyPr>
          <a:lstStyle/>
          <a:p>
            <a:pPr algn="just"/>
            <a:r>
              <a:rPr lang="en-US" sz="2000"/>
              <a:t>t-SNE is a non-linear dimensionality reduction technique that maps high-dimensional data to a lower-dimensional space while preserving the similarity structure between data points.</a:t>
            </a:r>
            <a:endParaRPr lang="en-US" sz="2000">
              <a:ea typeface="Calibri"/>
              <a:cs typeface="Calibri"/>
            </a:endParaRPr>
          </a:p>
          <a:p>
            <a:pPr algn="just"/>
            <a:r>
              <a:rPr lang="en-US" sz="2000"/>
              <a:t>t-SNE uses a probabilistic approach to model pairwise similarities between data points. </a:t>
            </a:r>
            <a:endParaRPr lang="en-US"/>
          </a:p>
          <a:p>
            <a:pPr algn="just"/>
            <a:r>
              <a:rPr lang="en-US" sz="2000"/>
              <a:t>It aims to minimize the divergence between two probability distributions: </a:t>
            </a:r>
            <a:endParaRPr lang="en-US" sz="2000">
              <a:ea typeface="Calibri"/>
              <a:cs typeface="Calibri"/>
            </a:endParaRPr>
          </a:p>
          <a:p>
            <a:pPr algn="just"/>
            <a:r>
              <a:rPr lang="en-US" sz="2000"/>
              <a:t>one representing pairwise similarities in the high-dimensional space and </a:t>
            </a:r>
            <a:endParaRPr lang="en-US" sz="2000">
              <a:ea typeface="Calibri"/>
              <a:cs typeface="Calibri"/>
            </a:endParaRPr>
          </a:p>
          <a:p>
            <a:pPr lvl="1" algn="just"/>
            <a:r>
              <a:rPr lang="en-US" sz="2000"/>
              <a:t>the other in the lower-dimensional space.</a:t>
            </a:r>
            <a:endParaRPr lang="en-US" sz="2000">
              <a:ea typeface="Calibri"/>
              <a:cs typeface="Calibri"/>
            </a:endParaRPr>
          </a:p>
          <a:p>
            <a:pPr algn="just"/>
            <a:r>
              <a:rPr lang="en-US" sz="2000" b="1"/>
              <a:t>Application: </a:t>
            </a:r>
            <a:r>
              <a:rPr lang="en-US" sz="2000"/>
              <a:t>Fields like bioinformatics to visualize gene expression data or in natural language processing to visualize word embeddings.</a:t>
            </a:r>
            <a:endParaRPr lang="en-US" sz="2000">
              <a:ea typeface="Calibri"/>
              <a:cs typeface="Calibri"/>
            </a:endParaRPr>
          </a:p>
        </p:txBody>
      </p:sp>
      <p:pic>
        <p:nvPicPr>
          <p:cNvPr id="8" name="Graphic 7" descr="Map with pin">
            <a:extLst>
              <a:ext uri="{FF2B5EF4-FFF2-40B4-BE49-F238E27FC236}">
                <a16:creationId xmlns:a16="http://schemas.microsoft.com/office/drawing/2014/main" id="{4AE5766C-7422-59EE-0BA8-B229D08DBD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45506" y="1492624"/>
            <a:ext cx="3765176" cy="3765176"/>
          </a:xfrm>
          <a:prstGeom prst="rect">
            <a:avLst/>
          </a:prstGeom>
        </p:spPr>
      </p:pic>
      <p:sp>
        <p:nvSpPr>
          <p:cNvPr id="9" name="Rectangle 8">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7EF782E-BD47-3A8C-7CB0-EFC662B36DE1}"/>
              </a:ext>
            </a:extLst>
          </p:cNvPr>
          <p:cNvSpPr>
            <a:spLocks noGrp="1"/>
          </p:cNvSpPr>
          <p:nvPr>
            <p:ph type="ftr" sz="quarter" idx="11"/>
          </p:nvPr>
        </p:nvSpPr>
        <p:spPr/>
        <p:txBody>
          <a:bodyPr/>
          <a:lstStyle/>
          <a:p>
            <a:r>
              <a:rPr lang="en-US"/>
              <a:t>Feature Engineering</a:t>
            </a:r>
          </a:p>
        </p:txBody>
      </p:sp>
      <p:sp>
        <p:nvSpPr>
          <p:cNvPr id="13" name="Slide Number Placeholder 12">
            <a:extLst>
              <a:ext uri="{FF2B5EF4-FFF2-40B4-BE49-F238E27FC236}">
                <a16:creationId xmlns:a16="http://schemas.microsoft.com/office/drawing/2014/main" id="{79F955FF-AF97-6689-2912-97A32A9BD263}"/>
              </a:ext>
            </a:extLst>
          </p:cNvPr>
          <p:cNvSpPr>
            <a:spLocks noGrp="1"/>
          </p:cNvSpPr>
          <p:nvPr>
            <p:ph type="sldNum" sz="quarter" idx="12"/>
          </p:nvPr>
        </p:nvSpPr>
        <p:spPr/>
        <p:txBody>
          <a:bodyPr/>
          <a:lstStyle/>
          <a:p>
            <a:fld id="{8D259167-9571-4437-AC1A-225279748C47}" type="slidenum">
              <a:rPr lang="en-US" smtClean="0"/>
              <a:t>46</a:t>
            </a:fld>
            <a:endParaRPr lang="en-US"/>
          </a:p>
        </p:txBody>
      </p:sp>
    </p:spTree>
    <p:extLst>
      <p:ext uri="{BB962C8B-B14F-4D97-AF65-F5344CB8AC3E}">
        <p14:creationId xmlns:p14="http://schemas.microsoft.com/office/powerpoint/2010/main" val="2794350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45056F-4F80-0FBD-9367-917AB5951F2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Feature Combination</a:t>
            </a:r>
          </a:p>
        </p:txBody>
      </p:sp>
      <p:graphicFrame>
        <p:nvGraphicFramePr>
          <p:cNvPr id="57" name="Content Placeholder 2">
            <a:extLst>
              <a:ext uri="{FF2B5EF4-FFF2-40B4-BE49-F238E27FC236}">
                <a16:creationId xmlns:a16="http://schemas.microsoft.com/office/drawing/2014/main" id="{4A75FCB7-F284-353C-2736-C5E6C8C7FF74}"/>
              </a:ext>
            </a:extLst>
          </p:cNvPr>
          <p:cNvGraphicFramePr>
            <a:graphicFrameLocks noGrp="1"/>
          </p:cNvGraphicFramePr>
          <p:nvPr>
            <p:ph idx="1"/>
            <p:extLst>
              <p:ext uri="{D42A27DB-BD31-4B8C-83A1-F6EECF244321}">
                <p14:modId xmlns:p14="http://schemas.microsoft.com/office/powerpoint/2010/main" val="2539696625"/>
              </p:ext>
            </p:extLst>
          </p:nvPr>
        </p:nvGraphicFramePr>
        <p:xfrm>
          <a:off x="1371599" y="2133371"/>
          <a:ext cx="9724031" cy="3683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0C2C0F2-97F5-760B-6028-B6F73817E6ED}"/>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D2C51659-8FFD-E302-3BE5-5731DA72291F}"/>
              </a:ext>
            </a:extLst>
          </p:cNvPr>
          <p:cNvSpPr>
            <a:spLocks noGrp="1"/>
          </p:cNvSpPr>
          <p:nvPr>
            <p:ph type="sldNum" sz="quarter" idx="12"/>
          </p:nvPr>
        </p:nvSpPr>
        <p:spPr/>
        <p:txBody>
          <a:bodyPr/>
          <a:lstStyle/>
          <a:p>
            <a:fld id="{8D259167-9571-4437-AC1A-225279748C47}" type="slidenum">
              <a:rPr lang="en-US" smtClean="0"/>
              <a:t>47</a:t>
            </a:fld>
            <a:endParaRPr lang="en-US"/>
          </a:p>
        </p:txBody>
      </p:sp>
    </p:spTree>
    <p:extLst>
      <p:ext uri="{BB962C8B-B14F-4D97-AF65-F5344CB8AC3E}">
        <p14:creationId xmlns:p14="http://schemas.microsoft.com/office/powerpoint/2010/main" val="1983074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4F815-B43C-92FC-A84F-410E81133CCC}"/>
              </a:ext>
            </a:extLst>
          </p:cNvPr>
          <p:cNvSpPr>
            <a:spLocks noGrp="1"/>
          </p:cNvSpPr>
          <p:nvPr>
            <p:ph type="title"/>
          </p:nvPr>
        </p:nvSpPr>
        <p:spPr>
          <a:xfrm>
            <a:off x="841248" y="256032"/>
            <a:ext cx="10506456" cy="1014984"/>
          </a:xfrm>
        </p:spPr>
        <p:txBody>
          <a:bodyPr anchor="b">
            <a:normAutofit/>
          </a:bodyPr>
          <a:lstStyle/>
          <a:p>
            <a:r>
              <a:rPr lang="en-US"/>
              <a:t>Feature Aggregation</a:t>
            </a:r>
          </a:p>
        </p:txBody>
      </p:sp>
      <p:sp>
        <p:nvSpPr>
          <p:cNvPr id="21" name="Rectangle 2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ABEFF24-A38A-270E-27AC-06BB4A37AF32}"/>
              </a:ext>
            </a:extLst>
          </p:cNvPr>
          <p:cNvGraphicFramePr>
            <a:graphicFrameLocks noGrp="1"/>
          </p:cNvGraphicFramePr>
          <p:nvPr>
            <p:ph idx="1"/>
            <p:extLst>
              <p:ext uri="{D42A27DB-BD31-4B8C-83A1-F6EECF244321}">
                <p14:modId xmlns:p14="http://schemas.microsoft.com/office/powerpoint/2010/main" val="162302196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7918F53-75B4-D8B7-D06F-A86250E0942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B72AB92-2BD7-E9E1-C75C-D2A0FC96529E}"/>
              </a:ext>
            </a:extLst>
          </p:cNvPr>
          <p:cNvSpPr>
            <a:spLocks noGrp="1"/>
          </p:cNvSpPr>
          <p:nvPr>
            <p:ph type="sldNum" sz="quarter" idx="12"/>
          </p:nvPr>
        </p:nvSpPr>
        <p:spPr/>
        <p:txBody>
          <a:bodyPr/>
          <a:lstStyle/>
          <a:p>
            <a:fld id="{8D259167-9571-4437-AC1A-225279748C47}" type="slidenum">
              <a:rPr lang="en-US" smtClean="0"/>
              <a:t>48</a:t>
            </a:fld>
            <a:endParaRPr lang="en-US"/>
          </a:p>
        </p:txBody>
      </p:sp>
    </p:spTree>
    <p:extLst>
      <p:ext uri="{BB962C8B-B14F-4D97-AF65-F5344CB8AC3E}">
        <p14:creationId xmlns:p14="http://schemas.microsoft.com/office/powerpoint/2010/main" val="2041511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2EB47E-E27E-6CE2-B3C8-BAA2562AF8D3}"/>
              </a:ext>
            </a:extLst>
          </p:cNvPr>
          <p:cNvSpPr>
            <a:spLocks noGrp="1"/>
          </p:cNvSpPr>
          <p:nvPr>
            <p:ph type="title"/>
          </p:nvPr>
        </p:nvSpPr>
        <p:spPr>
          <a:xfrm>
            <a:off x="838200" y="556995"/>
            <a:ext cx="10515600" cy="1133693"/>
          </a:xfrm>
        </p:spPr>
        <p:txBody>
          <a:bodyPr>
            <a:normAutofit/>
          </a:bodyPr>
          <a:lstStyle/>
          <a:p>
            <a:r>
              <a:rPr lang="en-US" sz="5200"/>
              <a:t>Feature Transformation</a:t>
            </a:r>
          </a:p>
        </p:txBody>
      </p:sp>
      <p:graphicFrame>
        <p:nvGraphicFramePr>
          <p:cNvPr id="18" name="Content Placeholder 2">
            <a:extLst>
              <a:ext uri="{FF2B5EF4-FFF2-40B4-BE49-F238E27FC236}">
                <a16:creationId xmlns:a16="http://schemas.microsoft.com/office/drawing/2014/main" id="{B6412053-B65A-B898-2587-DF8C2F5FF518}"/>
              </a:ext>
            </a:extLst>
          </p:cNvPr>
          <p:cNvGraphicFramePr>
            <a:graphicFrameLocks noGrp="1"/>
          </p:cNvGraphicFramePr>
          <p:nvPr>
            <p:ph idx="1"/>
            <p:extLst>
              <p:ext uri="{D42A27DB-BD31-4B8C-83A1-F6EECF244321}">
                <p14:modId xmlns:p14="http://schemas.microsoft.com/office/powerpoint/2010/main" val="35674408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0290810-9DD7-5E3E-9D0C-6E57751AB01D}"/>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EBD892C-E7B7-82FE-54C3-08F174AD3C2E}"/>
              </a:ext>
            </a:extLst>
          </p:cNvPr>
          <p:cNvSpPr>
            <a:spLocks noGrp="1"/>
          </p:cNvSpPr>
          <p:nvPr>
            <p:ph type="sldNum" sz="quarter" idx="12"/>
          </p:nvPr>
        </p:nvSpPr>
        <p:spPr/>
        <p:txBody>
          <a:bodyPr/>
          <a:lstStyle/>
          <a:p>
            <a:fld id="{8D259167-9571-4437-AC1A-225279748C47}" type="slidenum">
              <a:rPr lang="en-US" smtClean="0"/>
              <a:t>49</a:t>
            </a:fld>
            <a:endParaRPr lang="en-US"/>
          </a:p>
        </p:txBody>
      </p:sp>
    </p:spTree>
    <p:extLst>
      <p:ext uri="{BB962C8B-B14F-4D97-AF65-F5344CB8AC3E}">
        <p14:creationId xmlns:p14="http://schemas.microsoft.com/office/powerpoint/2010/main" val="251406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65DE-21A7-E708-36D1-A490ECBADFF4}"/>
              </a:ext>
            </a:extLst>
          </p:cNvPr>
          <p:cNvSpPr>
            <a:spLocks noGrp="1"/>
          </p:cNvSpPr>
          <p:nvPr>
            <p:ph type="title"/>
          </p:nvPr>
        </p:nvSpPr>
        <p:spPr/>
        <p:txBody>
          <a:bodyPr/>
          <a:lstStyle/>
          <a:p>
            <a:r>
              <a:rPr lang="en-US"/>
              <a:t>Table of Contents</a:t>
            </a:r>
          </a:p>
        </p:txBody>
      </p:sp>
      <p:graphicFrame>
        <p:nvGraphicFramePr>
          <p:cNvPr id="4" name="Content Placeholder 2">
            <a:extLst>
              <a:ext uri="{FF2B5EF4-FFF2-40B4-BE49-F238E27FC236}">
                <a16:creationId xmlns:a16="http://schemas.microsoft.com/office/drawing/2014/main" id="{63FB6B5B-3884-0549-8991-53A07DB528EB}"/>
              </a:ext>
            </a:extLst>
          </p:cNvPr>
          <p:cNvGraphicFramePr>
            <a:graphicFrameLocks/>
          </p:cNvGraphicFramePr>
          <p:nvPr>
            <p:extLst>
              <p:ext uri="{D42A27DB-BD31-4B8C-83A1-F6EECF244321}">
                <p14:modId xmlns:p14="http://schemas.microsoft.com/office/powerpoint/2010/main" val="3395681783"/>
              </p:ext>
            </p:extLst>
          </p:nvPr>
        </p:nvGraphicFramePr>
        <p:xfrm>
          <a:off x="990600" y="975702"/>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88C31B60-8B5E-BB2C-85FD-4DB222A08B6D}"/>
              </a:ext>
            </a:extLst>
          </p:cNvPr>
          <p:cNvSpPr>
            <a:spLocks noGrp="1"/>
          </p:cNvSpPr>
          <p:nvPr>
            <p:ph type="ftr" sz="quarter" idx="11"/>
          </p:nvPr>
        </p:nvSpPr>
        <p:spPr/>
        <p:txBody>
          <a:bodyPr/>
          <a:lstStyle/>
          <a:p>
            <a:r>
              <a:rPr lang="en-US"/>
              <a:t>Feature Engineering</a:t>
            </a:r>
          </a:p>
        </p:txBody>
      </p:sp>
      <p:sp>
        <p:nvSpPr>
          <p:cNvPr id="8" name="Slide Number Placeholder 7">
            <a:extLst>
              <a:ext uri="{FF2B5EF4-FFF2-40B4-BE49-F238E27FC236}">
                <a16:creationId xmlns:a16="http://schemas.microsoft.com/office/drawing/2014/main" id="{1940CF7B-6738-366F-6A78-9679AA3A2A9C}"/>
              </a:ext>
            </a:extLst>
          </p:cNvPr>
          <p:cNvSpPr>
            <a:spLocks noGrp="1"/>
          </p:cNvSpPr>
          <p:nvPr>
            <p:ph type="sldNum" sz="quarter" idx="12"/>
          </p:nvPr>
        </p:nvSpPr>
        <p:spPr/>
        <p:txBody>
          <a:bodyPr/>
          <a:lstStyle/>
          <a:p>
            <a:fld id="{8D259167-9571-4437-AC1A-225279748C47}" type="slidenum">
              <a:rPr lang="en-US" smtClean="0"/>
              <a:t>5</a:t>
            </a:fld>
            <a:endParaRPr lang="en-US"/>
          </a:p>
        </p:txBody>
      </p:sp>
    </p:spTree>
    <p:extLst>
      <p:ext uri="{BB962C8B-B14F-4D97-AF65-F5344CB8AC3E}">
        <p14:creationId xmlns:p14="http://schemas.microsoft.com/office/powerpoint/2010/main" val="2307710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59FD1-3335-1769-1E1E-EE2E1F760D6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Feature Extraction Code Example</a:t>
            </a:r>
          </a:p>
        </p:txBody>
      </p:sp>
      <p:pic>
        <p:nvPicPr>
          <p:cNvPr id="5" name="Picture 4">
            <a:extLst>
              <a:ext uri="{FF2B5EF4-FFF2-40B4-BE49-F238E27FC236}">
                <a16:creationId xmlns:a16="http://schemas.microsoft.com/office/drawing/2014/main" id="{009A6ED5-E32D-91A3-19A8-353E6FCA3815}"/>
              </a:ext>
            </a:extLst>
          </p:cNvPr>
          <p:cNvPicPr>
            <a:picLocks noChangeAspect="1"/>
          </p:cNvPicPr>
          <p:nvPr/>
        </p:nvPicPr>
        <p:blipFill rotWithShape="1">
          <a:blip r:embed="rId2">
            <a:extLst>
              <a:ext uri="{28A0092B-C50C-407E-A947-70E740481C1C}">
                <a14:useLocalDpi xmlns:a14="http://schemas.microsoft.com/office/drawing/2010/main" val="0"/>
              </a:ext>
            </a:extLst>
          </a:blip>
          <a:srcRect l="4854" t="20055" r="42583" b="34549"/>
          <a:stretch/>
        </p:blipFill>
        <p:spPr>
          <a:xfrm>
            <a:off x="1573384" y="1675227"/>
            <a:ext cx="9045231" cy="4394199"/>
          </a:xfrm>
          <a:prstGeom prst="rect">
            <a:avLst/>
          </a:prstGeom>
        </p:spPr>
      </p:pic>
      <p:sp>
        <p:nvSpPr>
          <p:cNvPr id="3" name="Footer Placeholder 2">
            <a:extLst>
              <a:ext uri="{FF2B5EF4-FFF2-40B4-BE49-F238E27FC236}">
                <a16:creationId xmlns:a16="http://schemas.microsoft.com/office/drawing/2014/main" id="{2634E28C-4E04-A4C2-0E66-D194E825EEDF}"/>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2664A869-D1F1-29B2-3093-E2EDDB181CA5}"/>
              </a:ext>
            </a:extLst>
          </p:cNvPr>
          <p:cNvSpPr>
            <a:spLocks noGrp="1"/>
          </p:cNvSpPr>
          <p:nvPr>
            <p:ph type="sldNum" sz="quarter" idx="12"/>
          </p:nvPr>
        </p:nvSpPr>
        <p:spPr/>
        <p:txBody>
          <a:bodyPr/>
          <a:lstStyle/>
          <a:p>
            <a:fld id="{8D259167-9571-4437-AC1A-225279748C47}" type="slidenum">
              <a:rPr lang="en-US" smtClean="0"/>
              <a:t>50</a:t>
            </a:fld>
            <a:endParaRPr lang="en-US"/>
          </a:p>
        </p:txBody>
      </p:sp>
    </p:spTree>
    <p:extLst>
      <p:ext uri="{BB962C8B-B14F-4D97-AF65-F5344CB8AC3E}">
        <p14:creationId xmlns:p14="http://schemas.microsoft.com/office/powerpoint/2010/main" val="1747586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DF81-96EA-7C49-9E3A-D96767077B6B}"/>
              </a:ext>
            </a:extLst>
          </p:cNvPr>
          <p:cNvSpPr>
            <a:spLocks noGrp="1"/>
          </p:cNvSpPr>
          <p:nvPr>
            <p:ph type="title"/>
          </p:nvPr>
        </p:nvSpPr>
        <p:spPr/>
        <p:txBody>
          <a:bodyPr/>
          <a:lstStyle/>
          <a:p>
            <a:r>
              <a:rPr lang="en-US"/>
              <a:t>Benefits of Feature Extraction</a:t>
            </a:r>
          </a:p>
        </p:txBody>
      </p:sp>
      <p:graphicFrame>
        <p:nvGraphicFramePr>
          <p:cNvPr id="5" name="Content Placeholder 2">
            <a:extLst>
              <a:ext uri="{FF2B5EF4-FFF2-40B4-BE49-F238E27FC236}">
                <a16:creationId xmlns:a16="http://schemas.microsoft.com/office/drawing/2014/main" id="{4156C2A4-09F2-A5C7-34C6-4CBB3D3DABFE}"/>
              </a:ext>
            </a:extLst>
          </p:cNvPr>
          <p:cNvGraphicFramePr>
            <a:graphicFrameLocks noGrp="1"/>
          </p:cNvGraphicFramePr>
          <p:nvPr>
            <p:ph idx="1"/>
            <p:extLst>
              <p:ext uri="{D42A27DB-BD31-4B8C-83A1-F6EECF244321}">
                <p14:modId xmlns:p14="http://schemas.microsoft.com/office/powerpoint/2010/main" val="380740119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7EEC756-F408-5737-F2D3-0774EF08D5F4}"/>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01D2B14-90F1-40A5-FE79-C86C61A19958}"/>
              </a:ext>
            </a:extLst>
          </p:cNvPr>
          <p:cNvSpPr>
            <a:spLocks noGrp="1"/>
          </p:cNvSpPr>
          <p:nvPr>
            <p:ph type="sldNum" sz="quarter" idx="12"/>
          </p:nvPr>
        </p:nvSpPr>
        <p:spPr/>
        <p:txBody>
          <a:bodyPr/>
          <a:lstStyle/>
          <a:p>
            <a:fld id="{8D259167-9571-4437-AC1A-225279748C47}" type="slidenum">
              <a:rPr lang="en-US" smtClean="0"/>
              <a:t>51</a:t>
            </a:fld>
            <a:endParaRPr lang="en-US"/>
          </a:p>
        </p:txBody>
      </p:sp>
    </p:spTree>
    <p:extLst>
      <p:ext uri="{BB962C8B-B14F-4D97-AF65-F5344CB8AC3E}">
        <p14:creationId xmlns:p14="http://schemas.microsoft.com/office/powerpoint/2010/main" val="6706905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50675-1878-D009-B287-9C0B6AE88EB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 Selection</a:t>
            </a:r>
          </a:p>
        </p:txBody>
      </p:sp>
      <p:sp>
        <p:nvSpPr>
          <p:cNvPr id="3" name="Content Placeholder 2">
            <a:extLst>
              <a:ext uri="{FF2B5EF4-FFF2-40B4-BE49-F238E27FC236}">
                <a16:creationId xmlns:a16="http://schemas.microsoft.com/office/drawing/2014/main" id="{E3228DCC-7DE0-F2BB-B2EF-0BE18D4D30B8}"/>
              </a:ext>
            </a:extLst>
          </p:cNvPr>
          <p:cNvSpPr>
            <a:spLocks noGrp="1"/>
          </p:cNvSpPr>
          <p:nvPr>
            <p:ph idx="1"/>
          </p:nvPr>
        </p:nvSpPr>
        <p:spPr>
          <a:xfrm>
            <a:off x="4581727" y="649480"/>
            <a:ext cx="7143551" cy="5546047"/>
          </a:xfrm>
        </p:spPr>
        <p:txBody>
          <a:bodyPr anchor="ctr">
            <a:normAutofit/>
          </a:bodyPr>
          <a:lstStyle/>
          <a:p>
            <a:pPr algn="just"/>
            <a:r>
              <a:rPr lang="en-US" sz="2000">
                <a:ea typeface="+mn-lt"/>
                <a:cs typeface="+mn-lt"/>
              </a:rPr>
              <a:t>Feature selection is the process of choosing the most important and relevant features (characteristics) from your data to use in a machine learning model, while discarding less useful or redundant ones. It helps improve model performance and reduces complexity.</a:t>
            </a:r>
            <a:endParaRPr lang="en-US" sz="2000">
              <a:ea typeface="Calibri" panose="020F0502020204030204"/>
              <a:cs typeface="Calibri" panose="020F0502020204030204"/>
            </a:endParaRPr>
          </a:p>
          <a:p>
            <a:pPr algn="just"/>
            <a:r>
              <a:rPr lang="en-US" sz="2000"/>
              <a:t>While developing the machine learning model, only a few variables in the dataset are useful for building the model, and the rest features are either redundant or irrelevant. </a:t>
            </a:r>
          </a:p>
          <a:p>
            <a:pPr algn="just"/>
            <a:r>
              <a:rPr lang="en-US" sz="2000"/>
              <a:t>If we input the dataset with all these redundant and irrelevant features, it may negatively impact and reduce the overall performance and accuracy of the model. Hence it is very important to identify and select the most appropriate features from the data and remove the irrelevant or less important features, which is done with the help of feature selection in machine learning</a:t>
            </a:r>
            <a:endParaRPr lang="en-US" sz="2000">
              <a:ea typeface="Calibri"/>
              <a:cs typeface="Calibri"/>
            </a:endParaRPr>
          </a:p>
          <a:p>
            <a:pPr algn="just"/>
            <a:endParaRPr lang="en-US" sz="2000"/>
          </a:p>
        </p:txBody>
      </p:sp>
      <p:sp>
        <p:nvSpPr>
          <p:cNvPr id="4" name="Footer Placeholder 3">
            <a:extLst>
              <a:ext uri="{FF2B5EF4-FFF2-40B4-BE49-F238E27FC236}">
                <a16:creationId xmlns:a16="http://schemas.microsoft.com/office/drawing/2014/main" id="{48DBEF99-2FBE-B73D-1732-E640875796D2}"/>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7B07E991-625C-BB4F-70DD-DE426C39F539}"/>
              </a:ext>
            </a:extLst>
          </p:cNvPr>
          <p:cNvSpPr>
            <a:spLocks noGrp="1"/>
          </p:cNvSpPr>
          <p:nvPr>
            <p:ph type="sldNum" sz="quarter" idx="12"/>
          </p:nvPr>
        </p:nvSpPr>
        <p:spPr/>
        <p:txBody>
          <a:bodyPr/>
          <a:lstStyle/>
          <a:p>
            <a:fld id="{8D259167-9571-4437-AC1A-225279748C47}" type="slidenum">
              <a:rPr lang="en-US" smtClean="0"/>
              <a:t>52</a:t>
            </a:fld>
            <a:endParaRPr lang="en-US"/>
          </a:p>
        </p:txBody>
      </p:sp>
    </p:spTree>
    <p:extLst>
      <p:ext uri="{BB962C8B-B14F-4D97-AF65-F5344CB8AC3E}">
        <p14:creationId xmlns:p14="http://schemas.microsoft.com/office/powerpoint/2010/main" val="2016600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B286-5ADE-D1C4-A4BC-A33C2C9DECDD}"/>
              </a:ext>
            </a:extLst>
          </p:cNvPr>
          <p:cNvSpPr>
            <a:spLocks noGrp="1"/>
          </p:cNvSpPr>
          <p:nvPr>
            <p:ph type="title"/>
          </p:nvPr>
        </p:nvSpPr>
        <p:spPr/>
        <p:txBody>
          <a:bodyPr/>
          <a:lstStyle/>
          <a:p>
            <a:r>
              <a:rPr lang="en-US"/>
              <a:t>Types of Feature Selection</a:t>
            </a:r>
          </a:p>
        </p:txBody>
      </p:sp>
      <p:graphicFrame>
        <p:nvGraphicFramePr>
          <p:cNvPr id="5" name="Content Placeholder 2">
            <a:extLst>
              <a:ext uri="{FF2B5EF4-FFF2-40B4-BE49-F238E27FC236}">
                <a16:creationId xmlns:a16="http://schemas.microsoft.com/office/drawing/2014/main" id="{D052EEF2-A9DA-1EA0-597C-61F3C9295CC0}"/>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83067FD-A222-C8C0-64CD-32538478E460}"/>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6C7CE5E-271C-861D-A87F-2AAF25BAA401}"/>
              </a:ext>
            </a:extLst>
          </p:cNvPr>
          <p:cNvSpPr>
            <a:spLocks noGrp="1"/>
          </p:cNvSpPr>
          <p:nvPr>
            <p:ph type="sldNum" sz="quarter" idx="12"/>
          </p:nvPr>
        </p:nvSpPr>
        <p:spPr/>
        <p:txBody>
          <a:bodyPr/>
          <a:lstStyle/>
          <a:p>
            <a:fld id="{8D259167-9571-4437-AC1A-225279748C47}" type="slidenum">
              <a:rPr lang="en-US" smtClean="0"/>
              <a:t>53</a:t>
            </a:fld>
            <a:endParaRPr lang="en-US"/>
          </a:p>
        </p:txBody>
      </p:sp>
    </p:spTree>
    <p:extLst>
      <p:ext uri="{BB962C8B-B14F-4D97-AF65-F5344CB8AC3E}">
        <p14:creationId xmlns:p14="http://schemas.microsoft.com/office/powerpoint/2010/main" val="19499426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4A7AD-82D6-573C-F75C-91FC93E11C3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Filter Methods</a:t>
            </a:r>
          </a:p>
        </p:txBody>
      </p:sp>
      <p:sp>
        <p:nvSpPr>
          <p:cNvPr id="3" name="Content Placeholder 2">
            <a:extLst>
              <a:ext uri="{FF2B5EF4-FFF2-40B4-BE49-F238E27FC236}">
                <a16:creationId xmlns:a16="http://schemas.microsoft.com/office/drawing/2014/main" id="{FCFC7C1C-DC14-9ADC-C4DA-F997385BC452}"/>
              </a:ext>
            </a:extLst>
          </p:cNvPr>
          <p:cNvSpPr>
            <a:spLocks noGrp="1"/>
          </p:cNvSpPr>
          <p:nvPr>
            <p:ph idx="1"/>
          </p:nvPr>
        </p:nvSpPr>
        <p:spPr>
          <a:xfrm>
            <a:off x="1371599" y="1708484"/>
            <a:ext cx="9724031" cy="4293071"/>
          </a:xfrm>
        </p:spPr>
        <p:txBody>
          <a:bodyPr anchor="ctr">
            <a:normAutofit/>
          </a:bodyPr>
          <a:lstStyle/>
          <a:p>
            <a:pPr algn="just"/>
            <a:r>
              <a:rPr lang="en-US" sz="2000" b="1"/>
              <a:t>Filter methods </a:t>
            </a:r>
            <a:r>
              <a:rPr lang="en-US" sz="2000"/>
              <a:t>are a category of feature selection techniques that evaluate individual features independently, without considering interactions between features. </a:t>
            </a:r>
            <a:endParaRPr lang="en-US"/>
          </a:p>
          <a:p>
            <a:pPr algn="just"/>
            <a:r>
              <a:rPr lang="en-US" sz="2000"/>
              <a:t>They aim to identify the most relevant features based on specific mathematical criteria.</a:t>
            </a:r>
            <a:endParaRPr lang="en-US" sz="2000">
              <a:ea typeface="Calibri"/>
              <a:cs typeface="Calibri"/>
            </a:endParaRPr>
          </a:p>
          <a:p>
            <a:pPr algn="just"/>
            <a:r>
              <a:rPr lang="en-US" sz="2000"/>
              <a:t>Filter methods use various mathematical criteria to assess the relevance of each feature to the target variable. Common criteria include:</a:t>
            </a:r>
          </a:p>
          <a:p>
            <a:pPr lvl="1" algn="just"/>
            <a:r>
              <a:rPr lang="en-US" sz="2000" b="1"/>
              <a:t>Chi-squared test: </a:t>
            </a:r>
            <a:r>
              <a:rPr lang="en-US" sz="2000"/>
              <a:t>Measures the statistical independence between features and the target.</a:t>
            </a:r>
          </a:p>
          <a:p>
            <a:pPr lvl="1" algn="just"/>
            <a:r>
              <a:rPr lang="en-US" sz="2000" b="1"/>
              <a:t>Mutual information: </a:t>
            </a:r>
            <a:r>
              <a:rPr lang="en-US" sz="2000"/>
              <a:t>Quantifies the information shared between features and the target.</a:t>
            </a:r>
          </a:p>
          <a:p>
            <a:pPr lvl="1" algn="just"/>
            <a:r>
              <a:rPr lang="en-US" sz="2000" b="1"/>
              <a:t>ANOVA F-statistic: </a:t>
            </a:r>
            <a:r>
              <a:rPr lang="en-US" sz="2000"/>
              <a:t>Assesses differences in feature means across target categories.</a:t>
            </a:r>
            <a:endParaRPr lang="en-US" sz="2000">
              <a:ea typeface="Calibri"/>
              <a:cs typeface="Calibri"/>
            </a:endParaRPr>
          </a:p>
          <a:p>
            <a:pPr lvl="1" algn="just"/>
            <a:r>
              <a:rPr lang="en-US" sz="2000" b="1"/>
              <a:t>Correlation coefficient: </a:t>
            </a:r>
            <a:r>
              <a:rPr lang="en-US" sz="2000"/>
              <a:t>Measures the linear relationship between numerical features and the target.</a:t>
            </a:r>
          </a:p>
        </p:txBody>
      </p:sp>
      <p:sp>
        <p:nvSpPr>
          <p:cNvPr id="4" name="Footer Placeholder 3">
            <a:extLst>
              <a:ext uri="{FF2B5EF4-FFF2-40B4-BE49-F238E27FC236}">
                <a16:creationId xmlns:a16="http://schemas.microsoft.com/office/drawing/2014/main" id="{D88BF96F-51F5-4F0D-DF87-035F7F95CBE6}"/>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010E1D42-AA54-3C26-E191-741AAC5D4EBA}"/>
              </a:ext>
            </a:extLst>
          </p:cNvPr>
          <p:cNvSpPr>
            <a:spLocks noGrp="1"/>
          </p:cNvSpPr>
          <p:nvPr>
            <p:ph type="sldNum" sz="quarter" idx="12"/>
          </p:nvPr>
        </p:nvSpPr>
        <p:spPr/>
        <p:txBody>
          <a:bodyPr/>
          <a:lstStyle/>
          <a:p>
            <a:fld id="{8D259167-9571-4437-AC1A-225279748C47}" type="slidenum">
              <a:rPr lang="en-US" smtClean="0"/>
              <a:t>54</a:t>
            </a:fld>
            <a:endParaRPr lang="en-US"/>
          </a:p>
        </p:txBody>
      </p:sp>
    </p:spTree>
    <p:extLst>
      <p:ext uri="{BB962C8B-B14F-4D97-AF65-F5344CB8AC3E}">
        <p14:creationId xmlns:p14="http://schemas.microsoft.com/office/powerpoint/2010/main" val="16516972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1F5770F-EAC5-7B45-2D9C-93CCD74D3429}"/>
              </a:ext>
            </a:extLst>
          </p:cNvPr>
          <p:cNvSpPr>
            <a:spLocks noGrp="1"/>
          </p:cNvSpPr>
          <p:nvPr>
            <p:ph type="title"/>
          </p:nvPr>
        </p:nvSpPr>
        <p:spPr>
          <a:xfrm>
            <a:off x="1137033" y="609600"/>
            <a:ext cx="5243295" cy="1330840"/>
          </a:xfrm>
        </p:spPr>
        <p:txBody>
          <a:bodyPr>
            <a:normAutofit/>
          </a:bodyPr>
          <a:lstStyle/>
          <a:p>
            <a:r>
              <a:rPr lang="en-US"/>
              <a:t>Filter Methods</a:t>
            </a:r>
          </a:p>
        </p:txBody>
      </p:sp>
      <p:sp>
        <p:nvSpPr>
          <p:cNvPr id="3" name="Content Placeholder 2">
            <a:extLst>
              <a:ext uri="{FF2B5EF4-FFF2-40B4-BE49-F238E27FC236}">
                <a16:creationId xmlns:a16="http://schemas.microsoft.com/office/drawing/2014/main" id="{57C7B92D-241F-4622-352A-283D794D7FB3}"/>
              </a:ext>
            </a:extLst>
          </p:cNvPr>
          <p:cNvSpPr>
            <a:spLocks noGrp="1"/>
          </p:cNvSpPr>
          <p:nvPr>
            <p:ph idx="1"/>
          </p:nvPr>
        </p:nvSpPr>
        <p:spPr>
          <a:xfrm>
            <a:off x="1137033" y="1804738"/>
            <a:ext cx="6619416" cy="4297950"/>
          </a:xfrm>
        </p:spPr>
        <p:txBody>
          <a:bodyPr vert="horz" lIns="91440" tIns="45720" rIns="91440" bIns="45720" rtlCol="0" anchor="t">
            <a:normAutofit fontScale="92500" lnSpcReduction="20000"/>
          </a:bodyPr>
          <a:lstStyle/>
          <a:p>
            <a:pPr algn="just"/>
            <a:r>
              <a:rPr lang="en-US" sz="1800" b="1"/>
              <a:t>Advantages:</a:t>
            </a:r>
          </a:p>
          <a:p>
            <a:pPr lvl="1" algn="just"/>
            <a:r>
              <a:rPr lang="en-US" sz="1800" b="1"/>
              <a:t>Efficiency: </a:t>
            </a:r>
            <a:r>
              <a:rPr lang="en-US" sz="1800"/>
              <a:t>Filter methods are computationally efficient, making them suitable for high-dimensional datasets.</a:t>
            </a:r>
          </a:p>
          <a:p>
            <a:pPr lvl="1" algn="just"/>
            <a:r>
              <a:rPr lang="en-US" sz="1800" b="1"/>
              <a:t>Independence: </a:t>
            </a:r>
            <a:r>
              <a:rPr lang="en-US" sz="1800"/>
              <a:t>They do not require a specific learning algorithm and can be applied before model selection.</a:t>
            </a:r>
          </a:p>
          <a:p>
            <a:pPr lvl="1" algn="just"/>
            <a:r>
              <a:rPr lang="en-US" sz="1800" b="1"/>
              <a:t>Interpretability: </a:t>
            </a:r>
            <a:r>
              <a:rPr lang="en-US" sz="1800"/>
              <a:t>The selected features are often easy to interpret.</a:t>
            </a:r>
          </a:p>
          <a:p>
            <a:pPr lvl="1" algn="just"/>
            <a:endParaRPr lang="en-US" sz="1800"/>
          </a:p>
          <a:p>
            <a:pPr algn="just"/>
            <a:r>
              <a:rPr lang="en-US" sz="1800" b="1"/>
              <a:t>Limitations:</a:t>
            </a:r>
          </a:p>
          <a:p>
            <a:pPr lvl="1" algn="just"/>
            <a:r>
              <a:rPr lang="en-US" sz="1800" b="1"/>
              <a:t>Feature Independence: </a:t>
            </a:r>
            <a:r>
              <a:rPr lang="en-US" sz="1800"/>
              <a:t>Filter methods do not account for feature interactions, potentially missing important relationships between features.</a:t>
            </a:r>
          </a:p>
          <a:p>
            <a:pPr lvl="1" algn="just"/>
            <a:r>
              <a:rPr lang="en-US" sz="1800" b="1"/>
              <a:t>Over-Selection: </a:t>
            </a:r>
            <a:r>
              <a:rPr lang="en-US" sz="1800"/>
              <a:t>They may select many features, including irrelevant ones, leading to overfitting if not combined with model evaluation.</a:t>
            </a:r>
          </a:p>
          <a:p>
            <a:pPr marL="457200" lvl="1" indent="0" algn="just">
              <a:buNone/>
            </a:pPr>
            <a:endParaRPr lang="en-US" sz="1800"/>
          </a:p>
          <a:p>
            <a:pPr algn="just"/>
            <a:r>
              <a:rPr lang="en-US" sz="1800" b="1"/>
              <a:t>Use Cases:</a:t>
            </a:r>
          </a:p>
          <a:p>
            <a:pPr marL="457200" lvl="1" indent="0" algn="just">
              <a:buNone/>
            </a:pPr>
            <a:r>
              <a:rPr lang="en-US" sz="1800"/>
              <a:t>Filter methods are commonly used in text classification, image processing, and initial feature screening. </a:t>
            </a:r>
          </a:p>
        </p:txBody>
      </p:sp>
      <p:pic>
        <p:nvPicPr>
          <p:cNvPr id="7" name="Graphic 6" descr="Fingerprint">
            <a:extLst>
              <a:ext uri="{FF2B5EF4-FFF2-40B4-BE49-F238E27FC236}">
                <a16:creationId xmlns:a16="http://schemas.microsoft.com/office/drawing/2014/main" id="{7AAA782B-E263-F423-8016-517EDA4CEB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6450" y="1584393"/>
            <a:ext cx="3689210" cy="3689210"/>
          </a:xfrm>
          <a:prstGeom prst="rect">
            <a:avLst/>
          </a:prstGeom>
        </p:spPr>
      </p:pic>
      <p:sp>
        <p:nvSpPr>
          <p:cNvPr id="16"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B8A3BD2-E4AA-A866-6C6A-C03D51D7753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10E6FD81-0687-C899-4A05-40EAB1E401D8}"/>
              </a:ext>
            </a:extLst>
          </p:cNvPr>
          <p:cNvSpPr>
            <a:spLocks noGrp="1"/>
          </p:cNvSpPr>
          <p:nvPr>
            <p:ph type="sldNum" sz="quarter" idx="12"/>
          </p:nvPr>
        </p:nvSpPr>
        <p:spPr/>
        <p:txBody>
          <a:bodyPr/>
          <a:lstStyle/>
          <a:p>
            <a:fld id="{8D259167-9571-4437-AC1A-225279748C47}" type="slidenum">
              <a:rPr lang="en-US" smtClean="0"/>
              <a:t>55</a:t>
            </a:fld>
            <a:endParaRPr lang="en-US"/>
          </a:p>
        </p:txBody>
      </p:sp>
    </p:spTree>
    <p:extLst>
      <p:ext uri="{BB962C8B-B14F-4D97-AF65-F5344CB8AC3E}">
        <p14:creationId xmlns:p14="http://schemas.microsoft.com/office/powerpoint/2010/main" val="2313834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8F6868-BD08-8114-B205-C255A95747B0}"/>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Wrapper Methods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0873621A-928C-FAFB-949F-1A3FA490E791}"/>
              </a:ext>
            </a:extLst>
          </p:cNvPr>
          <p:cNvGraphicFramePr>
            <a:graphicFrameLocks noGrp="1"/>
          </p:cNvGraphicFramePr>
          <p:nvPr>
            <p:ph idx="1"/>
            <p:extLst>
              <p:ext uri="{D42A27DB-BD31-4B8C-83A1-F6EECF244321}">
                <p14:modId xmlns:p14="http://schemas.microsoft.com/office/powerpoint/2010/main" val="1403302134"/>
              </p:ext>
            </p:extLst>
          </p:nvPr>
        </p:nvGraphicFramePr>
        <p:xfrm>
          <a:off x="1155548" y="1675922"/>
          <a:ext cx="9880893" cy="3959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D7D66B3-2CA2-E46E-A859-92A7F3D46E4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59D10994-B822-E39D-425F-B4B03D142D1B}"/>
              </a:ext>
            </a:extLst>
          </p:cNvPr>
          <p:cNvSpPr>
            <a:spLocks noGrp="1"/>
          </p:cNvSpPr>
          <p:nvPr>
            <p:ph type="sldNum" sz="quarter" idx="12"/>
          </p:nvPr>
        </p:nvSpPr>
        <p:spPr/>
        <p:txBody>
          <a:bodyPr/>
          <a:lstStyle/>
          <a:p>
            <a:fld id="{8D259167-9571-4437-AC1A-225279748C47}" type="slidenum">
              <a:rPr lang="en-US" smtClean="0"/>
              <a:t>56</a:t>
            </a:fld>
            <a:endParaRPr lang="en-US"/>
          </a:p>
        </p:txBody>
      </p:sp>
    </p:spTree>
    <p:extLst>
      <p:ext uri="{BB962C8B-B14F-4D97-AF65-F5344CB8AC3E}">
        <p14:creationId xmlns:p14="http://schemas.microsoft.com/office/powerpoint/2010/main" val="4049926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A551A-5C3B-1A87-4C17-B719067907F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Wrapper Methods</a:t>
            </a:r>
          </a:p>
        </p:txBody>
      </p:sp>
      <p:sp>
        <p:nvSpPr>
          <p:cNvPr id="3" name="Content Placeholder 2">
            <a:extLst>
              <a:ext uri="{FF2B5EF4-FFF2-40B4-BE49-F238E27FC236}">
                <a16:creationId xmlns:a16="http://schemas.microsoft.com/office/drawing/2014/main" id="{FFAD7D12-D095-1D5A-2FDD-2666C4319120}"/>
              </a:ext>
            </a:extLst>
          </p:cNvPr>
          <p:cNvSpPr>
            <a:spLocks noGrp="1"/>
          </p:cNvSpPr>
          <p:nvPr>
            <p:ph idx="1"/>
          </p:nvPr>
        </p:nvSpPr>
        <p:spPr>
          <a:xfrm>
            <a:off x="320564" y="1708981"/>
            <a:ext cx="8028751" cy="4708121"/>
          </a:xfrm>
        </p:spPr>
        <p:txBody>
          <a:bodyPr anchor="ctr">
            <a:normAutofit/>
          </a:bodyPr>
          <a:lstStyle/>
          <a:p>
            <a:pPr algn="just"/>
            <a:r>
              <a:rPr lang="en-US" sz="2200"/>
              <a:t>Wrapper methods use search strategies to determine the optimal feature subset, including:</a:t>
            </a:r>
            <a:endParaRPr lang="en-US" sz="2200">
              <a:ea typeface="Calibri"/>
              <a:cs typeface="Calibri"/>
            </a:endParaRPr>
          </a:p>
          <a:p>
            <a:pPr algn="just"/>
            <a:r>
              <a:rPr lang="en-US" sz="2200" b="1"/>
              <a:t>Forward Selection: </a:t>
            </a:r>
            <a:endParaRPr lang="en-US" sz="2200" b="1">
              <a:ea typeface="Calibri"/>
              <a:cs typeface="Calibri"/>
            </a:endParaRPr>
          </a:p>
          <a:p>
            <a:pPr lvl="1" algn="just"/>
            <a:r>
              <a:rPr lang="en-US" sz="2200"/>
              <a:t>Starts with an empty set of features and adds them one by one, evaluating model performance at each step. </a:t>
            </a:r>
            <a:endParaRPr lang="en-US" sz="2200">
              <a:ea typeface="Calibri"/>
              <a:cs typeface="Calibri"/>
            </a:endParaRPr>
          </a:p>
          <a:p>
            <a:pPr lvl="1" algn="just"/>
            <a:r>
              <a:rPr lang="en-US" sz="2200"/>
              <a:t>The process typically starts with a feature that has the strongest individual predictive power. </a:t>
            </a:r>
            <a:endParaRPr lang="en-US" sz="2200">
              <a:ea typeface="Calibri"/>
              <a:cs typeface="Calibri"/>
            </a:endParaRPr>
          </a:p>
          <a:p>
            <a:pPr lvl="1" algn="just"/>
            <a:r>
              <a:rPr lang="en-US" sz="2200"/>
              <a:t>It assesses how adding this feature improves model performance. </a:t>
            </a:r>
            <a:endParaRPr lang="en-US" sz="2200">
              <a:ea typeface="Calibri"/>
              <a:cs typeface="Calibri"/>
            </a:endParaRPr>
          </a:p>
          <a:p>
            <a:pPr lvl="1" algn="just"/>
            <a:r>
              <a:rPr lang="en-US" sz="2200"/>
              <a:t>If performance improves, the feature is retained, and the search continues by adding another feature.</a:t>
            </a:r>
            <a:endParaRPr lang="en-US" sz="2200">
              <a:ea typeface="Calibri"/>
              <a:cs typeface="Calibri"/>
            </a:endParaRPr>
          </a:p>
        </p:txBody>
      </p:sp>
      <p:sp>
        <p:nvSpPr>
          <p:cNvPr id="4" name="Footer Placeholder 3">
            <a:extLst>
              <a:ext uri="{FF2B5EF4-FFF2-40B4-BE49-F238E27FC236}">
                <a16:creationId xmlns:a16="http://schemas.microsoft.com/office/drawing/2014/main" id="{77652CEC-6C70-9587-4CA6-0E2CCD052FFF}"/>
              </a:ext>
            </a:extLst>
          </p:cNvPr>
          <p:cNvSpPr>
            <a:spLocks noGrp="1"/>
          </p:cNvSpPr>
          <p:nvPr>
            <p:ph type="ftr" sz="quarter" idx="11"/>
          </p:nvPr>
        </p:nvSpPr>
        <p:spPr/>
        <p:txBody>
          <a:bodyPr/>
          <a:lstStyle/>
          <a:p>
            <a:r>
              <a:rPr lang="en-US"/>
              <a:t>Feature Engineering</a:t>
            </a:r>
          </a:p>
        </p:txBody>
      </p:sp>
      <p:pic>
        <p:nvPicPr>
          <p:cNvPr id="7" name="Picture 6" descr="A diagram of a process&#10;&#10;Description automatically generated">
            <a:extLst>
              <a:ext uri="{FF2B5EF4-FFF2-40B4-BE49-F238E27FC236}">
                <a16:creationId xmlns:a16="http://schemas.microsoft.com/office/drawing/2014/main" id="{265A7655-F837-E7B3-679C-F35DDEBDF2AC}"/>
              </a:ext>
            </a:extLst>
          </p:cNvPr>
          <p:cNvPicPr>
            <a:picLocks noChangeAspect="1"/>
          </p:cNvPicPr>
          <p:nvPr/>
        </p:nvPicPr>
        <p:blipFill>
          <a:blip r:embed="rId2"/>
          <a:stretch>
            <a:fillRect/>
          </a:stretch>
        </p:blipFill>
        <p:spPr>
          <a:xfrm>
            <a:off x="8799898" y="1716216"/>
            <a:ext cx="2858447" cy="5140206"/>
          </a:xfrm>
          <a:prstGeom prst="rect">
            <a:avLst/>
          </a:prstGeom>
        </p:spPr>
      </p:pic>
      <p:sp>
        <p:nvSpPr>
          <p:cNvPr id="13" name="Slide Number Placeholder 12">
            <a:extLst>
              <a:ext uri="{FF2B5EF4-FFF2-40B4-BE49-F238E27FC236}">
                <a16:creationId xmlns:a16="http://schemas.microsoft.com/office/drawing/2014/main" id="{398B065E-FB7C-45CB-A7EF-D7D919F79DFB}"/>
              </a:ext>
            </a:extLst>
          </p:cNvPr>
          <p:cNvSpPr>
            <a:spLocks noGrp="1"/>
          </p:cNvSpPr>
          <p:nvPr>
            <p:ph type="sldNum" sz="quarter" idx="12"/>
          </p:nvPr>
        </p:nvSpPr>
        <p:spPr/>
        <p:txBody>
          <a:bodyPr/>
          <a:lstStyle/>
          <a:p>
            <a:fld id="{8D259167-9571-4437-AC1A-225279748C47}" type="slidenum">
              <a:rPr lang="en-US" smtClean="0"/>
              <a:t>57</a:t>
            </a:fld>
            <a:endParaRPr lang="en-US"/>
          </a:p>
        </p:txBody>
      </p:sp>
    </p:spTree>
    <p:extLst>
      <p:ext uri="{BB962C8B-B14F-4D97-AF65-F5344CB8AC3E}">
        <p14:creationId xmlns:p14="http://schemas.microsoft.com/office/powerpoint/2010/main" val="2964781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0A551A-5C3B-1A87-4C17-B719067907F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Wrapper Methods</a:t>
            </a:r>
          </a:p>
        </p:txBody>
      </p:sp>
      <p:sp>
        <p:nvSpPr>
          <p:cNvPr id="3" name="Content Placeholder 2">
            <a:extLst>
              <a:ext uri="{FF2B5EF4-FFF2-40B4-BE49-F238E27FC236}">
                <a16:creationId xmlns:a16="http://schemas.microsoft.com/office/drawing/2014/main" id="{FFAD7D12-D095-1D5A-2FDD-2666C4319120}"/>
              </a:ext>
            </a:extLst>
          </p:cNvPr>
          <p:cNvSpPr>
            <a:spLocks noGrp="1"/>
          </p:cNvSpPr>
          <p:nvPr>
            <p:ph idx="1"/>
          </p:nvPr>
        </p:nvSpPr>
        <p:spPr>
          <a:xfrm>
            <a:off x="1371599" y="1503947"/>
            <a:ext cx="9724031" cy="4497608"/>
          </a:xfrm>
        </p:spPr>
        <p:txBody>
          <a:bodyPr anchor="ctr">
            <a:normAutofit/>
          </a:bodyPr>
          <a:lstStyle/>
          <a:p>
            <a:r>
              <a:rPr lang="en-US" sz="2200" b="1"/>
              <a:t>Backward Elimination:</a:t>
            </a:r>
            <a:endParaRPr lang="en-US" sz="2200" b="1">
              <a:ea typeface="Calibri"/>
              <a:cs typeface="Calibri"/>
            </a:endParaRPr>
          </a:p>
          <a:p>
            <a:pPr lvl="1"/>
            <a:r>
              <a:rPr lang="en-US" sz="2200"/>
              <a:t>It initiates with all available features </a:t>
            </a:r>
          </a:p>
          <a:p>
            <a:pPr lvl="1"/>
            <a:r>
              <a:rPr lang="en-US" sz="2200"/>
              <a:t>Iteratively removes one feature at a time. </a:t>
            </a:r>
            <a:endParaRPr lang="en-US" sz="2200">
              <a:ea typeface="Calibri"/>
              <a:cs typeface="Calibri"/>
            </a:endParaRPr>
          </a:p>
          <a:p>
            <a:pPr lvl="1"/>
            <a:r>
              <a:rPr lang="en-US" sz="2200"/>
              <a:t>Model performance is evaluated after each feature removal.</a:t>
            </a:r>
            <a:endParaRPr lang="en-US" sz="2200">
              <a:ea typeface="Calibri"/>
              <a:cs typeface="Calibri"/>
            </a:endParaRPr>
          </a:p>
          <a:p>
            <a:pPr lvl="1"/>
            <a:r>
              <a:rPr lang="en-US" sz="2200"/>
              <a:t>Assesses the impact of removing each feature on model performance. </a:t>
            </a:r>
            <a:endParaRPr lang="en-US" sz="2200">
              <a:ea typeface="Calibri"/>
              <a:cs typeface="Calibri"/>
            </a:endParaRPr>
          </a:p>
          <a:p>
            <a:pPr lvl="1"/>
            <a:r>
              <a:rPr lang="en-US" sz="2200"/>
              <a:t>The feature that, when removed, least affects model performance is dropped in each iteration.</a:t>
            </a:r>
            <a:endParaRPr lang="en-US" sz="2200">
              <a:ea typeface="Calibri"/>
              <a:cs typeface="Calibri"/>
            </a:endParaRPr>
          </a:p>
        </p:txBody>
      </p:sp>
      <p:sp>
        <p:nvSpPr>
          <p:cNvPr id="4" name="Footer Placeholder 3">
            <a:extLst>
              <a:ext uri="{FF2B5EF4-FFF2-40B4-BE49-F238E27FC236}">
                <a16:creationId xmlns:a16="http://schemas.microsoft.com/office/drawing/2014/main" id="{535C1822-9BA9-3AB5-FF37-B83527F91BF8}"/>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37818C5D-384F-4249-D214-00A6EA63509A}"/>
              </a:ext>
            </a:extLst>
          </p:cNvPr>
          <p:cNvSpPr>
            <a:spLocks noGrp="1"/>
          </p:cNvSpPr>
          <p:nvPr>
            <p:ph type="sldNum" sz="quarter" idx="12"/>
          </p:nvPr>
        </p:nvSpPr>
        <p:spPr/>
        <p:txBody>
          <a:bodyPr/>
          <a:lstStyle/>
          <a:p>
            <a:fld id="{8D259167-9571-4437-AC1A-225279748C47}" type="slidenum">
              <a:rPr lang="en-US" smtClean="0"/>
              <a:t>58</a:t>
            </a:fld>
            <a:endParaRPr lang="en-US"/>
          </a:p>
        </p:txBody>
      </p:sp>
    </p:spTree>
    <p:extLst>
      <p:ext uri="{BB962C8B-B14F-4D97-AF65-F5344CB8AC3E}">
        <p14:creationId xmlns:p14="http://schemas.microsoft.com/office/powerpoint/2010/main" val="20598699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1A87-4CF3-8850-0B14-0C9A2C50B492}"/>
              </a:ext>
            </a:extLst>
          </p:cNvPr>
          <p:cNvSpPr>
            <a:spLocks noGrp="1"/>
          </p:cNvSpPr>
          <p:nvPr>
            <p:ph type="title"/>
          </p:nvPr>
        </p:nvSpPr>
        <p:spPr/>
        <p:txBody>
          <a:bodyPr/>
          <a:lstStyle/>
          <a:p>
            <a:r>
              <a:rPr lang="en-US"/>
              <a:t>Wrapper Methods</a:t>
            </a:r>
          </a:p>
        </p:txBody>
      </p:sp>
      <p:graphicFrame>
        <p:nvGraphicFramePr>
          <p:cNvPr id="23" name="Content Placeholder 2">
            <a:extLst>
              <a:ext uri="{FF2B5EF4-FFF2-40B4-BE49-F238E27FC236}">
                <a16:creationId xmlns:a16="http://schemas.microsoft.com/office/drawing/2014/main" id="{9B11C6A1-02E7-181A-5811-24E1AD59F9C5}"/>
              </a:ext>
            </a:extLst>
          </p:cNvPr>
          <p:cNvGraphicFramePr>
            <a:graphicFrameLocks noGrp="1"/>
          </p:cNvGraphicFramePr>
          <p:nvPr>
            <p:ph idx="1"/>
            <p:extLst>
              <p:ext uri="{D42A27DB-BD31-4B8C-83A1-F6EECF244321}">
                <p14:modId xmlns:p14="http://schemas.microsoft.com/office/powerpoint/2010/main" val="1242939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6BEA80C-D905-D442-C7BF-2E5BF4C7293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76BE8757-2594-3869-E88A-AECEB866FFA1}"/>
              </a:ext>
            </a:extLst>
          </p:cNvPr>
          <p:cNvSpPr>
            <a:spLocks noGrp="1"/>
          </p:cNvSpPr>
          <p:nvPr>
            <p:ph type="sldNum" sz="quarter" idx="12"/>
          </p:nvPr>
        </p:nvSpPr>
        <p:spPr/>
        <p:txBody>
          <a:bodyPr/>
          <a:lstStyle/>
          <a:p>
            <a:fld id="{8D259167-9571-4437-AC1A-225279748C47}" type="slidenum">
              <a:rPr lang="en-US" smtClean="0"/>
              <a:t>59</a:t>
            </a:fld>
            <a:endParaRPr lang="en-US"/>
          </a:p>
        </p:txBody>
      </p:sp>
    </p:spTree>
    <p:extLst>
      <p:ext uri="{BB962C8B-B14F-4D97-AF65-F5344CB8AC3E}">
        <p14:creationId xmlns:p14="http://schemas.microsoft.com/office/powerpoint/2010/main" val="351107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57F3F-96F0-8353-C9EC-061AAC5D206D}"/>
              </a:ext>
            </a:extLst>
          </p:cNvPr>
          <p:cNvSpPr>
            <a:spLocks noGrp="1"/>
          </p:cNvSpPr>
          <p:nvPr>
            <p:ph type="title"/>
          </p:nvPr>
        </p:nvSpPr>
        <p:spPr>
          <a:xfrm>
            <a:off x="1008184" y="174032"/>
            <a:ext cx="10175631" cy="1111843"/>
          </a:xfrm>
        </p:spPr>
        <p:txBody>
          <a:bodyPr anchor="ctr">
            <a:normAutofit/>
          </a:bodyPr>
          <a:lstStyle/>
          <a:p>
            <a:pPr algn="ctr"/>
            <a:r>
              <a:rPr lang="en-US" sz="4000"/>
              <a:t>Introduction</a:t>
            </a:r>
          </a:p>
        </p:txBody>
      </p:sp>
      <p:sp>
        <p:nvSpPr>
          <p:cNvPr id="3" name="Content Placeholder 2">
            <a:extLst>
              <a:ext uri="{FF2B5EF4-FFF2-40B4-BE49-F238E27FC236}">
                <a16:creationId xmlns:a16="http://schemas.microsoft.com/office/drawing/2014/main" id="{9474997A-440F-D2DF-9521-06F79EEB3EC0}"/>
              </a:ext>
            </a:extLst>
          </p:cNvPr>
          <p:cNvSpPr>
            <a:spLocks noGrp="1"/>
          </p:cNvSpPr>
          <p:nvPr>
            <p:ph idx="1"/>
          </p:nvPr>
        </p:nvSpPr>
        <p:spPr>
          <a:xfrm>
            <a:off x="366500" y="1456208"/>
            <a:ext cx="11712998" cy="767904"/>
          </a:xfrm>
        </p:spPr>
        <p:txBody>
          <a:bodyPr anchor="ctr">
            <a:noAutofit/>
          </a:bodyPr>
          <a:lstStyle/>
          <a:p>
            <a:pPr marL="0" indent="0" algn="ctr">
              <a:lnSpc>
                <a:spcPct val="120000"/>
              </a:lnSpc>
              <a:buNone/>
            </a:pPr>
            <a:r>
              <a:rPr lang="en-US" sz="2300">
                <a:latin typeface="Calibri Light"/>
                <a:ea typeface="Calibri Light"/>
                <a:cs typeface="Calibri Light"/>
              </a:rPr>
              <a:t>Feature engineering is a fundamental concept in machine learning. </a:t>
            </a:r>
          </a:p>
          <a:p>
            <a:pPr marL="0" indent="0" algn="ctr">
              <a:lnSpc>
                <a:spcPct val="120000"/>
              </a:lnSpc>
              <a:buNone/>
            </a:pPr>
            <a:r>
              <a:rPr lang="en-US" sz="2300">
                <a:latin typeface="Calibri Light"/>
                <a:ea typeface="Calibri Light"/>
                <a:cs typeface="Calibri Light"/>
              </a:rPr>
              <a:t>It involves the process of creating, selecting, and transforming features from raw data to enhance the performance of machine learning models.</a:t>
            </a:r>
          </a:p>
        </p:txBody>
      </p:sp>
      <p:pic>
        <p:nvPicPr>
          <p:cNvPr id="1028" name="Picture 4" descr="Feature Engineering for Machine Learning">
            <a:extLst>
              <a:ext uri="{FF2B5EF4-FFF2-40B4-BE49-F238E27FC236}">
                <a16:creationId xmlns:a16="http://schemas.microsoft.com/office/drawing/2014/main" id="{BFF864B9-74FC-F67D-C53D-4810C93CA1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00778" y="2789854"/>
            <a:ext cx="8584348" cy="31299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DFC05F5-F0FC-4C20-F9E6-FE6B1F1ABB2E}"/>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BA2266FF-9156-2C41-2A07-5049988AF005}"/>
              </a:ext>
            </a:extLst>
          </p:cNvPr>
          <p:cNvSpPr>
            <a:spLocks noGrp="1"/>
          </p:cNvSpPr>
          <p:nvPr>
            <p:ph type="sldNum" sz="quarter" idx="12"/>
          </p:nvPr>
        </p:nvSpPr>
        <p:spPr/>
        <p:txBody>
          <a:bodyPr/>
          <a:lstStyle/>
          <a:p>
            <a:fld id="{8D259167-9571-4437-AC1A-225279748C47}" type="slidenum">
              <a:rPr lang="en-US" smtClean="0"/>
              <a:t>6</a:t>
            </a:fld>
            <a:endParaRPr lang="en-US"/>
          </a:p>
        </p:txBody>
      </p:sp>
    </p:spTree>
    <p:extLst>
      <p:ext uri="{BB962C8B-B14F-4D97-AF65-F5344CB8AC3E}">
        <p14:creationId xmlns:p14="http://schemas.microsoft.com/office/powerpoint/2010/main" val="2081629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60F80-3A08-7553-51E9-9ED6D7D80B13}"/>
              </a:ext>
            </a:extLst>
          </p:cNvPr>
          <p:cNvSpPr>
            <a:spLocks noGrp="1"/>
          </p:cNvSpPr>
          <p:nvPr>
            <p:ph type="title"/>
          </p:nvPr>
        </p:nvSpPr>
        <p:spPr>
          <a:xfrm>
            <a:off x="1137034" y="603622"/>
            <a:ext cx="5323531" cy="1330843"/>
          </a:xfrm>
        </p:spPr>
        <p:txBody>
          <a:bodyPr>
            <a:normAutofit/>
          </a:bodyPr>
          <a:lstStyle/>
          <a:p>
            <a:r>
              <a:rPr lang="en-US"/>
              <a:t>Embedded Methods</a:t>
            </a:r>
          </a:p>
        </p:txBody>
      </p:sp>
      <p:sp>
        <p:nvSpPr>
          <p:cNvPr id="3" name="Content Placeholder 2">
            <a:extLst>
              <a:ext uri="{FF2B5EF4-FFF2-40B4-BE49-F238E27FC236}">
                <a16:creationId xmlns:a16="http://schemas.microsoft.com/office/drawing/2014/main" id="{5F6BF253-1248-5452-B021-04F768DC0CDA}"/>
              </a:ext>
            </a:extLst>
          </p:cNvPr>
          <p:cNvSpPr>
            <a:spLocks noGrp="1"/>
          </p:cNvSpPr>
          <p:nvPr>
            <p:ph idx="1"/>
          </p:nvPr>
        </p:nvSpPr>
        <p:spPr>
          <a:xfrm>
            <a:off x="1137034" y="1840832"/>
            <a:ext cx="5485482" cy="4261857"/>
          </a:xfrm>
        </p:spPr>
        <p:txBody>
          <a:bodyPr vert="horz" lIns="91440" tIns="45720" rIns="91440" bIns="45720" rtlCol="0" anchor="t">
            <a:normAutofit/>
          </a:bodyPr>
          <a:lstStyle/>
          <a:p>
            <a:pPr algn="just"/>
            <a:r>
              <a:rPr lang="en-US" sz="2000"/>
              <a:t>Embedded methods are a class of feature selection techniques that integrate feature selection during the model-building process. </a:t>
            </a:r>
          </a:p>
          <a:p>
            <a:pPr algn="just"/>
            <a:r>
              <a:rPr lang="en-US" sz="2000"/>
              <a:t>Embedded methods often rely on regularization techniques. These techniques introduce a penalty term into the model's cost function to control the importance of individual features. Common regularization techniques include:</a:t>
            </a:r>
          </a:p>
          <a:p>
            <a:pPr lvl="1" algn="just"/>
            <a:r>
              <a:rPr lang="en-US" sz="2000" b="1"/>
              <a:t>L1 Regularization (Lasso): </a:t>
            </a:r>
            <a:r>
              <a:rPr lang="en-US" sz="2000"/>
              <a:t>Encourages sparsity by adding the absolute values of feature coefficients to the cost function.</a:t>
            </a:r>
          </a:p>
          <a:p>
            <a:pPr lvl="1" algn="just"/>
            <a:r>
              <a:rPr lang="en-US" sz="2000" b="1"/>
              <a:t>L2 Regularization (Ridge): </a:t>
            </a:r>
            <a:r>
              <a:rPr lang="en-US" sz="2000"/>
              <a:t>Adds the squared values of feature coefficients to the cost function, encouraging a smoother solution.</a:t>
            </a:r>
            <a:endParaRPr lang="en-US" sz="2000">
              <a:ea typeface="Calibri"/>
              <a:cs typeface="Calibri"/>
            </a:endParaRPr>
          </a:p>
        </p:txBody>
      </p:sp>
      <p:sp>
        <p:nvSpPr>
          <p:cNvPr id="21" name="Freeform: Shape 20">
            <a:extLst>
              <a:ext uri="{FF2B5EF4-FFF2-40B4-BE49-F238E27FC236}">
                <a16:creationId xmlns:a16="http://schemas.microsoft.com/office/drawing/2014/main" id="{5C27D684-2832-41BD-AC29-838243B80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3366" y="0"/>
            <a:ext cx="4918634" cy="6858000"/>
          </a:xfrm>
          <a:custGeom>
            <a:avLst/>
            <a:gdLst>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275970 w 4897678"/>
              <a:gd name="connsiteY85" fmla="*/ 206812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265072 w 4897678"/>
              <a:gd name="connsiteY84" fmla="*/ 352797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260447 w 4897678"/>
              <a:gd name="connsiteY83" fmla="*/ 449658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03453 w 4897678"/>
              <a:gd name="connsiteY82" fmla="*/ 554481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0408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79125 w 4897678"/>
              <a:gd name="connsiteY87" fmla="*/ 127605 h 6858000"/>
              <a:gd name="connsiteX88" fmla="*/ 1290126 w 4897678"/>
              <a:gd name="connsiteY88" fmla="*/ 68981 h 6858000"/>
              <a:gd name="connsiteX89" fmla="*/ 1296403 w 4897678"/>
              <a:gd name="connsiteY89" fmla="*/ 57111 h 6858000"/>
              <a:gd name="connsiteX90" fmla="*/ 1319538 w 4897678"/>
              <a:gd name="connsiteY90" fmla="*/ 13130 h 6858000"/>
              <a:gd name="connsiteX91" fmla="*/ 1321253 w 4897678"/>
              <a:gd name="connsiteY91"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279582 w 4897678"/>
              <a:gd name="connsiteY86" fmla="*/ 140400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296403 w 4897678"/>
              <a:gd name="connsiteY88" fmla="*/ 57111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290126 w 4897678"/>
              <a:gd name="connsiteY87" fmla="*/ 6898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321253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321253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319538 w 4897678"/>
              <a:gd name="connsiteY89" fmla="*/ 13130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49802 w 4897678"/>
              <a:gd name="connsiteY83" fmla="*/ 431787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384212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790693 w 4897678"/>
              <a:gd name="connsiteY39" fmla="*/ 5023013 h 6858000"/>
              <a:gd name="connsiteX40" fmla="*/ 916267 w 4897678"/>
              <a:gd name="connsiteY40" fmla="*/ 4639226 h 6858000"/>
              <a:gd name="connsiteX41" fmla="*/ 960970 w 4897678"/>
              <a:gd name="connsiteY41" fmla="*/ 4458968 h 6858000"/>
              <a:gd name="connsiteX42" fmla="*/ 974467 w 4897678"/>
              <a:gd name="connsiteY42" fmla="*/ 4400454 h 6858000"/>
              <a:gd name="connsiteX43" fmla="*/ 1019252 w 4897678"/>
              <a:gd name="connsiteY43" fmla="*/ 4326337 h 6858000"/>
              <a:gd name="connsiteX44" fmla="*/ 1097435 w 4897678"/>
              <a:gd name="connsiteY44" fmla="*/ 4004432 h 6858000"/>
              <a:gd name="connsiteX45" fmla="*/ 1115477 w 4897678"/>
              <a:gd name="connsiteY45" fmla="*/ 3887430 h 6858000"/>
              <a:gd name="connsiteX46" fmla="*/ 1129980 w 4897678"/>
              <a:gd name="connsiteY46" fmla="*/ 3841018 h 6858000"/>
              <a:gd name="connsiteX47" fmla="*/ 1128054 w 4897678"/>
              <a:gd name="connsiteY47" fmla="*/ 3833633 h 6858000"/>
              <a:gd name="connsiteX48" fmla="*/ 1144766 w 4897678"/>
              <a:gd name="connsiteY48" fmla="*/ 3703595 h 6858000"/>
              <a:gd name="connsiteX49" fmla="*/ 1146269 w 4897678"/>
              <a:gd name="connsiteY49" fmla="*/ 3675779 h 6858000"/>
              <a:gd name="connsiteX50" fmla="*/ 1145250 w 4897678"/>
              <a:gd name="connsiteY50" fmla="*/ 3673177 h 6858000"/>
              <a:gd name="connsiteX51" fmla="*/ 1145144 w 4897678"/>
              <a:gd name="connsiteY51" fmla="*/ 3399727 h 6858000"/>
              <a:gd name="connsiteX52" fmla="*/ 1153102 w 4897678"/>
              <a:gd name="connsiteY52" fmla="*/ 3022588 h 6858000"/>
              <a:gd name="connsiteX53" fmla="*/ 1187493 w 4897678"/>
              <a:gd name="connsiteY53" fmla="*/ 2780324 h 6858000"/>
              <a:gd name="connsiteX54" fmla="*/ 1174471 w 4897678"/>
              <a:gd name="connsiteY54" fmla="*/ 2636046 h 6858000"/>
              <a:gd name="connsiteX55" fmla="*/ 1173030 w 4897678"/>
              <a:gd name="connsiteY55" fmla="*/ 2517573 h 6858000"/>
              <a:gd name="connsiteX56" fmla="*/ 1179971 w 4897678"/>
              <a:gd name="connsiteY56" fmla="*/ 2259305 h 6858000"/>
              <a:gd name="connsiteX57" fmla="*/ 1180091 w 4897678"/>
              <a:gd name="connsiteY57" fmla="*/ 2154737 h 6858000"/>
              <a:gd name="connsiteX58" fmla="*/ 1173497 w 4897678"/>
              <a:gd name="connsiteY58" fmla="*/ 2118139 h 6858000"/>
              <a:gd name="connsiteX59" fmla="*/ 1168754 w 4897678"/>
              <a:gd name="connsiteY59" fmla="*/ 2064932 h 6858000"/>
              <a:gd name="connsiteX60" fmla="*/ 1175360 w 4897678"/>
              <a:gd name="connsiteY60" fmla="*/ 2031780 h 6858000"/>
              <a:gd name="connsiteX61" fmla="*/ 1175420 w 4897678"/>
              <a:gd name="connsiteY61" fmla="*/ 2025741 h 6858000"/>
              <a:gd name="connsiteX62" fmla="*/ 1192392 w 4897678"/>
              <a:gd name="connsiteY62" fmla="*/ 1985855 h 6858000"/>
              <a:gd name="connsiteX63" fmla="*/ 1240537 w 4897678"/>
              <a:gd name="connsiteY63" fmla="*/ 1810891 h 6858000"/>
              <a:gd name="connsiteX64" fmla="*/ 1262324 w 4897678"/>
              <a:gd name="connsiteY64" fmla="*/ 1680343 h 6858000"/>
              <a:gd name="connsiteX65" fmla="*/ 1264475 w 4897678"/>
              <a:gd name="connsiteY65" fmla="*/ 1634781 h 6858000"/>
              <a:gd name="connsiteX66" fmla="*/ 1268425 w 4897678"/>
              <a:gd name="connsiteY66" fmla="*/ 1558391 h 6858000"/>
              <a:gd name="connsiteX67" fmla="*/ 1263100 w 4897678"/>
              <a:gd name="connsiteY67" fmla="*/ 1489998 h 6858000"/>
              <a:gd name="connsiteX68" fmla="*/ 1286195 w 4897678"/>
              <a:gd name="connsiteY68" fmla="*/ 1421105 h 6858000"/>
              <a:gd name="connsiteX69" fmla="*/ 1298315 w 4897678"/>
              <a:gd name="connsiteY69" fmla="*/ 1361656 h 6858000"/>
              <a:gd name="connsiteX70" fmla="*/ 1294008 w 4897678"/>
              <a:gd name="connsiteY70" fmla="*/ 1357170 h 6858000"/>
              <a:gd name="connsiteX71" fmla="*/ 1295031 w 4897678"/>
              <a:gd name="connsiteY71" fmla="*/ 1349556 h 6858000"/>
              <a:gd name="connsiteX72" fmla="*/ 1301170 w 4897678"/>
              <a:gd name="connsiteY72" fmla="*/ 1345177 h 6858000"/>
              <a:gd name="connsiteX73" fmla="*/ 1337115 w 4897678"/>
              <a:gd name="connsiteY73" fmla="*/ 1249089 h 6858000"/>
              <a:gd name="connsiteX74" fmla="*/ 1335308 w 4897678"/>
              <a:gd name="connsiteY74" fmla="*/ 1164961 h 6858000"/>
              <a:gd name="connsiteX75" fmla="*/ 1365049 w 4897678"/>
              <a:gd name="connsiteY75" fmla="*/ 1102487 h 6858000"/>
              <a:gd name="connsiteX76" fmla="*/ 1380977 w 4897678"/>
              <a:gd name="connsiteY76" fmla="*/ 1051638 h 6858000"/>
              <a:gd name="connsiteX77" fmla="*/ 1360650 w 4897678"/>
              <a:gd name="connsiteY77" fmla="*/ 950605 h 6858000"/>
              <a:gd name="connsiteX78" fmla="*/ 1321700 w 4897678"/>
              <a:gd name="connsiteY78" fmla="*/ 890133 h 6858000"/>
              <a:gd name="connsiteX79" fmla="*/ 1306943 w 4897678"/>
              <a:gd name="connsiteY79" fmla="*/ 779617 h 6858000"/>
              <a:gd name="connsiteX80" fmla="*/ 1304115 w 4897678"/>
              <a:gd name="connsiteY80" fmla="*/ 737583 h 6858000"/>
              <a:gd name="connsiteX81" fmla="*/ 1363659 w 4897678"/>
              <a:gd name="connsiteY81" fmla="*/ 600848 h 6858000"/>
              <a:gd name="connsiteX82" fmla="*/ 1357066 w 4897678"/>
              <a:gd name="connsiteY82" fmla="*/ 530653 h 6858000"/>
              <a:gd name="connsiteX83" fmla="*/ 1373630 w 4897678"/>
              <a:gd name="connsiteY83" fmla="*/ 455615 h 6858000"/>
              <a:gd name="connsiteX84" fmla="*/ 1413997 w 4897678"/>
              <a:gd name="connsiteY84" fmla="*/ 334926 h 6858000"/>
              <a:gd name="connsiteX85" fmla="*/ 1442766 w 4897678"/>
              <a:gd name="connsiteY85" fmla="*/ 236597 h 6858000"/>
              <a:gd name="connsiteX86" fmla="*/ 1470206 w 4897678"/>
              <a:gd name="connsiteY86" fmla="*/ 182099 h 6858000"/>
              <a:gd name="connsiteX87" fmla="*/ 1462879 w 4897678"/>
              <a:gd name="connsiteY87" fmla="*/ 128551 h 6858000"/>
              <a:gd name="connsiteX88" fmla="*/ 1481070 w 4897678"/>
              <a:gd name="connsiteY88" fmla="*/ 69025 h 6858000"/>
              <a:gd name="connsiteX89" fmla="*/ 1504205 w 4897678"/>
              <a:gd name="connsiteY89" fmla="*/ 42915 h 6858000"/>
              <a:gd name="connsiteX90" fmla="*/ 1553576 w 4897678"/>
              <a:gd name="connsiteY90"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525372 w 4897678"/>
              <a:gd name="connsiteY37" fmla="*/ 4949987 h 6858000"/>
              <a:gd name="connsiteX38" fmla="*/ 779657 w 4897678"/>
              <a:gd name="connsiteY38" fmla="*/ 5057680 h 6858000"/>
              <a:gd name="connsiteX39" fmla="*/ 916267 w 4897678"/>
              <a:gd name="connsiteY39" fmla="*/ 4639226 h 6858000"/>
              <a:gd name="connsiteX40" fmla="*/ 960970 w 4897678"/>
              <a:gd name="connsiteY40" fmla="*/ 4458968 h 6858000"/>
              <a:gd name="connsiteX41" fmla="*/ 974467 w 4897678"/>
              <a:gd name="connsiteY41" fmla="*/ 4400454 h 6858000"/>
              <a:gd name="connsiteX42" fmla="*/ 1019252 w 4897678"/>
              <a:gd name="connsiteY42" fmla="*/ 4326337 h 6858000"/>
              <a:gd name="connsiteX43" fmla="*/ 1097435 w 4897678"/>
              <a:gd name="connsiteY43" fmla="*/ 4004432 h 6858000"/>
              <a:gd name="connsiteX44" fmla="*/ 1115477 w 4897678"/>
              <a:gd name="connsiteY44" fmla="*/ 3887430 h 6858000"/>
              <a:gd name="connsiteX45" fmla="*/ 1129980 w 4897678"/>
              <a:gd name="connsiteY45" fmla="*/ 3841018 h 6858000"/>
              <a:gd name="connsiteX46" fmla="*/ 1128054 w 4897678"/>
              <a:gd name="connsiteY46" fmla="*/ 3833633 h 6858000"/>
              <a:gd name="connsiteX47" fmla="*/ 1144766 w 4897678"/>
              <a:gd name="connsiteY47" fmla="*/ 3703595 h 6858000"/>
              <a:gd name="connsiteX48" fmla="*/ 1146269 w 4897678"/>
              <a:gd name="connsiteY48" fmla="*/ 3675779 h 6858000"/>
              <a:gd name="connsiteX49" fmla="*/ 1145250 w 4897678"/>
              <a:gd name="connsiteY49" fmla="*/ 3673177 h 6858000"/>
              <a:gd name="connsiteX50" fmla="*/ 1145144 w 4897678"/>
              <a:gd name="connsiteY50" fmla="*/ 3399727 h 6858000"/>
              <a:gd name="connsiteX51" fmla="*/ 1153102 w 4897678"/>
              <a:gd name="connsiteY51" fmla="*/ 3022588 h 6858000"/>
              <a:gd name="connsiteX52" fmla="*/ 1187493 w 4897678"/>
              <a:gd name="connsiteY52" fmla="*/ 2780324 h 6858000"/>
              <a:gd name="connsiteX53" fmla="*/ 1174471 w 4897678"/>
              <a:gd name="connsiteY53" fmla="*/ 2636046 h 6858000"/>
              <a:gd name="connsiteX54" fmla="*/ 1173030 w 4897678"/>
              <a:gd name="connsiteY54" fmla="*/ 2517573 h 6858000"/>
              <a:gd name="connsiteX55" fmla="*/ 1179971 w 4897678"/>
              <a:gd name="connsiteY55" fmla="*/ 2259305 h 6858000"/>
              <a:gd name="connsiteX56" fmla="*/ 1180091 w 4897678"/>
              <a:gd name="connsiteY56" fmla="*/ 2154737 h 6858000"/>
              <a:gd name="connsiteX57" fmla="*/ 1173497 w 4897678"/>
              <a:gd name="connsiteY57" fmla="*/ 2118139 h 6858000"/>
              <a:gd name="connsiteX58" fmla="*/ 1168754 w 4897678"/>
              <a:gd name="connsiteY58" fmla="*/ 2064932 h 6858000"/>
              <a:gd name="connsiteX59" fmla="*/ 1175360 w 4897678"/>
              <a:gd name="connsiteY59" fmla="*/ 2031780 h 6858000"/>
              <a:gd name="connsiteX60" fmla="*/ 1175420 w 4897678"/>
              <a:gd name="connsiteY60" fmla="*/ 2025741 h 6858000"/>
              <a:gd name="connsiteX61" fmla="*/ 1192392 w 4897678"/>
              <a:gd name="connsiteY61" fmla="*/ 1985855 h 6858000"/>
              <a:gd name="connsiteX62" fmla="*/ 1240537 w 4897678"/>
              <a:gd name="connsiteY62" fmla="*/ 1810891 h 6858000"/>
              <a:gd name="connsiteX63" fmla="*/ 1262324 w 4897678"/>
              <a:gd name="connsiteY63" fmla="*/ 1680343 h 6858000"/>
              <a:gd name="connsiteX64" fmla="*/ 1264475 w 4897678"/>
              <a:gd name="connsiteY64" fmla="*/ 1634781 h 6858000"/>
              <a:gd name="connsiteX65" fmla="*/ 1268425 w 4897678"/>
              <a:gd name="connsiteY65" fmla="*/ 1558391 h 6858000"/>
              <a:gd name="connsiteX66" fmla="*/ 1263100 w 4897678"/>
              <a:gd name="connsiteY66" fmla="*/ 1489998 h 6858000"/>
              <a:gd name="connsiteX67" fmla="*/ 1286195 w 4897678"/>
              <a:gd name="connsiteY67" fmla="*/ 1421105 h 6858000"/>
              <a:gd name="connsiteX68" fmla="*/ 1298315 w 4897678"/>
              <a:gd name="connsiteY68" fmla="*/ 1361656 h 6858000"/>
              <a:gd name="connsiteX69" fmla="*/ 1294008 w 4897678"/>
              <a:gd name="connsiteY69" fmla="*/ 1357170 h 6858000"/>
              <a:gd name="connsiteX70" fmla="*/ 1295031 w 4897678"/>
              <a:gd name="connsiteY70" fmla="*/ 1349556 h 6858000"/>
              <a:gd name="connsiteX71" fmla="*/ 1301170 w 4897678"/>
              <a:gd name="connsiteY71" fmla="*/ 1345177 h 6858000"/>
              <a:gd name="connsiteX72" fmla="*/ 1337115 w 4897678"/>
              <a:gd name="connsiteY72" fmla="*/ 1249089 h 6858000"/>
              <a:gd name="connsiteX73" fmla="*/ 1335308 w 4897678"/>
              <a:gd name="connsiteY73" fmla="*/ 1164961 h 6858000"/>
              <a:gd name="connsiteX74" fmla="*/ 1365049 w 4897678"/>
              <a:gd name="connsiteY74" fmla="*/ 1102487 h 6858000"/>
              <a:gd name="connsiteX75" fmla="*/ 1380977 w 4897678"/>
              <a:gd name="connsiteY75" fmla="*/ 1051638 h 6858000"/>
              <a:gd name="connsiteX76" fmla="*/ 1360650 w 4897678"/>
              <a:gd name="connsiteY76" fmla="*/ 950605 h 6858000"/>
              <a:gd name="connsiteX77" fmla="*/ 1321700 w 4897678"/>
              <a:gd name="connsiteY77" fmla="*/ 890133 h 6858000"/>
              <a:gd name="connsiteX78" fmla="*/ 1306943 w 4897678"/>
              <a:gd name="connsiteY78" fmla="*/ 779617 h 6858000"/>
              <a:gd name="connsiteX79" fmla="*/ 1304115 w 4897678"/>
              <a:gd name="connsiteY79" fmla="*/ 737583 h 6858000"/>
              <a:gd name="connsiteX80" fmla="*/ 1363659 w 4897678"/>
              <a:gd name="connsiteY80" fmla="*/ 600848 h 6858000"/>
              <a:gd name="connsiteX81" fmla="*/ 1357066 w 4897678"/>
              <a:gd name="connsiteY81" fmla="*/ 530653 h 6858000"/>
              <a:gd name="connsiteX82" fmla="*/ 1373630 w 4897678"/>
              <a:gd name="connsiteY82" fmla="*/ 455615 h 6858000"/>
              <a:gd name="connsiteX83" fmla="*/ 1413997 w 4897678"/>
              <a:gd name="connsiteY83" fmla="*/ 334926 h 6858000"/>
              <a:gd name="connsiteX84" fmla="*/ 1442766 w 4897678"/>
              <a:gd name="connsiteY84" fmla="*/ 236597 h 6858000"/>
              <a:gd name="connsiteX85" fmla="*/ 1470206 w 4897678"/>
              <a:gd name="connsiteY85" fmla="*/ 182099 h 6858000"/>
              <a:gd name="connsiteX86" fmla="*/ 1462879 w 4897678"/>
              <a:gd name="connsiteY86" fmla="*/ 128551 h 6858000"/>
              <a:gd name="connsiteX87" fmla="*/ 1481070 w 4897678"/>
              <a:gd name="connsiteY87" fmla="*/ 69025 h 6858000"/>
              <a:gd name="connsiteX88" fmla="*/ 1504205 w 4897678"/>
              <a:gd name="connsiteY88" fmla="*/ 42915 h 6858000"/>
              <a:gd name="connsiteX89" fmla="*/ 1553576 w 4897678"/>
              <a:gd name="connsiteY89"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779657 w 4897678"/>
              <a:gd name="connsiteY37" fmla="*/ 5057680 h 6858000"/>
              <a:gd name="connsiteX38" fmla="*/ 916267 w 4897678"/>
              <a:gd name="connsiteY38" fmla="*/ 4639226 h 6858000"/>
              <a:gd name="connsiteX39" fmla="*/ 960970 w 4897678"/>
              <a:gd name="connsiteY39" fmla="*/ 4458968 h 6858000"/>
              <a:gd name="connsiteX40" fmla="*/ 974467 w 4897678"/>
              <a:gd name="connsiteY40" fmla="*/ 4400454 h 6858000"/>
              <a:gd name="connsiteX41" fmla="*/ 1019252 w 4897678"/>
              <a:gd name="connsiteY41" fmla="*/ 4326337 h 6858000"/>
              <a:gd name="connsiteX42" fmla="*/ 1097435 w 4897678"/>
              <a:gd name="connsiteY42" fmla="*/ 4004432 h 6858000"/>
              <a:gd name="connsiteX43" fmla="*/ 1115477 w 4897678"/>
              <a:gd name="connsiteY43" fmla="*/ 3887430 h 6858000"/>
              <a:gd name="connsiteX44" fmla="*/ 1129980 w 4897678"/>
              <a:gd name="connsiteY44" fmla="*/ 3841018 h 6858000"/>
              <a:gd name="connsiteX45" fmla="*/ 1128054 w 4897678"/>
              <a:gd name="connsiteY45" fmla="*/ 3833633 h 6858000"/>
              <a:gd name="connsiteX46" fmla="*/ 1144766 w 4897678"/>
              <a:gd name="connsiteY46" fmla="*/ 3703595 h 6858000"/>
              <a:gd name="connsiteX47" fmla="*/ 1146269 w 4897678"/>
              <a:gd name="connsiteY47" fmla="*/ 3675779 h 6858000"/>
              <a:gd name="connsiteX48" fmla="*/ 1145250 w 4897678"/>
              <a:gd name="connsiteY48" fmla="*/ 3673177 h 6858000"/>
              <a:gd name="connsiteX49" fmla="*/ 1145144 w 4897678"/>
              <a:gd name="connsiteY49" fmla="*/ 3399727 h 6858000"/>
              <a:gd name="connsiteX50" fmla="*/ 1153102 w 4897678"/>
              <a:gd name="connsiteY50" fmla="*/ 3022588 h 6858000"/>
              <a:gd name="connsiteX51" fmla="*/ 1187493 w 4897678"/>
              <a:gd name="connsiteY51" fmla="*/ 2780324 h 6858000"/>
              <a:gd name="connsiteX52" fmla="*/ 1174471 w 4897678"/>
              <a:gd name="connsiteY52" fmla="*/ 2636046 h 6858000"/>
              <a:gd name="connsiteX53" fmla="*/ 1173030 w 4897678"/>
              <a:gd name="connsiteY53" fmla="*/ 2517573 h 6858000"/>
              <a:gd name="connsiteX54" fmla="*/ 1179971 w 4897678"/>
              <a:gd name="connsiteY54" fmla="*/ 2259305 h 6858000"/>
              <a:gd name="connsiteX55" fmla="*/ 1180091 w 4897678"/>
              <a:gd name="connsiteY55" fmla="*/ 2154737 h 6858000"/>
              <a:gd name="connsiteX56" fmla="*/ 1173497 w 4897678"/>
              <a:gd name="connsiteY56" fmla="*/ 2118139 h 6858000"/>
              <a:gd name="connsiteX57" fmla="*/ 1168754 w 4897678"/>
              <a:gd name="connsiteY57" fmla="*/ 2064932 h 6858000"/>
              <a:gd name="connsiteX58" fmla="*/ 1175360 w 4897678"/>
              <a:gd name="connsiteY58" fmla="*/ 2031780 h 6858000"/>
              <a:gd name="connsiteX59" fmla="*/ 1175420 w 4897678"/>
              <a:gd name="connsiteY59" fmla="*/ 2025741 h 6858000"/>
              <a:gd name="connsiteX60" fmla="*/ 1192392 w 4897678"/>
              <a:gd name="connsiteY60" fmla="*/ 1985855 h 6858000"/>
              <a:gd name="connsiteX61" fmla="*/ 1240537 w 4897678"/>
              <a:gd name="connsiteY61" fmla="*/ 1810891 h 6858000"/>
              <a:gd name="connsiteX62" fmla="*/ 1262324 w 4897678"/>
              <a:gd name="connsiteY62" fmla="*/ 1680343 h 6858000"/>
              <a:gd name="connsiteX63" fmla="*/ 1264475 w 4897678"/>
              <a:gd name="connsiteY63" fmla="*/ 1634781 h 6858000"/>
              <a:gd name="connsiteX64" fmla="*/ 1268425 w 4897678"/>
              <a:gd name="connsiteY64" fmla="*/ 1558391 h 6858000"/>
              <a:gd name="connsiteX65" fmla="*/ 1263100 w 4897678"/>
              <a:gd name="connsiteY65" fmla="*/ 1489998 h 6858000"/>
              <a:gd name="connsiteX66" fmla="*/ 1286195 w 4897678"/>
              <a:gd name="connsiteY66" fmla="*/ 1421105 h 6858000"/>
              <a:gd name="connsiteX67" fmla="*/ 1298315 w 4897678"/>
              <a:gd name="connsiteY67" fmla="*/ 1361656 h 6858000"/>
              <a:gd name="connsiteX68" fmla="*/ 1294008 w 4897678"/>
              <a:gd name="connsiteY68" fmla="*/ 1357170 h 6858000"/>
              <a:gd name="connsiteX69" fmla="*/ 1295031 w 4897678"/>
              <a:gd name="connsiteY69" fmla="*/ 1349556 h 6858000"/>
              <a:gd name="connsiteX70" fmla="*/ 1301170 w 4897678"/>
              <a:gd name="connsiteY70" fmla="*/ 1345177 h 6858000"/>
              <a:gd name="connsiteX71" fmla="*/ 1337115 w 4897678"/>
              <a:gd name="connsiteY71" fmla="*/ 1249089 h 6858000"/>
              <a:gd name="connsiteX72" fmla="*/ 1335308 w 4897678"/>
              <a:gd name="connsiteY72" fmla="*/ 1164961 h 6858000"/>
              <a:gd name="connsiteX73" fmla="*/ 1365049 w 4897678"/>
              <a:gd name="connsiteY73" fmla="*/ 1102487 h 6858000"/>
              <a:gd name="connsiteX74" fmla="*/ 1380977 w 4897678"/>
              <a:gd name="connsiteY74" fmla="*/ 1051638 h 6858000"/>
              <a:gd name="connsiteX75" fmla="*/ 1360650 w 4897678"/>
              <a:gd name="connsiteY75" fmla="*/ 950605 h 6858000"/>
              <a:gd name="connsiteX76" fmla="*/ 1321700 w 4897678"/>
              <a:gd name="connsiteY76" fmla="*/ 890133 h 6858000"/>
              <a:gd name="connsiteX77" fmla="*/ 1306943 w 4897678"/>
              <a:gd name="connsiteY77" fmla="*/ 779617 h 6858000"/>
              <a:gd name="connsiteX78" fmla="*/ 1304115 w 4897678"/>
              <a:gd name="connsiteY78" fmla="*/ 737583 h 6858000"/>
              <a:gd name="connsiteX79" fmla="*/ 1363659 w 4897678"/>
              <a:gd name="connsiteY79" fmla="*/ 600848 h 6858000"/>
              <a:gd name="connsiteX80" fmla="*/ 1357066 w 4897678"/>
              <a:gd name="connsiteY80" fmla="*/ 530653 h 6858000"/>
              <a:gd name="connsiteX81" fmla="*/ 1373630 w 4897678"/>
              <a:gd name="connsiteY81" fmla="*/ 455615 h 6858000"/>
              <a:gd name="connsiteX82" fmla="*/ 1413997 w 4897678"/>
              <a:gd name="connsiteY82" fmla="*/ 334926 h 6858000"/>
              <a:gd name="connsiteX83" fmla="*/ 1442766 w 4897678"/>
              <a:gd name="connsiteY83" fmla="*/ 236597 h 6858000"/>
              <a:gd name="connsiteX84" fmla="*/ 1470206 w 4897678"/>
              <a:gd name="connsiteY84" fmla="*/ 182099 h 6858000"/>
              <a:gd name="connsiteX85" fmla="*/ 1462879 w 4897678"/>
              <a:gd name="connsiteY85" fmla="*/ 128551 h 6858000"/>
              <a:gd name="connsiteX86" fmla="*/ 1481070 w 4897678"/>
              <a:gd name="connsiteY86" fmla="*/ 69025 h 6858000"/>
              <a:gd name="connsiteX87" fmla="*/ 1504205 w 4897678"/>
              <a:gd name="connsiteY87" fmla="*/ 42915 h 6858000"/>
              <a:gd name="connsiteX88" fmla="*/ 1553576 w 4897678"/>
              <a:gd name="connsiteY88"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524753 w 4897678"/>
              <a:gd name="connsiteY36" fmla="*/ 4951448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545298 w 4897678"/>
              <a:gd name="connsiteY35" fmla="*/ 4960267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58755 w 4897678"/>
              <a:gd name="connsiteY28" fmla="*/ 5372912 h 6858000"/>
              <a:gd name="connsiteX29" fmla="*/ 376460 w 4897678"/>
              <a:gd name="connsiteY29" fmla="*/ 5308801 h 6858000"/>
              <a:gd name="connsiteX30" fmla="*/ 378745 w 4897678"/>
              <a:gd name="connsiteY30" fmla="*/ 5296204 h 6858000"/>
              <a:gd name="connsiteX31" fmla="*/ 402007 w 4897678"/>
              <a:gd name="connsiteY31" fmla="*/ 5241278 h 6858000"/>
              <a:gd name="connsiteX32" fmla="*/ 410672 w 4897678"/>
              <a:gd name="connsiteY32" fmla="*/ 5231022 h 6858000"/>
              <a:gd name="connsiteX33" fmla="*/ 442663 w 4897678"/>
              <a:gd name="connsiteY33" fmla="*/ 5192994 h 6858000"/>
              <a:gd name="connsiteX34" fmla="*/ 488625 w 4897678"/>
              <a:gd name="connsiteY34" fmla="*/ 5065268 h 6858000"/>
              <a:gd name="connsiteX35" fmla="*/ 604868 w 4897678"/>
              <a:gd name="connsiteY35" fmla="*/ 4966224 h 6858000"/>
              <a:gd name="connsiteX36" fmla="*/ 739205 w 4897678"/>
              <a:gd name="connsiteY36" fmla="*/ 4844222 h 6858000"/>
              <a:gd name="connsiteX37" fmla="*/ 916267 w 4897678"/>
              <a:gd name="connsiteY37" fmla="*/ 4639226 h 6858000"/>
              <a:gd name="connsiteX38" fmla="*/ 960970 w 4897678"/>
              <a:gd name="connsiteY38" fmla="*/ 4458968 h 6858000"/>
              <a:gd name="connsiteX39" fmla="*/ 974467 w 4897678"/>
              <a:gd name="connsiteY39" fmla="*/ 4400454 h 6858000"/>
              <a:gd name="connsiteX40" fmla="*/ 1019252 w 4897678"/>
              <a:gd name="connsiteY40" fmla="*/ 4326337 h 6858000"/>
              <a:gd name="connsiteX41" fmla="*/ 1097435 w 4897678"/>
              <a:gd name="connsiteY41" fmla="*/ 4004432 h 6858000"/>
              <a:gd name="connsiteX42" fmla="*/ 1115477 w 4897678"/>
              <a:gd name="connsiteY42" fmla="*/ 3887430 h 6858000"/>
              <a:gd name="connsiteX43" fmla="*/ 1129980 w 4897678"/>
              <a:gd name="connsiteY43" fmla="*/ 3841018 h 6858000"/>
              <a:gd name="connsiteX44" fmla="*/ 1128054 w 4897678"/>
              <a:gd name="connsiteY44" fmla="*/ 3833633 h 6858000"/>
              <a:gd name="connsiteX45" fmla="*/ 1144766 w 4897678"/>
              <a:gd name="connsiteY45" fmla="*/ 3703595 h 6858000"/>
              <a:gd name="connsiteX46" fmla="*/ 1146269 w 4897678"/>
              <a:gd name="connsiteY46" fmla="*/ 3675779 h 6858000"/>
              <a:gd name="connsiteX47" fmla="*/ 1145250 w 4897678"/>
              <a:gd name="connsiteY47" fmla="*/ 3673177 h 6858000"/>
              <a:gd name="connsiteX48" fmla="*/ 1145144 w 4897678"/>
              <a:gd name="connsiteY48" fmla="*/ 3399727 h 6858000"/>
              <a:gd name="connsiteX49" fmla="*/ 1153102 w 4897678"/>
              <a:gd name="connsiteY49" fmla="*/ 3022588 h 6858000"/>
              <a:gd name="connsiteX50" fmla="*/ 1187493 w 4897678"/>
              <a:gd name="connsiteY50" fmla="*/ 2780324 h 6858000"/>
              <a:gd name="connsiteX51" fmla="*/ 1174471 w 4897678"/>
              <a:gd name="connsiteY51" fmla="*/ 2636046 h 6858000"/>
              <a:gd name="connsiteX52" fmla="*/ 1173030 w 4897678"/>
              <a:gd name="connsiteY52" fmla="*/ 2517573 h 6858000"/>
              <a:gd name="connsiteX53" fmla="*/ 1179971 w 4897678"/>
              <a:gd name="connsiteY53" fmla="*/ 2259305 h 6858000"/>
              <a:gd name="connsiteX54" fmla="*/ 1180091 w 4897678"/>
              <a:gd name="connsiteY54" fmla="*/ 2154737 h 6858000"/>
              <a:gd name="connsiteX55" fmla="*/ 1173497 w 4897678"/>
              <a:gd name="connsiteY55" fmla="*/ 2118139 h 6858000"/>
              <a:gd name="connsiteX56" fmla="*/ 1168754 w 4897678"/>
              <a:gd name="connsiteY56" fmla="*/ 2064932 h 6858000"/>
              <a:gd name="connsiteX57" fmla="*/ 1175360 w 4897678"/>
              <a:gd name="connsiteY57" fmla="*/ 2031780 h 6858000"/>
              <a:gd name="connsiteX58" fmla="*/ 1175420 w 4897678"/>
              <a:gd name="connsiteY58" fmla="*/ 2025741 h 6858000"/>
              <a:gd name="connsiteX59" fmla="*/ 1192392 w 4897678"/>
              <a:gd name="connsiteY59" fmla="*/ 1985855 h 6858000"/>
              <a:gd name="connsiteX60" fmla="*/ 1240537 w 4897678"/>
              <a:gd name="connsiteY60" fmla="*/ 1810891 h 6858000"/>
              <a:gd name="connsiteX61" fmla="*/ 1262324 w 4897678"/>
              <a:gd name="connsiteY61" fmla="*/ 1680343 h 6858000"/>
              <a:gd name="connsiteX62" fmla="*/ 1264475 w 4897678"/>
              <a:gd name="connsiteY62" fmla="*/ 1634781 h 6858000"/>
              <a:gd name="connsiteX63" fmla="*/ 1268425 w 4897678"/>
              <a:gd name="connsiteY63" fmla="*/ 1558391 h 6858000"/>
              <a:gd name="connsiteX64" fmla="*/ 1263100 w 4897678"/>
              <a:gd name="connsiteY64" fmla="*/ 1489998 h 6858000"/>
              <a:gd name="connsiteX65" fmla="*/ 1286195 w 4897678"/>
              <a:gd name="connsiteY65" fmla="*/ 1421105 h 6858000"/>
              <a:gd name="connsiteX66" fmla="*/ 1298315 w 4897678"/>
              <a:gd name="connsiteY66" fmla="*/ 1361656 h 6858000"/>
              <a:gd name="connsiteX67" fmla="*/ 1294008 w 4897678"/>
              <a:gd name="connsiteY67" fmla="*/ 1357170 h 6858000"/>
              <a:gd name="connsiteX68" fmla="*/ 1295031 w 4897678"/>
              <a:gd name="connsiteY68" fmla="*/ 1349556 h 6858000"/>
              <a:gd name="connsiteX69" fmla="*/ 1301170 w 4897678"/>
              <a:gd name="connsiteY69" fmla="*/ 1345177 h 6858000"/>
              <a:gd name="connsiteX70" fmla="*/ 1337115 w 4897678"/>
              <a:gd name="connsiteY70" fmla="*/ 1249089 h 6858000"/>
              <a:gd name="connsiteX71" fmla="*/ 1335308 w 4897678"/>
              <a:gd name="connsiteY71" fmla="*/ 1164961 h 6858000"/>
              <a:gd name="connsiteX72" fmla="*/ 1365049 w 4897678"/>
              <a:gd name="connsiteY72" fmla="*/ 1102487 h 6858000"/>
              <a:gd name="connsiteX73" fmla="*/ 1380977 w 4897678"/>
              <a:gd name="connsiteY73" fmla="*/ 1051638 h 6858000"/>
              <a:gd name="connsiteX74" fmla="*/ 1360650 w 4897678"/>
              <a:gd name="connsiteY74" fmla="*/ 950605 h 6858000"/>
              <a:gd name="connsiteX75" fmla="*/ 1321700 w 4897678"/>
              <a:gd name="connsiteY75" fmla="*/ 890133 h 6858000"/>
              <a:gd name="connsiteX76" fmla="*/ 1306943 w 4897678"/>
              <a:gd name="connsiteY76" fmla="*/ 779617 h 6858000"/>
              <a:gd name="connsiteX77" fmla="*/ 1304115 w 4897678"/>
              <a:gd name="connsiteY77" fmla="*/ 737583 h 6858000"/>
              <a:gd name="connsiteX78" fmla="*/ 1363659 w 4897678"/>
              <a:gd name="connsiteY78" fmla="*/ 600848 h 6858000"/>
              <a:gd name="connsiteX79" fmla="*/ 1357066 w 4897678"/>
              <a:gd name="connsiteY79" fmla="*/ 530653 h 6858000"/>
              <a:gd name="connsiteX80" fmla="*/ 1373630 w 4897678"/>
              <a:gd name="connsiteY80" fmla="*/ 455615 h 6858000"/>
              <a:gd name="connsiteX81" fmla="*/ 1413997 w 4897678"/>
              <a:gd name="connsiteY81" fmla="*/ 334926 h 6858000"/>
              <a:gd name="connsiteX82" fmla="*/ 1442766 w 4897678"/>
              <a:gd name="connsiteY82" fmla="*/ 236597 h 6858000"/>
              <a:gd name="connsiteX83" fmla="*/ 1470206 w 4897678"/>
              <a:gd name="connsiteY83" fmla="*/ 182099 h 6858000"/>
              <a:gd name="connsiteX84" fmla="*/ 1462879 w 4897678"/>
              <a:gd name="connsiteY84" fmla="*/ 128551 h 6858000"/>
              <a:gd name="connsiteX85" fmla="*/ 1481070 w 4897678"/>
              <a:gd name="connsiteY85" fmla="*/ 69025 h 6858000"/>
              <a:gd name="connsiteX86" fmla="*/ 1504205 w 4897678"/>
              <a:gd name="connsiteY86" fmla="*/ 42915 h 6858000"/>
              <a:gd name="connsiteX87" fmla="*/ 1553576 w 4897678"/>
              <a:gd name="connsiteY87"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378745 w 4897678"/>
              <a:gd name="connsiteY29" fmla="*/ 5296204 h 6858000"/>
              <a:gd name="connsiteX30" fmla="*/ 402007 w 4897678"/>
              <a:gd name="connsiteY30" fmla="*/ 5241278 h 6858000"/>
              <a:gd name="connsiteX31" fmla="*/ 410672 w 4897678"/>
              <a:gd name="connsiteY31" fmla="*/ 5231022 h 6858000"/>
              <a:gd name="connsiteX32" fmla="*/ 442663 w 4897678"/>
              <a:gd name="connsiteY32" fmla="*/ 5192994 h 6858000"/>
              <a:gd name="connsiteX33" fmla="*/ 488625 w 4897678"/>
              <a:gd name="connsiteY33" fmla="*/ 5065268 h 6858000"/>
              <a:gd name="connsiteX34" fmla="*/ 604868 w 4897678"/>
              <a:gd name="connsiteY34" fmla="*/ 4966224 h 6858000"/>
              <a:gd name="connsiteX35" fmla="*/ 739205 w 4897678"/>
              <a:gd name="connsiteY35" fmla="*/ 4844222 h 6858000"/>
              <a:gd name="connsiteX36" fmla="*/ 916267 w 4897678"/>
              <a:gd name="connsiteY36" fmla="*/ 4639226 h 6858000"/>
              <a:gd name="connsiteX37" fmla="*/ 960970 w 4897678"/>
              <a:gd name="connsiteY37" fmla="*/ 4458968 h 6858000"/>
              <a:gd name="connsiteX38" fmla="*/ 974467 w 4897678"/>
              <a:gd name="connsiteY38" fmla="*/ 4400454 h 6858000"/>
              <a:gd name="connsiteX39" fmla="*/ 1019252 w 4897678"/>
              <a:gd name="connsiteY39" fmla="*/ 4326337 h 6858000"/>
              <a:gd name="connsiteX40" fmla="*/ 1097435 w 4897678"/>
              <a:gd name="connsiteY40" fmla="*/ 4004432 h 6858000"/>
              <a:gd name="connsiteX41" fmla="*/ 1115477 w 4897678"/>
              <a:gd name="connsiteY41" fmla="*/ 3887430 h 6858000"/>
              <a:gd name="connsiteX42" fmla="*/ 1129980 w 4897678"/>
              <a:gd name="connsiteY42" fmla="*/ 3841018 h 6858000"/>
              <a:gd name="connsiteX43" fmla="*/ 1128054 w 4897678"/>
              <a:gd name="connsiteY43" fmla="*/ 3833633 h 6858000"/>
              <a:gd name="connsiteX44" fmla="*/ 1144766 w 4897678"/>
              <a:gd name="connsiteY44" fmla="*/ 3703595 h 6858000"/>
              <a:gd name="connsiteX45" fmla="*/ 1146269 w 4897678"/>
              <a:gd name="connsiteY45" fmla="*/ 3675779 h 6858000"/>
              <a:gd name="connsiteX46" fmla="*/ 1145250 w 4897678"/>
              <a:gd name="connsiteY46" fmla="*/ 3673177 h 6858000"/>
              <a:gd name="connsiteX47" fmla="*/ 1145144 w 4897678"/>
              <a:gd name="connsiteY47" fmla="*/ 3399727 h 6858000"/>
              <a:gd name="connsiteX48" fmla="*/ 1153102 w 4897678"/>
              <a:gd name="connsiteY48" fmla="*/ 3022588 h 6858000"/>
              <a:gd name="connsiteX49" fmla="*/ 1187493 w 4897678"/>
              <a:gd name="connsiteY49" fmla="*/ 2780324 h 6858000"/>
              <a:gd name="connsiteX50" fmla="*/ 1174471 w 4897678"/>
              <a:gd name="connsiteY50" fmla="*/ 2636046 h 6858000"/>
              <a:gd name="connsiteX51" fmla="*/ 1173030 w 4897678"/>
              <a:gd name="connsiteY51" fmla="*/ 2517573 h 6858000"/>
              <a:gd name="connsiteX52" fmla="*/ 1179971 w 4897678"/>
              <a:gd name="connsiteY52" fmla="*/ 2259305 h 6858000"/>
              <a:gd name="connsiteX53" fmla="*/ 1180091 w 4897678"/>
              <a:gd name="connsiteY53" fmla="*/ 2154737 h 6858000"/>
              <a:gd name="connsiteX54" fmla="*/ 1173497 w 4897678"/>
              <a:gd name="connsiteY54" fmla="*/ 2118139 h 6858000"/>
              <a:gd name="connsiteX55" fmla="*/ 1168754 w 4897678"/>
              <a:gd name="connsiteY55" fmla="*/ 2064932 h 6858000"/>
              <a:gd name="connsiteX56" fmla="*/ 1175360 w 4897678"/>
              <a:gd name="connsiteY56" fmla="*/ 2031780 h 6858000"/>
              <a:gd name="connsiteX57" fmla="*/ 1175420 w 4897678"/>
              <a:gd name="connsiteY57" fmla="*/ 2025741 h 6858000"/>
              <a:gd name="connsiteX58" fmla="*/ 1192392 w 4897678"/>
              <a:gd name="connsiteY58" fmla="*/ 1985855 h 6858000"/>
              <a:gd name="connsiteX59" fmla="*/ 1240537 w 4897678"/>
              <a:gd name="connsiteY59" fmla="*/ 1810891 h 6858000"/>
              <a:gd name="connsiteX60" fmla="*/ 1262324 w 4897678"/>
              <a:gd name="connsiteY60" fmla="*/ 1680343 h 6858000"/>
              <a:gd name="connsiteX61" fmla="*/ 1264475 w 4897678"/>
              <a:gd name="connsiteY61" fmla="*/ 1634781 h 6858000"/>
              <a:gd name="connsiteX62" fmla="*/ 1268425 w 4897678"/>
              <a:gd name="connsiteY62" fmla="*/ 1558391 h 6858000"/>
              <a:gd name="connsiteX63" fmla="*/ 1263100 w 4897678"/>
              <a:gd name="connsiteY63" fmla="*/ 1489998 h 6858000"/>
              <a:gd name="connsiteX64" fmla="*/ 1286195 w 4897678"/>
              <a:gd name="connsiteY64" fmla="*/ 1421105 h 6858000"/>
              <a:gd name="connsiteX65" fmla="*/ 1298315 w 4897678"/>
              <a:gd name="connsiteY65" fmla="*/ 1361656 h 6858000"/>
              <a:gd name="connsiteX66" fmla="*/ 1294008 w 4897678"/>
              <a:gd name="connsiteY66" fmla="*/ 1357170 h 6858000"/>
              <a:gd name="connsiteX67" fmla="*/ 1295031 w 4897678"/>
              <a:gd name="connsiteY67" fmla="*/ 1349556 h 6858000"/>
              <a:gd name="connsiteX68" fmla="*/ 1301170 w 4897678"/>
              <a:gd name="connsiteY68" fmla="*/ 1345177 h 6858000"/>
              <a:gd name="connsiteX69" fmla="*/ 1337115 w 4897678"/>
              <a:gd name="connsiteY69" fmla="*/ 1249089 h 6858000"/>
              <a:gd name="connsiteX70" fmla="*/ 1335308 w 4897678"/>
              <a:gd name="connsiteY70" fmla="*/ 1164961 h 6858000"/>
              <a:gd name="connsiteX71" fmla="*/ 1365049 w 4897678"/>
              <a:gd name="connsiteY71" fmla="*/ 1102487 h 6858000"/>
              <a:gd name="connsiteX72" fmla="*/ 1380977 w 4897678"/>
              <a:gd name="connsiteY72" fmla="*/ 1051638 h 6858000"/>
              <a:gd name="connsiteX73" fmla="*/ 1360650 w 4897678"/>
              <a:gd name="connsiteY73" fmla="*/ 950605 h 6858000"/>
              <a:gd name="connsiteX74" fmla="*/ 1321700 w 4897678"/>
              <a:gd name="connsiteY74" fmla="*/ 890133 h 6858000"/>
              <a:gd name="connsiteX75" fmla="*/ 1306943 w 4897678"/>
              <a:gd name="connsiteY75" fmla="*/ 779617 h 6858000"/>
              <a:gd name="connsiteX76" fmla="*/ 1304115 w 4897678"/>
              <a:gd name="connsiteY76" fmla="*/ 737583 h 6858000"/>
              <a:gd name="connsiteX77" fmla="*/ 1363659 w 4897678"/>
              <a:gd name="connsiteY77" fmla="*/ 600848 h 6858000"/>
              <a:gd name="connsiteX78" fmla="*/ 1357066 w 4897678"/>
              <a:gd name="connsiteY78" fmla="*/ 530653 h 6858000"/>
              <a:gd name="connsiteX79" fmla="*/ 1373630 w 4897678"/>
              <a:gd name="connsiteY79" fmla="*/ 455615 h 6858000"/>
              <a:gd name="connsiteX80" fmla="*/ 1413997 w 4897678"/>
              <a:gd name="connsiteY80" fmla="*/ 334926 h 6858000"/>
              <a:gd name="connsiteX81" fmla="*/ 1442766 w 4897678"/>
              <a:gd name="connsiteY81" fmla="*/ 236597 h 6858000"/>
              <a:gd name="connsiteX82" fmla="*/ 1470206 w 4897678"/>
              <a:gd name="connsiteY82" fmla="*/ 182099 h 6858000"/>
              <a:gd name="connsiteX83" fmla="*/ 1462879 w 4897678"/>
              <a:gd name="connsiteY83" fmla="*/ 128551 h 6858000"/>
              <a:gd name="connsiteX84" fmla="*/ 1481070 w 4897678"/>
              <a:gd name="connsiteY84" fmla="*/ 69025 h 6858000"/>
              <a:gd name="connsiteX85" fmla="*/ 1504205 w 4897678"/>
              <a:gd name="connsiteY85" fmla="*/ 42915 h 6858000"/>
              <a:gd name="connsiteX86" fmla="*/ 1553576 w 4897678"/>
              <a:gd name="connsiteY86"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376460 w 4897678"/>
              <a:gd name="connsiteY28" fmla="*/ 5308801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16944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488625 w 4897678"/>
              <a:gd name="connsiteY32" fmla="*/ 5065268 h 6858000"/>
              <a:gd name="connsiteX33" fmla="*/ 604868 w 4897678"/>
              <a:gd name="connsiteY33" fmla="*/ 4966224 h 6858000"/>
              <a:gd name="connsiteX34" fmla="*/ 739205 w 4897678"/>
              <a:gd name="connsiteY34" fmla="*/ 4844222 h 6858000"/>
              <a:gd name="connsiteX35" fmla="*/ 916267 w 4897678"/>
              <a:gd name="connsiteY35" fmla="*/ 4639226 h 6858000"/>
              <a:gd name="connsiteX36" fmla="*/ 960970 w 4897678"/>
              <a:gd name="connsiteY36" fmla="*/ 4458968 h 6858000"/>
              <a:gd name="connsiteX37" fmla="*/ 974467 w 4897678"/>
              <a:gd name="connsiteY37" fmla="*/ 4400454 h 6858000"/>
              <a:gd name="connsiteX38" fmla="*/ 1019252 w 4897678"/>
              <a:gd name="connsiteY38" fmla="*/ 4326337 h 6858000"/>
              <a:gd name="connsiteX39" fmla="*/ 1097435 w 4897678"/>
              <a:gd name="connsiteY39" fmla="*/ 4004432 h 6858000"/>
              <a:gd name="connsiteX40" fmla="*/ 1115477 w 4897678"/>
              <a:gd name="connsiteY40" fmla="*/ 3887430 h 6858000"/>
              <a:gd name="connsiteX41" fmla="*/ 1129980 w 4897678"/>
              <a:gd name="connsiteY41" fmla="*/ 3841018 h 6858000"/>
              <a:gd name="connsiteX42" fmla="*/ 1128054 w 4897678"/>
              <a:gd name="connsiteY42" fmla="*/ 3833633 h 6858000"/>
              <a:gd name="connsiteX43" fmla="*/ 1144766 w 4897678"/>
              <a:gd name="connsiteY43" fmla="*/ 3703595 h 6858000"/>
              <a:gd name="connsiteX44" fmla="*/ 1146269 w 4897678"/>
              <a:gd name="connsiteY44" fmla="*/ 3675779 h 6858000"/>
              <a:gd name="connsiteX45" fmla="*/ 1145250 w 4897678"/>
              <a:gd name="connsiteY45" fmla="*/ 3673177 h 6858000"/>
              <a:gd name="connsiteX46" fmla="*/ 1145144 w 4897678"/>
              <a:gd name="connsiteY46" fmla="*/ 3399727 h 6858000"/>
              <a:gd name="connsiteX47" fmla="*/ 1153102 w 4897678"/>
              <a:gd name="connsiteY47" fmla="*/ 3022588 h 6858000"/>
              <a:gd name="connsiteX48" fmla="*/ 1187493 w 4897678"/>
              <a:gd name="connsiteY48" fmla="*/ 2780324 h 6858000"/>
              <a:gd name="connsiteX49" fmla="*/ 1174471 w 4897678"/>
              <a:gd name="connsiteY49" fmla="*/ 2636046 h 6858000"/>
              <a:gd name="connsiteX50" fmla="*/ 1173030 w 4897678"/>
              <a:gd name="connsiteY50" fmla="*/ 2517573 h 6858000"/>
              <a:gd name="connsiteX51" fmla="*/ 1179971 w 4897678"/>
              <a:gd name="connsiteY51" fmla="*/ 2259305 h 6858000"/>
              <a:gd name="connsiteX52" fmla="*/ 1180091 w 4897678"/>
              <a:gd name="connsiteY52" fmla="*/ 2154737 h 6858000"/>
              <a:gd name="connsiteX53" fmla="*/ 1173497 w 4897678"/>
              <a:gd name="connsiteY53" fmla="*/ 2118139 h 6858000"/>
              <a:gd name="connsiteX54" fmla="*/ 1168754 w 4897678"/>
              <a:gd name="connsiteY54" fmla="*/ 2064932 h 6858000"/>
              <a:gd name="connsiteX55" fmla="*/ 1175360 w 4897678"/>
              <a:gd name="connsiteY55" fmla="*/ 2031780 h 6858000"/>
              <a:gd name="connsiteX56" fmla="*/ 1175420 w 4897678"/>
              <a:gd name="connsiteY56" fmla="*/ 2025741 h 6858000"/>
              <a:gd name="connsiteX57" fmla="*/ 1192392 w 4897678"/>
              <a:gd name="connsiteY57" fmla="*/ 1985855 h 6858000"/>
              <a:gd name="connsiteX58" fmla="*/ 1240537 w 4897678"/>
              <a:gd name="connsiteY58" fmla="*/ 1810891 h 6858000"/>
              <a:gd name="connsiteX59" fmla="*/ 1262324 w 4897678"/>
              <a:gd name="connsiteY59" fmla="*/ 1680343 h 6858000"/>
              <a:gd name="connsiteX60" fmla="*/ 1264475 w 4897678"/>
              <a:gd name="connsiteY60" fmla="*/ 1634781 h 6858000"/>
              <a:gd name="connsiteX61" fmla="*/ 1268425 w 4897678"/>
              <a:gd name="connsiteY61" fmla="*/ 1558391 h 6858000"/>
              <a:gd name="connsiteX62" fmla="*/ 1263100 w 4897678"/>
              <a:gd name="connsiteY62" fmla="*/ 1489998 h 6858000"/>
              <a:gd name="connsiteX63" fmla="*/ 1286195 w 4897678"/>
              <a:gd name="connsiteY63" fmla="*/ 1421105 h 6858000"/>
              <a:gd name="connsiteX64" fmla="*/ 1298315 w 4897678"/>
              <a:gd name="connsiteY64" fmla="*/ 1361656 h 6858000"/>
              <a:gd name="connsiteX65" fmla="*/ 1294008 w 4897678"/>
              <a:gd name="connsiteY65" fmla="*/ 1357170 h 6858000"/>
              <a:gd name="connsiteX66" fmla="*/ 1295031 w 4897678"/>
              <a:gd name="connsiteY66" fmla="*/ 1349556 h 6858000"/>
              <a:gd name="connsiteX67" fmla="*/ 1301170 w 4897678"/>
              <a:gd name="connsiteY67" fmla="*/ 1345177 h 6858000"/>
              <a:gd name="connsiteX68" fmla="*/ 1337115 w 4897678"/>
              <a:gd name="connsiteY68" fmla="*/ 1249089 h 6858000"/>
              <a:gd name="connsiteX69" fmla="*/ 1335308 w 4897678"/>
              <a:gd name="connsiteY69" fmla="*/ 1164961 h 6858000"/>
              <a:gd name="connsiteX70" fmla="*/ 1365049 w 4897678"/>
              <a:gd name="connsiteY70" fmla="*/ 1102487 h 6858000"/>
              <a:gd name="connsiteX71" fmla="*/ 1380977 w 4897678"/>
              <a:gd name="connsiteY71" fmla="*/ 1051638 h 6858000"/>
              <a:gd name="connsiteX72" fmla="*/ 1360650 w 4897678"/>
              <a:gd name="connsiteY72" fmla="*/ 950605 h 6858000"/>
              <a:gd name="connsiteX73" fmla="*/ 1321700 w 4897678"/>
              <a:gd name="connsiteY73" fmla="*/ 890133 h 6858000"/>
              <a:gd name="connsiteX74" fmla="*/ 1306943 w 4897678"/>
              <a:gd name="connsiteY74" fmla="*/ 779617 h 6858000"/>
              <a:gd name="connsiteX75" fmla="*/ 1304115 w 4897678"/>
              <a:gd name="connsiteY75" fmla="*/ 737583 h 6858000"/>
              <a:gd name="connsiteX76" fmla="*/ 1363659 w 4897678"/>
              <a:gd name="connsiteY76" fmla="*/ 600848 h 6858000"/>
              <a:gd name="connsiteX77" fmla="*/ 1357066 w 4897678"/>
              <a:gd name="connsiteY77" fmla="*/ 530653 h 6858000"/>
              <a:gd name="connsiteX78" fmla="*/ 1373630 w 4897678"/>
              <a:gd name="connsiteY78" fmla="*/ 455615 h 6858000"/>
              <a:gd name="connsiteX79" fmla="*/ 1413997 w 4897678"/>
              <a:gd name="connsiteY79" fmla="*/ 334926 h 6858000"/>
              <a:gd name="connsiteX80" fmla="*/ 1442766 w 4897678"/>
              <a:gd name="connsiteY80" fmla="*/ 236597 h 6858000"/>
              <a:gd name="connsiteX81" fmla="*/ 1470206 w 4897678"/>
              <a:gd name="connsiteY81" fmla="*/ 182099 h 6858000"/>
              <a:gd name="connsiteX82" fmla="*/ 1462879 w 4897678"/>
              <a:gd name="connsiteY82" fmla="*/ 128551 h 6858000"/>
              <a:gd name="connsiteX83" fmla="*/ 1481070 w 4897678"/>
              <a:gd name="connsiteY83" fmla="*/ 69025 h 6858000"/>
              <a:gd name="connsiteX84" fmla="*/ 1504205 w 4897678"/>
              <a:gd name="connsiteY84" fmla="*/ 42915 h 6858000"/>
              <a:gd name="connsiteX85" fmla="*/ 1553576 w 4897678"/>
              <a:gd name="connsiteY85"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442663 w 4897678"/>
              <a:gd name="connsiteY31" fmla="*/ 5192994 h 6858000"/>
              <a:gd name="connsiteX32" fmla="*/ 604868 w 4897678"/>
              <a:gd name="connsiteY32" fmla="*/ 4966224 h 6858000"/>
              <a:gd name="connsiteX33" fmla="*/ 739205 w 4897678"/>
              <a:gd name="connsiteY33" fmla="*/ 4844222 h 6858000"/>
              <a:gd name="connsiteX34" fmla="*/ 916267 w 4897678"/>
              <a:gd name="connsiteY34" fmla="*/ 4639226 h 6858000"/>
              <a:gd name="connsiteX35" fmla="*/ 960970 w 4897678"/>
              <a:gd name="connsiteY35" fmla="*/ 4458968 h 6858000"/>
              <a:gd name="connsiteX36" fmla="*/ 974467 w 4897678"/>
              <a:gd name="connsiteY36" fmla="*/ 4400454 h 6858000"/>
              <a:gd name="connsiteX37" fmla="*/ 1019252 w 4897678"/>
              <a:gd name="connsiteY37" fmla="*/ 4326337 h 6858000"/>
              <a:gd name="connsiteX38" fmla="*/ 1097435 w 4897678"/>
              <a:gd name="connsiteY38" fmla="*/ 4004432 h 6858000"/>
              <a:gd name="connsiteX39" fmla="*/ 1115477 w 4897678"/>
              <a:gd name="connsiteY39" fmla="*/ 3887430 h 6858000"/>
              <a:gd name="connsiteX40" fmla="*/ 1129980 w 4897678"/>
              <a:gd name="connsiteY40" fmla="*/ 3841018 h 6858000"/>
              <a:gd name="connsiteX41" fmla="*/ 1128054 w 4897678"/>
              <a:gd name="connsiteY41" fmla="*/ 3833633 h 6858000"/>
              <a:gd name="connsiteX42" fmla="*/ 1144766 w 4897678"/>
              <a:gd name="connsiteY42" fmla="*/ 3703595 h 6858000"/>
              <a:gd name="connsiteX43" fmla="*/ 1146269 w 4897678"/>
              <a:gd name="connsiteY43" fmla="*/ 3675779 h 6858000"/>
              <a:gd name="connsiteX44" fmla="*/ 1145250 w 4897678"/>
              <a:gd name="connsiteY44" fmla="*/ 3673177 h 6858000"/>
              <a:gd name="connsiteX45" fmla="*/ 1145144 w 4897678"/>
              <a:gd name="connsiteY45" fmla="*/ 3399727 h 6858000"/>
              <a:gd name="connsiteX46" fmla="*/ 1153102 w 4897678"/>
              <a:gd name="connsiteY46" fmla="*/ 3022588 h 6858000"/>
              <a:gd name="connsiteX47" fmla="*/ 1187493 w 4897678"/>
              <a:gd name="connsiteY47" fmla="*/ 2780324 h 6858000"/>
              <a:gd name="connsiteX48" fmla="*/ 1174471 w 4897678"/>
              <a:gd name="connsiteY48" fmla="*/ 2636046 h 6858000"/>
              <a:gd name="connsiteX49" fmla="*/ 1173030 w 4897678"/>
              <a:gd name="connsiteY49" fmla="*/ 2517573 h 6858000"/>
              <a:gd name="connsiteX50" fmla="*/ 1179971 w 4897678"/>
              <a:gd name="connsiteY50" fmla="*/ 2259305 h 6858000"/>
              <a:gd name="connsiteX51" fmla="*/ 1180091 w 4897678"/>
              <a:gd name="connsiteY51" fmla="*/ 2154737 h 6858000"/>
              <a:gd name="connsiteX52" fmla="*/ 1173497 w 4897678"/>
              <a:gd name="connsiteY52" fmla="*/ 2118139 h 6858000"/>
              <a:gd name="connsiteX53" fmla="*/ 1168754 w 4897678"/>
              <a:gd name="connsiteY53" fmla="*/ 2064932 h 6858000"/>
              <a:gd name="connsiteX54" fmla="*/ 1175360 w 4897678"/>
              <a:gd name="connsiteY54" fmla="*/ 2031780 h 6858000"/>
              <a:gd name="connsiteX55" fmla="*/ 1175420 w 4897678"/>
              <a:gd name="connsiteY55" fmla="*/ 2025741 h 6858000"/>
              <a:gd name="connsiteX56" fmla="*/ 1192392 w 4897678"/>
              <a:gd name="connsiteY56" fmla="*/ 1985855 h 6858000"/>
              <a:gd name="connsiteX57" fmla="*/ 1240537 w 4897678"/>
              <a:gd name="connsiteY57" fmla="*/ 1810891 h 6858000"/>
              <a:gd name="connsiteX58" fmla="*/ 1262324 w 4897678"/>
              <a:gd name="connsiteY58" fmla="*/ 1680343 h 6858000"/>
              <a:gd name="connsiteX59" fmla="*/ 1264475 w 4897678"/>
              <a:gd name="connsiteY59" fmla="*/ 1634781 h 6858000"/>
              <a:gd name="connsiteX60" fmla="*/ 1268425 w 4897678"/>
              <a:gd name="connsiteY60" fmla="*/ 1558391 h 6858000"/>
              <a:gd name="connsiteX61" fmla="*/ 1263100 w 4897678"/>
              <a:gd name="connsiteY61" fmla="*/ 1489998 h 6858000"/>
              <a:gd name="connsiteX62" fmla="*/ 1286195 w 4897678"/>
              <a:gd name="connsiteY62" fmla="*/ 1421105 h 6858000"/>
              <a:gd name="connsiteX63" fmla="*/ 1298315 w 4897678"/>
              <a:gd name="connsiteY63" fmla="*/ 1361656 h 6858000"/>
              <a:gd name="connsiteX64" fmla="*/ 1294008 w 4897678"/>
              <a:gd name="connsiteY64" fmla="*/ 1357170 h 6858000"/>
              <a:gd name="connsiteX65" fmla="*/ 1295031 w 4897678"/>
              <a:gd name="connsiteY65" fmla="*/ 1349556 h 6858000"/>
              <a:gd name="connsiteX66" fmla="*/ 1301170 w 4897678"/>
              <a:gd name="connsiteY66" fmla="*/ 1345177 h 6858000"/>
              <a:gd name="connsiteX67" fmla="*/ 1337115 w 4897678"/>
              <a:gd name="connsiteY67" fmla="*/ 1249089 h 6858000"/>
              <a:gd name="connsiteX68" fmla="*/ 1335308 w 4897678"/>
              <a:gd name="connsiteY68" fmla="*/ 1164961 h 6858000"/>
              <a:gd name="connsiteX69" fmla="*/ 1365049 w 4897678"/>
              <a:gd name="connsiteY69" fmla="*/ 1102487 h 6858000"/>
              <a:gd name="connsiteX70" fmla="*/ 1380977 w 4897678"/>
              <a:gd name="connsiteY70" fmla="*/ 1051638 h 6858000"/>
              <a:gd name="connsiteX71" fmla="*/ 1360650 w 4897678"/>
              <a:gd name="connsiteY71" fmla="*/ 950605 h 6858000"/>
              <a:gd name="connsiteX72" fmla="*/ 1321700 w 4897678"/>
              <a:gd name="connsiteY72" fmla="*/ 890133 h 6858000"/>
              <a:gd name="connsiteX73" fmla="*/ 1306943 w 4897678"/>
              <a:gd name="connsiteY73" fmla="*/ 779617 h 6858000"/>
              <a:gd name="connsiteX74" fmla="*/ 1304115 w 4897678"/>
              <a:gd name="connsiteY74" fmla="*/ 737583 h 6858000"/>
              <a:gd name="connsiteX75" fmla="*/ 1363659 w 4897678"/>
              <a:gd name="connsiteY75" fmla="*/ 600848 h 6858000"/>
              <a:gd name="connsiteX76" fmla="*/ 1357066 w 4897678"/>
              <a:gd name="connsiteY76" fmla="*/ 530653 h 6858000"/>
              <a:gd name="connsiteX77" fmla="*/ 1373630 w 4897678"/>
              <a:gd name="connsiteY77" fmla="*/ 455615 h 6858000"/>
              <a:gd name="connsiteX78" fmla="*/ 1413997 w 4897678"/>
              <a:gd name="connsiteY78" fmla="*/ 334926 h 6858000"/>
              <a:gd name="connsiteX79" fmla="*/ 1442766 w 4897678"/>
              <a:gd name="connsiteY79" fmla="*/ 236597 h 6858000"/>
              <a:gd name="connsiteX80" fmla="*/ 1470206 w 4897678"/>
              <a:gd name="connsiteY80" fmla="*/ 182099 h 6858000"/>
              <a:gd name="connsiteX81" fmla="*/ 1462879 w 4897678"/>
              <a:gd name="connsiteY81" fmla="*/ 128551 h 6858000"/>
              <a:gd name="connsiteX82" fmla="*/ 1481070 w 4897678"/>
              <a:gd name="connsiteY82" fmla="*/ 69025 h 6858000"/>
              <a:gd name="connsiteX83" fmla="*/ 1504205 w 4897678"/>
              <a:gd name="connsiteY83" fmla="*/ 42915 h 6858000"/>
              <a:gd name="connsiteX84" fmla="*/ 1553576 w 4897678"/>
              <a:gd name="connsiteY84"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410672 w 4897678"/>
              <a:gd name="connsiteY30" fmla="*/ 5231022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402007 w 4897678"/>
              <a:gd name="connsiteY29" fmla="*/ 5241278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481070 w 4897678"/>
              <a:gd name="connsiteY81" fmla="*/ 69025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04205 w 4897678"/>
              <a:gd name="connsiteY82" fmla="*/ 42915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462879 w 4897678"/>
              <a:gd name="connsiteY80" fmla="*/ 128551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04115 w 4897678"/>
              <a:gd name="connsiteY73" fmla="*/ 737583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57066 w 4897678"/>
              <a:gd name="connsiteY75" fmla="*/ 530653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12189 w 4897678"/>
              <a:gd name="connsiteY15" fmla="*/ 6321641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66956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281042 w 4897678"/>
              <a:gd name="connsiteY19" fmla="*/ 6217842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40365 w 4897678"/>
              <a:gd name="connsiteY13" fmla="*/ 6490415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72257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22195 w 4897678"/>
              <a:gd name="connsiteY15" fmla="*/ 6341738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54578 w 4897678"/>
              <a:gd name="connsiteY16" fmla="*/ 6282028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280189 w 4897678"/>
              <a:gd name="connsiteY18" fmla="*/ 6220570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70382 w 4897678"/>
              <a:gd name="connsiteY13" fmla="*/ 6465294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62861 w 4897678"/>
              <a:gd name="connsiteY7" fmla="*/ 6691724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 name="connsiteX0" fmla="*/ 1553576 w 4897678"/>
              <a:gd name="connsiteY0" fmla="*/ 0 h 6858000"/>
              <a:gd name="connsiteX1" fmla="*/ 4897678 w 4897678"/>
              <a:gd name="connsiteY1" fmla="*/ 0 h 6858000"/>
              <a:gd name="connsiteX2" fmla="*/ 4897678 w 4897678"/>
              <a:gd name="connsiteY2" fmla="*/ 6858000 h 6858000"/>
              <a:gd name="connsiteX3" fmla="*/ 0 w 4897678"/>
              <a:gd name="connsiteY3" fmla="*/ 6858000 h 6858000"/>
              <a:gd name="connsiteX4" fmla="*/ 153 w 4897678"/>
              <a:gd name="connsiteY4" fmla="*/ 6857440 h 6858000"/>
              <a:gd name="connsiteX5" fmla="*/ 30867 w 4897678"/>
              <a:gd name="connsiteY5" fmla="*/ 6809563 h 6858000"/>
              <a:gd name="connsiteX6" fmla="*/ 42695 w 4897678"/>
              <a:gd name="connsiteY6" fmla="*/ 6765511 h 6858000"/>
              <a:gd name="connsiteX7" fmla="*/ 52856 w 4897678"/>
              <a:gd name="connsiteY7" fmla="*/ 6696748 h 6858000"/>
              <a:gd name="connsiteX8" fmla="*/ 97271 w 4897678"/>
              <a:gd name="connsiteY8" fmla="*/ 6623770 h 6858000"/>
              <a:gd name="connsiteX9" fmla="*/ 109528 w 4897678"/>
              <a:gd name="connsiteY9" fmla="*/ 6561395 h 6858000"/>
              <a:gd name="connsiteX10" fmla="*/ 134058 w 4897678"/>
              <a:gd name="connsiteY10" fmla="*/ 6505906 h 6858000"/>
              <a:gd name="connsiteX11" fmla="*/ 130808 w 4897678"/>
              <a:gd name="connsiteY11" fmla="*/ 6500603 h 6858000"/>
              <a:gd name="connsiteX12" fmla="*/ 133434 w 4897678"/>
              <a:gd name="connsiteY12" fmla="*/ 6493382 h 6858000"/>
              <a:gd name="connsiteX13" fmla="*/ 185390 w 4897678"/>
              <a:gd name="connsiteY13" fmla="*/ 6460270 h 6858000"/>
              <a:gd name="connsiteX14" fmla="*/ 195994 w 4897678"/>
              <a:gd name="connsiteY14" fmla="*/ 6404216 h 6858000"/>
              <a:gd name="connsiteX15" fmla="*/ 277225 w 4897678"/>
              <a:gd name="connsiteY15" fmla="*/ 6346762 h 6858000"/>
              <a:gd name="connsiteX16" fmla="*/ 279592 w 4897678"/>
              <a:gd name="connsiteY16" fmla="*/ 6292076 h 6858000"/>
              <a:gd name="connsiteX17" fmla="*/ 279475 w 4897678"/>
              <a:gd name="connsiteY17" fmla="*/ 6223342 h 6858000"/>
              <a:gd name="connsiteX18" fmla="*/ 310206 w 4897678"/>
              <a:gd name="connsiteY18" fmla="*/ 6270812 h 6858000"/>
              <a:gd name="connsiteX19" fmla="*/ 321064 w 4897678"/>
              <a:gd name="connsiteY19" fmla="*/ 6227890 h 6858000"/>
              <a:gd name="connsiteX20" fmla="*/ 282704 w 4897678"/>
              <a:gd name="connsiteY20" fmla="*/ 6117636 h 6858000"/>
              <a:gd name="connsiteX21" fmla="*/ 257561 w 4897678"/>
              <a:gd name="connsiteY21" fmla="*/ 6050242 h 6858000"/>
              <a:gd name="connsiteX22" fmla="*/ 266735 w 4897678"/>
              <a:gd name="connsiteY22" fmla="*/ 5939124 h 6858000"/>
              <a:gd name="connsiteX23" fmla="*/ 272947 w 4897678"/>
              <a:gd name="connsiteY23" fmla="*/ 5897456 h 6858000"/>
              <a:gd name="connsiteX24" fmla="*/ 302110 w 4897678"/>
              <a:gd name="connsiteY24" fmla="*/ 5763866 h 6858000"/>
              <a:gd name="connsiteX25" fmla="*/ 311387 w 4897678"/>
              <a:gd name="connsiteY25" fmla="*/ 5718432 h 6858000"/>
              <a:gd name="connsiteX26" fmla="*/ 291749 w 4897678"/>
              <a:gd name="connsiteY26" fmla="*/ 5606846 h 6858000"/>
              <a:gd name="connsiteX27" fmla="*/ 386282 w 4897678"/>
              <a:gd name="connsiteY27" fmla="*/ 5513206 h 6858000"/>
              <a:gd name="connsiteX28" fmla="*/ 445799 w 4897678"/>
              <a:gd name="connsiteY28" fmla="*/ 5395474 h 6858000"/>
              <a:gd name="connsiteX29" fmla="*/ 532017 w 4897678"/>
              <a:gd name="connsiteY29" fmla="*/ 5284615 h 6858000"/>
              <a:gd name="connsiteX30" fmla="*/ 506013 w 4897678"/>
              <a:gd name="connsiteY30" fmla="*/ 5187685 h 6858000"/>
              <a:gd name="connsiteX31" fmla="*/ 604868 w 4897678"/>
              <a:gd name="connsiteY31" fmla="*/ 4966224 h 6858000"/>
              <a:gd name="connsiteX32" fmla="*/ 739205 w 4897678"/>
              <a:gd name="connsiteY32" fmla="*/ 4844222 h 6858000"/>
              <a:gd name="connsiteX33" fmla="*/ 916267 w 4897678"/>
              <a:gd name="connsiteY33" fmla="*/ 4639226 h 6858000"/>
              <a:gd name="connsiteX34" fmla="*/ 960970 w 4897678"/>
              <a:gd name="connsiteY34" fmla="*/ 4458968 h 6858000"/>
              <a:gd name="connsiteX35" fmla="*/ 974467 w 4897678"/>
              <a:gd name="connsiteY35" fmla="*/ 4400454 h 6858000"/>
              <a:gd name="connsiteX36" fmla="*/ 1019252 w 4897678"/>
              <a:gd name="connsiteY36" fmla="*/ 4326337 h 6858000"/>
              <a:gd name="connsiteX37" fmla="*/ 1097435 w 4897678"/>
              <a:gd name="connsiteY37" fmla="*/ 4004432 h 6858000"/>
              <a:gd name="connsiteX38" fmla="*/ 1115477 w 4897678"/>
              <a:gd name="connsiteY38" fmla="*/ 3887430 h 6858000"/>
              <a:gd name="connsiteX39" fmla="*/ 1129980 w 4897678"/>
              <a:gd name="connsiteY39" fmla="*/ 3841018 h 6858000"/>
              <a:gd name="connsiteX40" fmla="*/ 1128054 w 4897678"/>
              <a:gd name="connsiteY40" fmla="*/ 3833633 h 6858000"/>
              <a:gd name="connsiteX41" fmla="*/ 1144766 w 4897678"/>
              <a:gd name="connsiteY41" fmla="*/ 3703595 h 6858000"/>
              <a:gd name="connsiteX42" fmla="*/ 1146269 w 4897678"/>
              <a:gd name="connsiteY42" fmla="*/ 3675779 h 6858000"/>
              <a:gd name="connsiteX43" fmla="*/ 1145250 w 4897678"/>
              <a:gd name="connsiteY43" fmla="*/ 3673177 h 6858000"/>
              <a:gd name="connsiteX44" fmla="*/ 1145144 w 4897678"/>
              <a:gd name="connsiteY44" fmla="*/ 3399727 h 6858000"/>
              <a:gd name="connsiteX45" fmla="*/ 1153102 w 4897678"/>
              <a:gd name="connsiteY45" fmla="*/ 3022588 h 6858000"/>
              <a:gd name="connsiteX46" fmla="*/ 1187493 w 4897678"/>
              <a:gd name="connsiteY46" fmla="*/ 2780324 h 6858000"/>
              <a:gd name="connsiteX47" fmla="*/ 1174471 w 4897678"/>
              <a:gd name="connsiteY47" fmla="*/ 2636046 h 6858000"/>
              <a:gd name="connsiteX48" fmla="*/ 1173030 w 4897678"/>
              <a:gd name="connsiteY48" fmla="*/ 2517573 h 6858000"/>
              <a:gd name="connsiteX49" fmla="*/ 1179971 w 4897678"/>
              <a:gd name="connsiteY49" fmla="*/ 2259305 h 6858000"/>
              <a:gd name="connsiteX50" fmla="*/ 1180091 w 4897678"/>
              <a:gd name="connsiteY50" fmla="*/ 2154737 h 6858000"/>
              <a:gd name="connsiteX51" fmla="*/ 1173497 w 4897678"/>
              <a:gd name="connsiteY51" fmla="*/ 2118139 h 6858000"/>
              <a:gd name="connsiteX52" fmla="*/ 1168754 w 4897678"/>
              <a:gd name="connsiteY52" fmla="*/ 2064932 h 6858000"/>
              <a:gd name="connsiteX53" fmla="*/ 1175360 w 4897678"/>
              <a:gd name="connsiteY53" fmla="*/ 2031780 h 6858000"/>
              <a:gd name="connsiteX54" fmla="*/ 1175420 w 4897678"/>
              <a:gd name="connsiteY54" fmla="*/ 2025741 h 6858000"/>
              <a:gd name="connsiteX55" fmla="*/ 1192392 w 4897678"/>
              <a:gd name="connsiteY55" fmla="*/ 1985855 h 6858000"/>
              <a:gd name="connsiteX56" fmla="*/ 1240537 w 4897678"/>
              <a:gd name="connsiteY56" fmla="*/ 1810891 h 6858000"/>
              <a:gd name="connsiteX57" fmla="*/ 1262324 w 4897678"/>
              <a:gd name="connsiteY57" fmla="*/ 1680343 h 6858000"/>
              <a:gd name="connsiteX58" fmla="*/ 1264475 w 4897678"/>
              <a:gd name="connsiteY58" fmla="*/ 1634781 h 6858000"/>
              <a:gd name="connsiteX59" fmla="*/ 1268425 w 4897678"/>
              <a:gd name="connsiteY59" fmla="*/ 1558391 h 6858000"/>
              <a:gd name="connsiteX60" fmla="*/ 1263100 w 4897678"/>
              <a:gd name="connsiteY60" fmla="*/ 1489998 h 6858000"/>
              <a:gd name="connsiteX61" fmla="*/ 1286195 w 4897678"/>
              <a:gd name="connsiteY61" fmla="*/ 1421105 h 6858000"/>
              <a:gd name="connsiteX62" fmla="*/ 1298315 w 4897678"/>
              <a:gd name="connsiteY62" fmla="*/ 1361656 h 6858000"/>
              <a:gd name="connsiteX63" fmla="*/ 1294008 w 4897678"/>
              <a:gd name="connsiteY63" fmla="*/ 1357170 h 6858000"/>
              <a:gd name="connsiteX64" fmla="*/ 1295031 w 4897678"/>
              <a:gd name="connsiteY64" fmla="*/ 1349556 h 6858000"/>
              <a:gd name="connsiteX65" fmla="*/ 1301170 w 4897678"/>
              <a:gd name="connsiteY65" fmla="*/ 1345177 h 6858000"/>
              <a:gd name="connsiteX66" fmla="*/ 1337115 w 4897678"/>
              <a:gd name="connsiteY66" fmla="*/ 1249089 h 6858000"/>
              <a:gd name="connsiteX67" fmla="*/ 1335308 w 4897678"/>
              <a:gd name="connsiteY67" fmla="*/ 1164961 h 6858000"/>
              <a:gd name="connsiteX68" fmla="*/ 1365049 w 4897678"/>
              <a:gd name="connsiteY68" fmla="*/ 1102487 h 6858000"/>
              <a:gd name="connsiteX69" fmla="*/ 1380977 w 4897678"/>
              <a:gd name="connsiteY69" fmla="*/ 1051638 h 6858000"/>
              <a:gd name="connsiteX70" fmla="*/ 1360650 w 4897678"/>
              <a:gd name="connsiteY70" fmla="*/ 950605 h 6858000"/>
              <a:gd name="connsiteX71" fmla="*/ 1321700 w 4897678"/>
              <a:gd name="connsiteY71" fmla="*/ 890133 h 6858000"/>
              <a:gd name="connsiteX72" fmla="*/ 1306943 w 4897678"/>
              <a:gd name="connsiteY72" fmla="*/ 779617 h 6858000"/>
              <a:gd name="connsiteX73" fmla="*/ 1379157 w 4897678"/>
              <a:gd name="connsiteY73" fmla="*/ 712462 h 6858000"/>
              <a:gd name="connsiteX74" fmla="*/ 1363659 w 4897678"/>
              <a:gd name="connsiteY74" fmla="*/ 600848 h 6858000"/>
              <a:gd name="connsiteX75" fmla="*/ 1382080 w 4897678"/>
              <a:gd name="connsiteY75" fmla="*/ 515581 h 6858000"/>
              <a:gd name="connsiteX76" fmla="*/ 1373630 w 4897678"/>
              <a:gd name="connsiteY76" fmla="*/ 455615 h 6858000"/>
              <a:gd name="connsiteX77" fmla="*/ 1413997 w 4897678"/>
              <a:gd name="connsiteY77" fmla="*/ 334926 h 6858000"/>
              <a:gd name="connsiteX78" fmla="*/ 1442766 w 4897678"/>
              <a:gd name="connsiteY78" fmla="*/ 236597 h 6858000"/>
              <a:gd name="connsiteX79" fmla="*/ 1470206 w 4897678"/>
              <a:gd name="connsiteY79" fmla="*/ 182099 h 6858000"/>
              <a:gd name="connsiteX80" fmla="*/ 1502900 w 4897678"/>
              <a:gd name="connsiteY80" fmla="*/ 143623 h 6858000"/>
              <a:gd name="connsiteX81" fmla="*/ 1501081 w 4897678"/>
              <a:gd name="connsiteY81" fmla="*/ 89121 h 6858000"/>
              <a:gd name="connsiteX82" fmla="*/ 1539225 w 4897678"/>
              <a:gd name="connsiteY82" fmla="*/ 52964 h 6858000"/>
              <a:gd name="connsiteX83" fmla="*/ 1553576 w 4897678"/>
              <a:gd name="connsiteY8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897678" h="6858000">
                <a:moveTo>
                  <a:pt x="1553576" y="0"/>
                </a:moveTo>
                <a:lnTo>
                  <a:pt x="4897678" y="0"/>
                </a:lnTo>
                <a:lnTo>
                  <a:pt x="4897678" y="6858000"/>
                </a:lnTo>
                <a:lnTo>
                  <a:pt x="0" y="6858000"/>
                </a:lnTo>
                <a:lnTo>
                  <a:pt x="153" y="6857440"/>
                </a:lnTo>
                <a:cubicBezTo>
                  <a:pt x="5083" y="6847546"/>
                  <a:pt x="14234" y="6832974"/>
                  <a:pt x="30867" y="6809563"/>
                </a:cubicBezTo>
                <a:cubicBezTo>
                  <a:pt x="24219" y="6797941"/>
                  <a:pt x="28810" y="6785613"/>
                  <a:pt x="42695" y="6765511"/>
                </a:cubicBezTo>
                <a:cubicBezTo>
                  <a:pt x="59269" y="6727996"/>
                  <a:pt x="20378" y="6732956"/>
                  <a:pt x="52856" y="6696748"/>
                </a:cubicBezTo>
                <a:lnTo>
                  <a:pt x="97271" y="6623770"/>
                </a:lnTo>
                <a:cubicBezTo>
                  <a:pt x="100242" y="6627814"/>
                  <a:pt x="102661" y="6576527"/>
                  <a:pt x="109528" y="6561395"/>
                </a:cubicBezTo>
                <a:cubicBezTo>
                  <a:pt x="121751" y="6529041"/>
                  <a:pt x="144143" y="6527264"/>
                  <a:pt x="134058" y="6505906"/>
                </a:cubicBezTo>
                <a:lnTo>
                  <a:pt x="130808" y="6500603"/>
                </a:lnTo>
                <a:lnTo>
                  <a:pt x="133434" y="6493382"/>
                </a:lnTo>
                <a:cubicBezTo>
                  <a:pt x="135405" y="6489789"/>
                  <a:pt x="182615" y="6458140"/>
                  <a:pt x="185390" y="6460270"/>
                </a:cubicBezTo>
                <a:cubicBezTo>
                  <a:pt x="187037" y="6425066"/>
                  <a:pt x="177989" y="6431680"/>
                  <a:pt x="195994" y="6404216"/>
                </a:cubicBezTo>
                <a:cubicBezTo>
                  <a:pt x="194733" y="6376164"/>
                  <a:pt x="248157" y="6408016"/>
                  <a:pt x="277225" y="6346762"/>
                </a:cubicBezTo>
                <a:lnTo>
                  <a:pt x="279592" y="6292076"/>
                </a:lnTo>
                <a:lnTo>
                  <a:pt x="279475" y="6223342"/>
                </a:lnTo>
                <a:lnTo>
                  <a:pt x="310206" y="6270812"/>
                </a:lnTo>
                <a:lnTo>
                  <a:pt x="321064" y="6227890"/>
                </a:lnTo>
                <a:lnTo>
                  <a:pt x="282704" y="6117636"/>
                </a:lnTo>
                <a:cubicBezTo>
                  <a:pt x="287578" y="6073252"/>
                  <a:pt x="228632" y="6103262"/>
                  <a:pt x="257561" y="6050242"/>
                </a:cubicBezTo>
                <a:cubicBezTo>
                  <a:pt x="261977" y="6008758"/>
                  <a:pt x="252117" y="5979642"/>
                  <a:pt x="266735" y="5939124"/>
                </a:cubicBezTo>
                <a:cubicBezTo>
                  <a:pt x="257326" y="5930296"/>
                  <a:pt x="254506" y="5918965"/>
                  <a:pt x="272947" y="5897456"/>
                </a:cubicBezTo>
                <a:lnTo>
                  <a:pt x="302110" y="5763866"/>
                </a:lnTo>
                <a:cubicBezTo>
                  <a:pt x="289286" y="5751252"/>
                  <a:pt x="326941" y="5730258"/>
                  <a:pt x="311387" y="5718432"/>
                </a:cubicBezTo>
                <a:cubicBezTo>
                  <a:pt x="309659" y="5692261"/>
                  <a:pt x="290822" y="5641050"/>
                  <a:pt x="291749" y="5606846"/>
                </a:cubicBezTo>
                <a:cubicBezTo>
                  <a:pt x="355141" y="5518667"/>
                  <a:pt x="362905" y="5574781"/>
                  <a:pt x="386282" y="5513206"/>
                </a:cubicBezTo>
                <a:cubicBezTo>
                  <a:pt x="400400" y="5463532"/>
                  <a:pt x="435499" y="5431641"/>
                  <a:pt x="445799" y="5395474"/>
                </a:cubicBezTo>
                <a:lnTo>
                  <a:pt x="532017" y="5284615"/>
                </a:lnTo>
                <a:lnTo>
                  <a:pt x="506013" y="5187685"/>
                </a:lnTo>
                <a:cubicBezTo>
                  <a:pt x="539823" y="5141843"/>
                  <a:pt x="550113" y="5030691"/>
                  <a:pt x="604868" y="4966224"/>
                </a:cubicBezTo>
                <a:lnTo>
                  <a:pt x="739205" y="4844222"/>
                </a:lnTo>
                <a:lnTo>
                  <a:pt x="916267" y="4639226"/>
                </a:lnTo>
                <a:cubicBezTo>
                  <a:pt x="940414" y="4565414"/>
                  <a:pt x="921973" y="4546524"/>
                  <a:pt x="960970" y="4458968"/>
                </a:cubicBezTo>
                <a:cubicBezTo>
                  <a:pt x="944678" y="4442947"/>
                  <a:pt x="969490" y="4417006"/>
                  <a:pt x="974467" y="4400454"/>
                </a:cubicBezTo>
                <a:cubicBezTo>
                  <a:pt x="982773" y="4380936"/>
                  <a:pt x="1007298" y="4366877"/>
                  <a:pt x="1019252" y="4326337"/>
                </a:cubicBezTo>
                <a:cubicBezTo>
                  <a:pt x="1036267" y="4260393"/>
                  <a:pt x="1059530" y="4136055"/>
                  <a:pt x="1097435" y="4004432"/>
                </a:cubicBezTo>
                <a:cubicBezTo>
                  <a:pt x="1106825" y="3966554"/>
                  <a:pt x="1101080" y="3928762"/>
                  <a:pt x="1115477" y="3887430"/>
                </a:cubicBezTo>
                <a:lnTo>
                  <a:pt x="1129980" y="3841018"/>
                </a:lnTo>
                <a:lnTo>
                  <a:pt x="1128054" y="3833633"/>
                </a:lnTo>
                <a:lnTo>
                  <a:pt x="1144766" y="3703595"/>
                </a:lnTo>
                <a:cubicBezTo>
                  <a:pt x="1147066" y="3696849"/>
                  <a:pt x="1148103" y="3688315"/>
                  <a:pt x="1146269" y="3675779"/>
                </a:cubicBezTo>
                <a:lnTo>
                  <a:pt x="1145250" y="3673177"/>
                </a:lnTo>
                <a:cubicBezTo>
                  <a:pt x="1145215" y="3582027"/>
                  <a:pt x="1145179" y="3490877"/>
                  <a:pt x="1145144" y="3399727"/>
                </a:cubicBezTo>
                <a:cubicBezTo>
                  <a:pt x="1147083" y="3299532"/>
                  <a:pt x="1148035" y="3137700"/>
                  <a:pt x="1153102" y="3022588"/>
                </a:cubicBezTo>
                <a:cubicBezTo>
                  <a:pt x="1180646" y="2922794"/>
                  <a:pt x="1174532" y="2884035"/>
                  <a:pt x="1187493" y="2780324"/>
                </a:cubicBezTo>
                <a:cubicBezTo>
                  <a:pt x="1158375" y="2741828"/>
                  <a:pt x="1179569" y="2688494"/>
                  <a:pt x="1174471" y="2636046"/>
                </a:cubicBezTo>
                <a:cubicBezTo>
                  <a:pt x="1166636" y="2600315"/>
                  <a:pt x="1172113" y="2580363"/>
                  <a:pt x="1173030" y="2517573"/>
                </a:cubicBezTo>
                <a:lnTo>
                  <a:pt x="1179971" y="2259305"/>
                </a:lnTo>
                <a:cubicBezTo>
                  <a:pt x="1185659" y="2235860"/>
                  <a:pt x="1188526" y="2166165"/>
                  <a:pt x="1180091" y="2154737"/>
                </a:cubicBezTo>
                <a:cubicBezTo>
                  <a:pt x="1178839" y="2140566"/>
                  <a:pt x="1182896" y="2122956"/>
                  <a:pt x="1173497" y="2118139"/>
                </a:cubicBezTo>
                <a:cubicBezTo>
                  <a:pt x="1162334" y="2109329"/>
                  <a:pt x="1182925" y="2054984"/>
                  <a:pt x="1168754" y="2064932"/>
                </a:cubicBezTo>
                <a:cubicBezTo>
                  <a:pt x="1172297" y="2055306"/>
                  <a:pt x="1174348" y="2043912"/>
                  <a:pt x="1175360" y="2031780"/>
                </a:cubicBezTo>
                <a:lnTo>
                  <a:pt x="1175420" y="2025741"/>
                </a:lnTo>
                <a:lnTo>
                  <a:pt x="1192392" y="1985855"/>
                </a:lnTo>
                <a:cubicBezTo>
                  <a:pt x="1215175" y="1923519"/>
                  <a:pt x="1226212" y="1866045"/>
                  <a:pt x="1240537" y="1810891"/>
                </a:cubicBezTo>
                <a:cubicBezTo>
                  <a:pt x="1259067" y="1728006"/>
                  <a:pt x="1217317" y="1786031"/>
                  <a:pt x="1262324" y="1680343"/>
                </a:cubicBezTo>
                <a:cubicBezTo>
                  <a:pt x="1253348" y="1670409"/>
                  <a:pt x="1255203" y="1657385"/>
                  <a:pt x="1264475" y="1634781"/>
                </a:cubicBezTo>
                <a:cubicBezTo>
                  <a:pt x="1272659" y="1594593"/>
                  <a:pt x="1244427" y="1600697"/>
                  <a:pt x="1268425" y="1558391"/>
                </a:cubicBezTo>
                <a:lnTo>
                  <a:pt x="1263100" y="1489998"/>
                </a:lnTo>
                <a:cubicBezTo>
                  <a:pt x="1266865" y="1493313"/>
                  <a:pt x="1282717" y="1437353"/>
                  <a:pt x="1286195" y="1421105"/>
                </a:cubicBezTo>
                <a:cubicBezTo>
                  <a:pt x="1291230" y="1386887"/>
                  <a:pt x="1312727" y="1380369"/>
                  <a:pt x="1298315" y="1361656"/>
                </a:cubicBezTo>
                <a:lnTo>
                  <a:pt x="1294008" y="1357170"/>
                </a:lnTo>
                <a:lnTo>
                  <a:pt x="1295031" y="1349556"/>
                </a:lnTo>
                <a:cubicBezTo>
                  <a:pt x="1296189" y="1345624"/>
                  <a:pt x="1298003" y="1343687"/>
                  <a:pt x="1301170" y="1345177"/>
                </a:cubicBezTo>
                <a:cubicBezTo>
                  <a:pt x="1295263" y="1310433"/>
                  <a:pt x="1325388" y="1279763"/>
                  <a:pt x="1337115" y="1249089"/>
                </a:cubicBezTo>
                <a:cubicBezTo>
                  <a:pt x="1329895" y="1221954"/>
                  <a:pt x="1319987" y="1231008"/>
                  <a:pt x="1335308" y="1164961"/>
                </a:cubicBezTo>
                <a:lnTo>
                  <a:pt x="1365049" y="1102487"/>
                </a:lnTo>
                <a:lnTo>
                  <a:pt x="1380977" y="1051638"/>
                </a:lnTo>
                <a:lnTo>
                  <a:pt x="1360650" y="950605"/>
                </a:lnTo>
                <a:cubicBezTo>
                  <a:pt x="1355937" y="906205"/>
                  <a:pt x="1304757" y="948105"/>
                  <a:pt x="1321700" y="890133"/>
                </a:cubicBezTo>
                <a:cubicBezTo>
                  <a:pt x="1317159" y="848662"/>
                  <a:pt x="1301312" y="822322"/>
                  <a:pt x="1306943" y="779617"/>
                </a:cubicBezTo>
                <a:cubicBezTo>
                  <a:pt x="1295866" y="773001"/>
                  <a:pt x="1365734" y="737413"/>
                  <a:pt x="1379157" y="712462"/>
                </a:cubicBezTo>
                <a:cubicBezTo>
                  <a:pt x="1379148" y="666884"/>
                  <a:pt x="1363668" y="646426"/>
                  <a:pt x="1363659" y="600848"/>
                </a:cubicBezTo>
                <a:cubicBezTo>
                  <a:pt x="1348438" y="591261"/>
                  <a:pt x="1399800" y="523813"/>
                  <a:pt x="1382080" y="515581"/>
                </a:cubicBezTo>
                <a:cubicBezTo>
                  <a:pt x="1374807" y="490382"/>
                  <a:pt x="1380026" y="489229"/>
                  <a:pt x="1373630" y="455615"/>
                </a:cubicBezTo>
                <a:cubicBezTo>
                  <a:pt x="1416738" y="355936"/>
                  <a:pt x="1404304" y="400073"/>
                  <a:pt x="1413997" y="334926"/>
                </a:cubicBezTo>
                <a:cubicBezTo>
                  <a:pt x="1426411" y="275061"/>
                  <a:pt x="1398828" y="323811"/>
                  <a:pt x="1442766" y="236597"/>
                </a:cubicBezTo>
                <a:cubicBezTo>
                  <a:pt x="1447404" y="215198"/>
                  <a:pt x="1470995" y="203409"/>
                  <a:pt x="1470206" y="182099"/>
                </a:cubicBezTo>
                <a:cubicBezTo>
                  <a:pt x="1444766" y="154163"/>
                  <a:pt x="1500097" y="157505"/>
                  <a:pt x="1502900" y="143623"/>
                </a:cubicBezTo>
                <a:cubicBezTo>
                  <a:pt x="1502294" y="125456"/>
                  <a:pt x="1501687" y="107288"/>
                  <a:pt x="1501081" y="89121"/>
                </a:cubicBezTo>
                <a:cubicBezTo>
                  <a:pt x="1511343" y="67775"/>
                  <a:pt x="1521898" y="78177"/>
                  <a:pt x="1539225" y="52964"/>
                </a:cubicBezTo>
                <a:lnTo>
                  <a:pt x="1553576"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5ABDA325-4B50-4FFB-81B9-95576831F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8365" y="603622"/>
            <a:ext cx="4799189" cy="565993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Graphic 23" descr="Light Bulb and Gear">
            <a:extLst>
              <a:ext uri="{FF2B5EF4-FFF2-40B4-BE49-F238E27FC236}">
                <a16:creationId xmlns:a16="http://schemas.microsoft.com/office/drawing/2014/main" id="{0AA0AAB3-F52C-093F-64ED-89ED8B0D4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4214" y="1205254"/>
            <a:ext cx="4447491" cy="4447491"/>
          </a:xfrm>
          <a:prstGeom prst="rect">
            <a:avLst/>
          </a:prstGeom>
        </p:spPr>
      </p:pic>
      <p:sp>
        <p:nvSpPr>
          <p:cNvPr id="25" name="Rectangle 6">
            <a:extLst>
              <a:ext uri="{FF2B5EF4-FFF2-40B4-BE49-F238E27FC236}">
                <a16:creationId xmlns:a16="http://schemas.microsoft.com/office/drawing/2014/main" id="{F2A49241-8E10-49A1-B30C-2A0230F6A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4146" y="6146262"/>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C761ECB-1ACF-0F19-1E7D-01F32E1DE3F3}"/>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3B157740-607E-DFAE-1467-A3A74FB50E7F}"/>
              </a:ext>
            </a:extLst>
          </p:cNvPr>
          <p:cNvSpPr>
            <a:spLocks noGrp="1"/>
          </p:cNvSpPr>
          <p:nvPr>
            <p:ph type="sldNum" sz="quarter" idx="12"/>
          </p:nvPr>
        </p:nvSpPr>
        <p:spPr/>
        <p:txBody>
          <a:bodyPr/>
          <a:lstStyle/>
          <a:p>
            <a:fld id="{8D259167-9571-4437-AC1A-225279748C47}" type="slidenum">
              <a:rPr lang="en-US" smtClean="0"/>
              <a:t>60</a:t>
            </a:fld>
            <a:endParaRPr lang="en-US"/>
          </a:p>
        </p:txBody>
      </p:sp>
    </p:spTree>
    <p:extLst>
      <p:ext uri="{BB962C8B-B14F-4D97-AF65-F5344CB8AC3E}">
        <p14:creationId xmlns:p14="http://schemas.microsoft.com/office/powerpoint/2010/main" val="1138474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962F9-45C9-A4EA-C93C-3DA090E1F94D}"/>
              </a:ext>
            </a:extLst>
          </p:cNvPr>
          <p:cNvSpPr>
            <a:spLocks noGrp="1"/>
          </p:cNvSpPr>
          <p:nvPr>
            <p:ph type="title"/>
          </p:nvPr>
        </p:nvSpPr>
        <p:spPr>
          <a:xfrm>
            <a:off x="1371597" y="368321"/>
            <a:ext cx="10044023" cy="877729"/>
          </a:xfrm>
        </p:spPr>
        <p:txBody>
          <a:bodyPr anchor="ctr">
            <a:normAutofit/>
          </a:bodyPr>
          <a:lstStyle/>
          <a:p>
            <a:r>
              <a:rPr lang="en-US" sz="4000">
                <a:solidFill>
                  <a:srgbClr val="FFFFFF"/>
                </a:solidFill>
              </a:rPr>
              <a:t>Embedded Methods</a:t>
            </a:r>
          </a:p>
        </p:txBody>
      </p:sp>
      <p:graphicFrame>
        <p:nvGraphicFramePr>
          <p:cNvPr id="5" name="Content Placeholder 2">
            <a:extLst>
              <a:ext uri="{FF2B5EF4-FFF2-40B4-BE49-F238E27FC236}">
                <a16:creationId xmlns:a16="http://schemas.microsoft.com/office/drawing/2014/main" id="{1177919B-F544-3C64-F3BE-FC18A7C0C934}"/>
              </a:ext>
            </a:extLst>
          </p:cNvPr>
          <p:cNvGraphicFramePr>
            <a:graphicFrameLocks noGrp="1"/>
          </p:cNvGraphicFramePr>
          <p:nvPr>
            <p:ph idx="1"/>
            <p:extLst>
              <p:ext uri="{D42A27DB-BD31-4B8C-83A1-F6EECF244321}">
                <p14:modId xmlns:p14="http://schemas.microsoft.com/office/powerpoint/2010/main" val="3036486057"/>
              </p:ext>
            </p:extLst>
          </p:nvPr>
        </p:nvGraphicFramePr>
        <p:xfrm>
          <a:off x="644056" y="1811018"/>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9C5DC8C-75C9-67F3-8CAA-6F16AD6C5570}"/>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0B634101-FB2B-5F9D-B226-A171B74073F6}"/>
              </a:ext>
            </a:extLst>
          </p:cNvPr>
          <p:cNvSpPr>
            <a:spLocks noGrp="1"/>
          </p:cNvSpPr>
          <p:nvPr>
            <p:ph type="sldNum" sz="quarter" idx="12"/>
          </p:nvPr>
        </p:nvSpPr>
        <p:spPr/>
        <p:txBody>
          <a:bodyPr/>
          <a:lstStyle/>
          <a:p>
            <a:fld id="{8D259167-9571-4437-AC1A-225279748C47}" type="slidenum">
              <a:rPr lang="en-US" smtClean="0"/>
              <a:t>61</a:t>
            </a:fld>
            <a:endParaRPr lang="en-US"/>
          </a:p>
        </p:txBody>
      </p:sp>
    </p:spTree>
    <p:extLst>
      <p:ext uri="{BB962C8B-B14F-4D97-AF65-F5344CB8AC3E}">
        <p14:creationId xmlns:p14="http://schemas.microsoft.com/office/powerpoint/2010/main" val="436006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5B4E4E7-717B-B00B-E136-39C14DF9D385}"/>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Code Example</a:t>
            </a:r>
          </a:p>
        </p:txBody>
      </p:sp>
      <p:pic>
        <p:nvPicPr>
          <p:cNvPr id="5" name="Picture 4">
            <a:extLst>
              <a:ext uri="{FF2B5EF4-FFF2-40B4-BE49-F238E27FC236}">
                <a16:creationId xmlns:a16="http://schemas.microsoft.com/office/drawing/2014/main" id="{B344EF0E-DF81-8C8C-89CE-5A12384654E9}"/>
              </a:ext>
            </a:extLst>
          </p:cNvPr>
          <p:cNvPicPr>
            <a:picLocks noChangeAspect="1"/>
          </p:cNvPicPr>
          <p:nvPr/>
        </p:nvPicPr>
        <p:blipFill rotWithShape="1">
          <a:blip r:embed="rId2"/>
          <a:srcRect l="5078" t="53866" r="70703" b="26805"/>
          <a:stretch/>
        </p:blipFill>
        <p:spPr>
          <a:xfrm>
            <a:off x="4502428" y="1807082"/>
            <a:ext cx="7225748" cy="3243836"/>
          </a:xfrm>
          <a:prstGeom prst="rect">
            <a:avLst/>
          </a:prstGeom>
        </p:spPr>
      </p:pic>
      <p:sp>
        <p:nvSpPr>
          <p:cNvPr id="3" name="Footer Placeholder 2">
            <a:extLst>
              <a:ext uri="{FF2B5EF4-FFF2-40B4-BE49-F238E27FC236}">
                <a16:creationId xmlns:a16="http://schemas.microsoft.com/office/drawing/2014/main" id="{77D013F0-5A73-AD31-05FD-C57537FF64AA}"/>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E0940500-74C1-AC42-315A-9D6386987AC0}"/>
              </a:ext>
            </a:extLst>
          </p:cNvPr>
          <p:cNvSpPr>
            <a:spLocks noGrp="1"/>
          </p:cNvSpPr>
          <p:nvPr>
            <p:ph type="sldNum" sz="quarter" idx="12"/>
          </p:nvPr>
        </p:nvSpPr>
        <p:spPr/>
        <p:txBody>
          <a:bodyPr/>
          <a:lstStyle/>
          <a:p>
            <a:fld id="{8D259167-9571-4437-AC1A-225279748C47}" type="slidenum">
              <a:rPr lang="en-US" smtClean="0"/>
              <a:t>62</a:t>
            </a:fld>
            <a:endParaRPr lang="en-US"/>
          </a:p>
        </p:txBody>
      </p:sp>
    </p:spTree>
    <p:extLst>
      <p:ext uri="{BB962C8B-B14F-4D97-AF65-F5344CB8AC3E}">
        <p14:creationId xmlns:p14="http://schemas.microsoft.com/office/powerpoint/2010/main" val="995638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D5C98-3A6D-CA3E-55F5-3B2F0685D74C}"/>
              </a:ext>
            </a:extLst>
          </p:cNvPr>
          <p:cNvSpPr>
            <a:spLocks noGrp="1"/>
          </p:cNvSpPr>
          <p:nvPr>
            <p:ph type="title"/>
          </p:nvPr>
        </p:nvSpPr>
        <p:spPr/>
        <p:txBody>
          <a:bodyPr/>
          <a:lstStyle/>
          <a:p>
            <a:r>
              <a:rPr lang="en-US"/>
              <a:t>Benefits of Feature Selection:</a:t>
            </a:r>
          </a:p>
        </p:txBody>
      </p:sp>
      <p:graphicFrame>
        <p:nvGraphicFramePr>
          <p:cNvPr id="5" name="Content Placeholder 2">
            <a:extLst>
              <a:ext uri="{FF2B5EF4-FFF2-40B4-BE49-F238E27FC236}">
                <a16:creationId xmlns:a16="http://schemas.microsoft.com/office/drawing/2014/main" id="{F8B0E4FD-2A59-71B0-C65C-08CC4B1090C3}"/>
              </a:ext>
            </a:extLst>
          </p:cNvPr>
          <p:cNvGraphicFramePr>
            <a:graphicFrameLocks noGrp="1"/>
          </p:cNvGraphicFramePr>
          <p:nvPr>
            <p:ph idx="1"/>
            <p:extLst>
              <p:ext uri="{D42A27DB-BD31-4B8C-83A1-F6EECF244321}">
                <p14:modId xmlns:p14="http://schemas.microsoft.com/office/powerpoint/2010/main" val="42469732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DE9198B-80C7-F822-2B3F-1D21ACD226C1}"/>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4664791D-08AC-0F5D-F39A-90A536BD12BB}"/>
              </a:ext>
            </a:extLst>
          </p:cNvPr>
          <p:cNvSpPr>
            <a:spLocks noGrp="1"/>
          </p:cNvSpPr>
          <p:nvPr>
            <p:ph type="sldNum" sz="quarter" idx="12"/>
          </p:nvPr>
        </p:nvSpPr>
        <p:spPr/>
        <p:txBody>
          <a:bodyPr/>
          <a:lstStyle/>
          <a:p>
            <a:fld id="{8D259167-9571-4437-AC1A-225279748C47}" type="slidenum">
              <a:rPr lang="en-US" smtClean="0"/>
              <a:t>63</a:t>
            </a:fld>
            <a:endParaRPr lang="en-US"/>
          </a:p>
        </p:txBody>
      </p:sp>
    </p:spTree>
    <p:extLst>
      <p:ext uri="{BB962C8B-B14F-4D97-AF65-F5344CB8AC3E}">
        <p14:creationId xmlns:p14="http://schemas.microsoft.com/office/powerpoint/2010/main" val="1519680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D0351B-CAFD-D5D7-6E7B-72D2B632C388}"/>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Feature Scaling</a:t>
            </a:r>
          </a:p>
        </p:txBody>
      </p:sp>
      <p:sp>
        <p:nvSpPr>
          <p:cNvPr id="3" name="Content Placeholder 2">
            <a:extLst>
              <a:ext uri="{FF2B5EF4-FFF2-40B4-BE49-F238E27FC236}">
                <a16:creationId xmlns:a16="http://schemas.microsoft.com/office/drawing/2014/main" id="{571DC495-5365-3C3F-75F9-E85CD781E545}"/>
              </a:ext>
            </a:extLst>
          </p:cNvPr>
          <p:cNvSpPr>
            <a:spLocks noGrp="1"/>
          </p:cNvSpPr>
          <p:nvPr>
            <p:ph idx="1"/>
          </p:nvPr>
        </p:nvSpPr>
        <p:spPr>
          <a:xfrm>
            <a:off x="4581727" y="649480"/>
            <a:ext cx="7143551" cy="5546047"/>
          </a:xfrm>
        </p:spPr>
        <p:txBody>
          <a:bodyPr anchor="ctr">
            <a:normAutofit/>
          </a:bodyPr>
          <a:lstStyle/>
          <a:p>
            <a:r>
              <a:rPr lang="en-US" sz="1800"/>
              <a:t>Feature Scaling is the process of transforming the features so that they have a similar scale.</a:t>
            </a:r>
          </a:p>
          <a:p>
            <a:r>
              <a:rPr lang="en-US" sz="1800"/>
              <a:t>This is important in machine learning because the scale of the features can affect the performance of the model.</a:t>
            </a:r>
            <a:endParaRPr lang="en-US" sz="1800">
              <a:cs typeface="Calibri"/>
            </a:endParaRPr>
          </a:p>
          <a:p>
            <a:r>
              <a:rPr lang="en-US" sz="1800"/>
              <a:t>Types of Feature Scaling:</a:t>
            </a:r>
            <a:endParaRPr lang="en-US" sz="1800">
              <a:cs typeface="Calibri"/>
            </a:endParaRPr>
          </a:p>
          <a:p>
            <a:pPr lvl="1"/>
            <a:r>
              <a:rPr lang="en-US" sz="1800" b="1"/>
              <a:t>Min-Max Scaling: </a:t>
            </a:r>
            <a:r>
              <a:rPr lang="en-US" sz="1800"/>
              <a:t>Rescaling the features to a specific range, such as between 0 and 1, by subtracting the minimum value and dividing by the range.</a:t>
            </a:r>
            <a:endParaRPr lang="en-US" sz="1800">
              <a:cs typeface="Calibri"/>
            </a:endParaRPr>
          </a:p>
          <a:p>
            <a:pPr lvl="1"/>
            <a:r>
              <a:rPr lang="en-US" sz="1800" b="1"/>
              <a:t>Standard Scaling: </a:t>
            </a:r>
            <a:r>
              <a:rPr lang="en-US" sz="1800"/>
              <a:t>Rescaling the features to have a mean of 0 and a standard deviation of 1 by subtracting the mean and dividing by the standard deviation</a:t>
            </a:r>
            <a:r>
              <a:rPr lang="en-US" sz="1200"/>
              <a:t>. </a:t>
            </a:r>
            <a:r>
              <a:rPr lang="en-US" sz="1800"/>
              <a:t>This is achieved by subtracting the mean from each feature and then dividing by the standard deviation.</a:t>
            </a:r>
            <a:endParaRPr lang="en-US" sz="1800">
              <a:solidFill>
                <a:srgbClr val="E3E3E3"/>
              </a:solidFill>
              <a:ea typeface="+mn-lt"/>
              <a:cs typeface="+mn-lt"/>
            </a:endParaRPr>
          </a:p>
          <a:p>
            <a:pPr lvl="1"/>
            <a:r>
              <a:rPr lang="en-US" sz="1800" b="1"/>
              <a:t>Robust Scaling: </a:t>
            </a:r>
            <a:r>
              <a:rPr lang="en-US" sz="1800"/>
              <a:t>Rescaling the features to be robust to outliers by dividing them by the interquartile range.</a:t>
            </a:r>
            <a:endParaRPr lang="en-US" sz="1800">
              <a:cs typeface="Calibri"/>
            </a:endParaRPr>
          </a:p>
        </p:txBody>
      </p:sp>
      <p:sp>
        <p:nvSpPr>
          <p:cNvPr id="4" name="Footer Placeholder 3">
            <a:extLst>
              <a:ext uri="{FF2B5EF4-FFF2-40B4-BE49-F238E27FC236}">
                <a16:creationId xmlns:a16="http://schemas.microsoft.com/office/drawing/2014/main" id="{E14DFCC0-9F15-6347-34E2-9493F6C6CF9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16289C55-F6CF-2897-DABE-7A25837FE378}"/>
              </a:ext>
            </a:extLst>
          </p:cNvPr>
          <p:cNvSpPr>
            <a:spLocks noGrp="1"/>
          </p:cNvSpPr>
          <p:nvPr>
            <p:ph type="sldNum" sz="quarter" idx="12"/>
          </p:nvPr>
        </p:nvSpPr>
        <p:spPr/>
        <p:txBody>
          <a:bodyPr/>
          <a:lstStyle/>
          <a:p>
            <a:fld id="{8D259167-9571-4437-AC1A-225279748C47}" type="slidenum">
              <a:rPr lang="en-US" smtClean="0"/>
              <a:t>64</a:t>
            </a:fld>
            <a:endParaRPr lang="en-US"/>
          </a:p>
        </p:txBody>
      </p:sp>
    </p:spTree>
    <p:extLst>
      <p:ext uri="{BB962C8B-B14F-4D97-AF65-F5344CB8AC3E}">
        <p14:creationId xmlns:p14="http://schemas.microsoft.com/office/powerpoint/2010/main" val="82696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A8160-D4ED-296B-9E05-D2A2486944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Code Example</a:t>
            </a:r>
          </a:p>
        </p:txBody>
      </p:sp>
      <p:sp>
        <p:nvSpPr>
          <p:cNvPr id="3" name="Footer Placeholder 2">
            <a:extLst>
              <a:ext uri="{FF2B5EF4-FFF2-40B4-BE49-F238E27FC236}">
                <a16:creationId xmlns:a16="http://schemas.microsoft.com/office/drawing/2014/main" id="{CF5F1D3A-5496-0953-63F1-06F831958225}"/>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3FE3B72D-7495-8E8B-9F83-819E6B0FEE46}"/>
              </a:ext>
            </a:extLst>
          </p:cNvPr>
          <p:cNvSpPr>
            <a:spLocks noGrp="1"/>
          </p:cNvSpPr>
          <p:nvPr>
            <p:ph type="sldNum" sz="quarter" idx="12"/>
          </p:nvPr>
        </p:nvSpPr>
        <p:spPr/>
        <p:txBody>
          <a:bodyPr/>
          <a:lstStyle/>
          <a:p>
            <a:fld id="{8D259167-9571-4437-AC1A-225279748C47}" type="slidenum">
              <a:rPr lang="en-US" smtClean="0"/>
              <a:t>65</a:t>
            </a:fld>
            <a:endParaRPr lang="en-US"/>
          </a:p>
        </p:txBody>
      </p:sp>
      <p:sp>
        <p:nvSpPr>
          <p:cNvPr id="6" name="TextBox 5">
            <a:extLst>
              <a:ext uri="{FF2B5EF4-FFF2-40B4-BE49-F238E27FC236}">
                <a16:creationId xmlns:a16="http://schemas.microsoft.com/office/drawing/2014/main" id="{1DA2F77F-01E1-0087-D129-AB5E357AD4E7}"/>
              </a:ext>
            </a:extLst>
          </p:cNvPr>
          <p:cNvSpPr txBox="1"/>
          <p:nvPr/>
        </p:nvSpPr>
        <p:spPr>
          <a:xfrm>
            <a:off x="353036" y="1925034"/>
            <a:ext cx="11601450" cy="395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Suppose, a dataset with two features, age and height. The age feature ranges from 20 to 65 years old, and the height feature ranges from 1.6 to 1.8 meters. To min-max scale these features, we would first subtract the minimum value from each feature:</a:t>
            </a:r>
          </a:p>
          <a:p>
            <a:endParaRPr lang="en-US">
              <a:latin typeface="Calibri"/>
              <a:cs typeface="Calibri"/>
            </a:endParaRPr>
          </a:p>
          <a:p>
            <a:r>
              <a:rPr lang="en-US" err="1">
                <a:latin typeface="Consolas"/>
              </a:rPr>
              <a:t>age_scaled</a:t>
            </a:r>
            <a:r>
              <a:rPr lang="en-US">
                <a:latin typeface="Consolas"/>
              </a:rPr>
              <a:t> = age - 20 </a:t>
            </a:r>
          </a:p>
          <a:p>
            <a:r>
              <a:rPr lang="en-US" err="1">
                <a:latin typeface="Consolas"/>
              </a:rPr>
              <a:t>height_scaled</a:t>
            </a:r>
            <a:r>
              <a:rPr lang="en-US">
                <a:latin typeface="Consolas"/>
              </a:rPr>
              <a:t> = height - 1.6</a:t>
            </a:r>
            <a:endParaRPr lang="en-US"/>
          </a:p>
          <a:p>
            <a:endParaRPr lang="en-US">
              <a:latin typeface="Consolas"/>
            </a:endParaRPr>
          </a:p>
          <a:p>
            <a:r>
              <a:rPr lang="en-US"/>
              <a:t>Next, we would divide each feature by the range:</a:t>
            </a:r>
            <a:endParaRPr lang="en-US">
              <a:cs typeface="Calibri"/>
            </a:endParaRPr>
          </a:p>
          <a:p>
            <a:r>
              <a:rPr lang="en-US">
                <a:latin typeface="Consolas"/>
              </a:rPr>
              <a:t>age_scaled = age_scaled / 45</a:t>
            </a:r>
            <a:r>
              <a:rPr lang="en-US"/>
              <a:t>
</a:t>
            </a:r>
            <a:r>
              <a:rPr lang="en-US" err="1">
                <a:latin typeface="Consolas"/>
              </a:rPr>
              <a:t>height_scaled</a:t>
            </a:r>
            <a:r>
              <a:rPr lang="en-US">
                <a:latin typeface="Consolas"/>
              </a:rPr>
              <a:t> = </a:t>
            </a:r>
            <a:r>
              <a:rPr lang="en-US" err="1">
                <a:latin typeface="Consolas"/>
              </a:rPr>
              <a:t>height_scaled</a:t>
            </a:r>
            <a:r>
              <a:rPr lang="en-US">
                <a:latin typeface="Consolas"/>
              </a:rPr>
              <a:t> / 0.2   </a:t>
            </a:r>
            <a:endParaRPr lang="en-US">
              <a:cs typeface="Calibri"/>
            </a:endParaRPr>
          </a:p>
          <a:p>
            <a:endParaRPr lang="en-US">
              <a:latin typeface="Consolas"/>
              <a:cs typeface="Calibri"/>
            </a:endParaRPr>
          </a:p>
          <a:p>
            <a:r>
              <a:rPr lang="en-US"/>
              <a:t>This would give us two new features, </a:t>
            </a:r>
            <a:r>
              <a:rPr lang="en-US" err="1">
                <a:latin typeface="Consolas"/>
              </a:rPr>
              <a:t>age_scaled</a:t>
            </a:r>
            <a:r>
              <a:rPr lang="en-US">
                <a:latin typeface="Consolas"/>
              </a:rPr>
              <a:t> </a:t>
            </a:r>
            <a:r>
              <a:rPr lang="en-US"/>
              <a:t>and </a:t>
            </a:r>
            <a:r>
              <a:rPr lang="en-US" err="1">
                <a:latin typeface="Consolas"/>
              </a:rPr>
              <a:t>height_scaled</a:t>
            </a:r>
            <a:r>
              <a:rPr lang="en-US"/>
              <a:t>, which are both on a scale of 0 to 1.</a:t>
            </a:r>
          </a:p>
          <a:p>
            <a:endParaRPr lang="en-US">
              <a:solidFill>
                <a:srgbClr val="000000"/>
              </a:solidFill>
              <a:cs typeface="Calibri"/>
            </a:endParaRPr>
          </a:p>
          <a:p>
            <a:endParaRPr lang="en-US" sz="1100">
              <a:solidFill>
                <a:srgbClr val="C4C7C5"/>
              </a:solidFill>
              <a:cs typeface="Calibri"/>
            </a:endParaRPr>
          </a:p>
        </p:txBody>
      </p:sp>
    </p:spTree>
    <p:extLst>
      <p:ext uri="{BB962C8B-B14F-4D97-AF65-F5344CB8AC3E}">
        <p14:creationId xmlns:p14="http://schemas.microsoft.com/office/powerpoint/2010/main" val="1113403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A8160-D4ED-296B-9E05-D2A24869441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Code Example</a:t>
            </a:r>
          </a:p>
        </p:txBody>
      </p:sp>
      <p:sp>
        <p:nvSpPr>
          <p:cNvPr id="3" name="Footer Placeholder 2">
            <a:extLst>
              <a:ext uri="{FF2B5EF4-FFF2-40B4-BE49-F238E27FC236}">
                <a16:creationId xmlns:a16="http://schemas.microsoft.com/office/drawing/2014/main" id="{CF5F1D3A-5496-0953-63F1-06F831958225}"/>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3FE3B72D-7495-8E8B-9F83-819E6B0FEE46}"/>
              </a:ext>
            </a:extLst>
          </p:cNvPr>
          <p:cNvSpPr>
            <a:spLocks noGrp="1"/>
          </p:cNvSpPr>
          <p:nvPr>
            <p:ph type="sldNum" sz="quarter" idx="12"/>
          </p:nvPr>
        </p:nvSpPr>
        <p:spPr/>
        <p:txBody>
          <a:bodyPr/>
          <a:lstStyle/>
          <a:p>
            <a:fld id="{8D259167-9571-4437-AC1A-225279748C47}" type="slidenum">
              <a:rPr lang="en-US" smtClean="0"/>
              <a:t>66</a:t>
            </a:fld>
            <a:endParaRPr lang="en-US"/>
          </a:p>
        </p:txBody>
      </p:sp>
      <p:sp>
        <p:nvSpPr>
          <p:cNvPr id="6" name="TextBox 5">
            <a:extLst>
              <a:ext uri="{FF2B5EF4-FFF2-40B4-BE49-F238E27FC236}">
                <a16:creationId xmlns:a16="http://schemas.microsoft.com/office/drawing/2014/main" id="{1DA2F77F-01E1-0087-D129-AB5E357AD4E7}"/>
              </a:ext>
            </a:extLst>
          </p:cNvPr>
          <p:cNvSpPr txBox="1"/>
          <p:nvPr/>
        </p:nvSpPr>
        <p:spPr>
          <a:xfrm>
            <a:off x="385233" y="1549400"/>
            <a:ext cx="11601450" cy="56169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have the same dataset as before, with the age and height features. To standard scale these features, we would first calculate the mean and standard deviation of each feature:</a:t>
            </a:r>
          </a:p>
          <a:p>
            <a:r>
              <a:rPr lang="en-US">
                <a:latin typeface="Consolas"/>
              </a:rPr>
              <a:t>age_mean = np.mean(age)
</a:t>
            </a:r>
            <a:r>
              <a:rPr lang="en-US" err="1">
                <a:latin typeface="Consolas"/>
              </a:rPr>
              <a:t>age_std</a:t>
            </a:r>
            <a:r>
              <a:rPr lang="en-US">
                <a:latin typeface="Consolas"/>
              </a:rPr>
              <a:t> = </a:t>
            </a:r>
            <a:r>
              <a:rPr lang="en-US" err="1">
                <a:latin typeface="Consolas"/>
              </a:rPr>
              <a:t>np.std</a:t>
            </a:r>
            <a:r>
              <a:rPr lang="en-US">
                <a:latin typeface="Consolas"/>
              </a:rPr>
              <a:t>(age)</a:t>
            </a:r>
            <a:r>
              <a:rPr lang="en-US">
                <a:latin typeface="Calibri"/>
                <a:cs typeface="Calibri"/>
              </a:rPr>
              <a:t>
</a:t>
            </a:r>
            <a:r>
              <a:rPr lang="en-US" err="1">
                <a:latin typeface="Consolas"/>
              </a:rPr>
              <a:t>height_mean</a:t>
            </a:r>
            <a:r>
              <a:rPr lang="en-US">
                <a:latin typeface="Consolas"/>
              </a:rPr>
              <a:t> = </a:t>
            </a:r>
            <a:r>
              <a:rPr lang="en-US" err="1">
                <a:latin typeface="Consolas"/>
              </a:rPr>
              <a:t>np.mean</a:t>
            </a:r>
            <a:r>
              <a:rPr lang="en-US">
                <a:latin typeface="Consolas"/>
              </a:rPr>
              <a:t>(height)
</a:t>
            </a:r>
            <a:r>
              <a:rPr lang="en-US" err="1">
                <a:latin typeface="Consolas"/>
              </a:rPr>
              <a:t>height_std</a:t>
            </a:r>
            <a:r>
              <a:rPr lang="en-US">
                <a:latin typeface="Consolas"/>
              </a:rPr>
              <a:t> = </a:t>
            </a:r>
            <a:r>
              <a:rPr lang="en-US" err="1">
                <a:latin typeface="Consolas"/>
              </a:rPr>
              <a:t>np.std</a:t>
            </a:r>
            <a:r>
              <a:rPr lang="en-US">
                <a:latin typeface="Consolas"/>
              </a:rPr>
              <a:t>(height)</a:t>
            </a:r>
            <a:r>
              <a:rPr lang="en-US"/>
              <a:t>
</a:t>
            </a:r>
            <a:endParaRPr lang="en-US">
              <a:cs typeface="Calibri"/>
            </a:endParaRPr>
          </a:p>
          <a:p>
            <a:r>
              <a:rPr lang="en-US"/>
              <a:t>Next, we would subtract the mean from each feature and then divide by the standard deviation:</a:t>
            </a:r>
          </a:p>
          <a:p>
            <a:r>
              <a:rPr lang="en-US" err="1">
                <a:latin typeface="Consolas"/>
              </a:rPr>
              <a:t>age_scaled</a:t>
            </a:r>
            <a:r>
              <a:rPr lang="en-US">
                <a:latin typeface="Consolas"/>
              </a:rPr>
              <a:t> = (age - </a:t>
            </a:r>
            <a:r>
              <a:rPr lang="en-US" err="1">
                <a:latin typeface="Consolas"/>
              </a:rPr>
              <a:t>age_mean</a:t>
            </a:r>
            <a:r>
              <a:rPr lang="en-US">
                <a:latin typeface="Consolas"/>
              </a:rPr>
              <a:t>) / </a:t>
            </a:r>
            <a:r>
              <a:rPr lang="en-US" err="1">
                <a:latin typeface="Consolas"/>
              </a:rPr>
              <a:t>age_std</a:t>
            </a:r>
            <a:r>
              <a:rPr lang="en-US">
                <a:latin typeface="Consolas"/>
              </a:rPr>
              <a:t>
</a:t>
            </a:r>
            <a:r>
              <a:rPr lang="en-US" err="1">
                <a:latin typeface="Consolas"/>
              </a:rPr>
              <a:t>height_scaled</a:t>
            </a:r>
            <a:r>
              <a:rPr lang="en-US">
                <a:latin typeface="Consolas"/>
              </a:rPr>
              <a:t> = (height - </a:t>
            </a:r>
            <a:r>
              <a:rPr lang="en-US" err="1">
                <a:latin typeface="Consolas"/>
              </a:rPr>
              <a:t>height_mean</a:t>
            </a:r>
            <a:r>
              <a:rPr lang="en-US">
                <a:latin typeface="Consolas"/>
              </a:rPr>
              <a:t>) / </a:t>
            </a:r>
            <a:r>
              <a:rPr lang="en-US" err="1">
                <a:latin typeface="Consolas"/>
              </a:rPr>
              <a:t>height_std</a:t>
            </a:r>
            <a:r>
              <a:rPr lang="en-US">
                <a:latin typeface="Consolas"/>
              </a:rPr>
              <a:t> </a:t>
            </a:r>
            <a:br>
              <a:rPr lang="en-US"/>
            </a:br>
            <a:endParaRPr lang="en-US" sz="1200"/>
          </a:p>
          <a:p>
            <a:r>
              <a:rPr lang="en-US"/>
              <a:t>To </a:t>
            </a:r>
            <a:r>
              <a:rPr lang="en-US" b="1"/>
              <a:t>robust scale</a:t>
            </a:r>
            <a:r>
              <a:rPr lang="en-US"/>
              <a:t> these features, we would first calculate the IQR of each feature:</a:t>
            </a:r>
          </a:p>
          <a:p>
            <a:r>
              <a:rPr lang="en-US" err="1">
                <a:latin typeface="Consolas"/>
              </a:rPr>
              <a:t>age_iqr</a:t>
            </a:r>
            <a:r>
              <a:rPr lang="en-US">
                <a:latin typeface="Consolas"/>
              </a:rPr>
              <a:t> = </a:t>
            </a:r>
            <a:r>
              <a:rPr lang="en-US" err="1">
                <a:latin typeface="Consolas"/>
              </a:rPr>
              <a:t>np.percentile</a:t>
            </a:r>
            <a:r>
              <a:rPr lang="en-US">
                <a:latin typeface="Consolas"/>
              </a:rPr>
              <a:t>(age, 75) - </a:t>
            </a:r>
            <a:r>
              <a:rPr lang="en-US" err="1">
                <a:latin typeface="Consolas"/>
              </a:rPr>
              <a:t>np.percentile</a:t>
            </a:r>
            <a:r>
              <a:rPr lang="en-US">
                <a:latin typeface="Consolas"/>
              </a:rPr>
              <a:t>(age, 25)</a:t>
            </a:r>
            <a:br>
              <a:rPr lang="en-US">
                <a:latin typeface="Consolas"/>
              </a:rPr>
            </a:br>
            <a:r>
              <a:rPr lang="en-US" err="1">
                <a:latin typeface="Consolas"/>
              </a:rPr>
              <a:t>height_iqr</a:t>
            </a:r>
            <a:r>
              <a:rPr lang="en-US">
                <a:latin typeface="Consolas"/>
              </a:rPr>
              <a:t> = </a:t>
            </a:r>
            <a:r>
              <a:rPr lang="en-US" err="1">
                <a:latin typeface="Consolas"/>
              </a:rPr>
              <a:t>np.percentile</a:t>
            </a:r>
            <a:r>
              <a:rPr lang="en-US">
                <a:latin typeface="Consolas"/>
              </a:rPr>
              <a:t>(height, 75) - </a:t>
            </a:r>
            <a:r>
              <a:rPr lang="en-US" err="1">
                <a:latin typeface="Consolas"/>
              </a:rPr>
              <a:t>np.percentile</a:t>
            </a:r>
            <a:r>
              <a:rPr lang="en-US">
                <a:latin typeface="Consolas"/>
              </a:rPr>
              <a:t>(height, 25)</a:t>
            </a:r>
            <a:br>
              <a:rPr lang="en-US">
                <a:latin typeface="Consolas"/>
              </a:rPr>
            </a:br>
            <a:endParaRPr lang="en-US"/>
          </a:p>
          <a:p>
            <a:r>
              <a:rPr lang="en-US"/>
              <a:t>Next, we would divide each feature by the IQR:</a:t>
            </a:r>
            <a:endParaRPr lang="en-US">
              <a:cs typeface="Calibri"/>
            </a:endParaRPr>
          </a:p>
          <a:p>
            <a:r>
              <a:rPr lang="en-US" err="1">
                <a:latin typeface="Consolas"/>
              </a:rPr>
              <a:t>age_scaled</a:t>
            </a:r>
            <a:r>
              <a:rPr lang="en-US">
                <a:latin typeface="Consolas"/>
              </a:rPr>
              <a:t> = age / </a:t>
            </a:r>
            <a:r>
              <a:rPr lang="en-US" err="1">
                <a:latin typeface="Consolas"/>
              </a:rPr>
              <a:t>age_iqr</a:t>
            </a:r>
            <a:br>
              <a:rPr lang="en-US">
                <a:latin typeface="Consolas"/>
              </a:rPr>
            </a:br>
            <a:r>
              <a:rPr lang="en-US" err="1">
                <a:latin typeface="Consolas"/>
              </a:rPr>
              <a:t>height_scaled</a:t>
            </a:r>
            <a:r>
              <a:rPr lang="en-US">
                <a:latin typeface="Consolas"/>
              </a:rPr>
              <a:t> = height / </a:t>
            </a:r>
            <a:r>
              <a:rPr lang="en-US" err="1">
                <a:latin typeface="Consolas"/>
              </a:rPr>
              <a:t>height_iqr</a:t>
            </a:r>
            <a:endParaRPr lang="en-US" err="1"/>
          </a:p>
          <a:p>
            <a:endParaRPr lang="en-US">
              <a:cs typeface="Calibri"/>
            </a:endParaRPr>
          </a:p>
          <a:p>
            <a:endParaRPr lang="en-US" sz="1100">
              <a:solidFill>
                <a:srgbClr val="C4C7C5"/>
              </a:solidFill>
              <a:cs typeface="Calibri"/>
            </a:endParaRPr>
          </a:p>
        </p:txBody>
      </p:sp>
    </p:spTree>
    <p:extLst>
      <p:ext uri="{BB962C8B-B14F-4D97-AF65-F5344CB8AC3E}">
        <p14:creationId xmlns:p14="http://schemas.microsoft.com/office/powerpoint/2010/main" val="25243105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08951-C4C4-2C32-9019-0D11A9404BA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4000" kern="1200">
                <a:solidFill>
                  <a:schemeClr val="bg1"/>
                </a:solidFill>
                <a:latin typeface="+mj-lt"/>
                <a:ea typeface="+mj-ea"/>
                <a:cs typeface="+mj-cs"/>
              </a:rPr>
              <a:t>Steps in Feature Engineering</a:t>
            </a:r>
          </a:p>
        </p:txBody>
      </p:sp>
      <p:graphicFrame>
        <p:nvGraphicFramePr>
          <p:cNvPr id="5" name="Content Placeholder 2">
            <a:extLst>
              <a:ext uri="{FF2B5EF4-FFF2-40B4-BE49-F238E27FC236}">
                <a16:creationId xmlns:a16="http://schemas.microsoft.com/office/drawing/2014/main" id="{30FD328E-7291-B205-49B2-BF32E220CFBD}"/>
              </a:ext>
            </a:extLst>
          </p:cNvPr>
          <p:cNvGraphicFramePr>
            <a:graphicFrameLocks noGrp="1"/>
          </p:cNvGraphicFramePr>
          <p:nvPr>
            <p:ph idx="1"/>
            <p:extLst>
              <p:ext uri="{D42A27DB-BD31-4B8C-83A1-F6EECF244321}">
                <p14:modId xmlns:p14="http://schemas.microsoft.com/office/powerpoint/2010/main" val="32436536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2E654AC-4DD5-36D6-2887-ABE78C6909C6}"/>
              </a:ext>
            </a:extLst>
          </p:cNvPr>
          <p:cNvSpPr>
            <a:spLocks noGrp="1"/>
          </p:cNvSpPr>
          <p:nvPr>
            <p:ph type="ftr" sz="quarter" idx="11"/>
          </p:nvPr>
        </p:nvSpPr>
        <p:spPr/>
        <p:txBody>
          <a:bodyPr/>
          <a:lstStyle/>
          <a:p>
            <a:r>
              <a:rPr lang="en-US"/>
              <a:t>Feature Engineering</a:t>
            </a:r>
          </a:p>
        </p:txBody>
      </p:sp>
      <p:sp>
        <p:nvSpPr>
          <p:cNvPr id="4" name="Slide Number Placeholder 3">
            <a:extLst>
              <a:ext uri="{FF2B5EF4-FFF2-40B4-BE49-F238E27FC236}">
                <a16:creationId xmlns:a16="http://schemas.microsoft.com/office/drawing/2014/main" id="{0D940A7C-701E-2220-6A39-CB057065F0A6}"/>
              </a:ext>
            </a:extLst>
          </p:cNvPr>
          <p:cNvSpPr>
            <a:spLocks noGrp="1"/>
          </p:cNvSpPr>
          <p:nvPr>
            <p:ph type="sldNum" sz="quarter" idx="12"/>
          </p:nvPr>
        </p:nvSpPr>
        <p:spPr/>
        <p:txBody>
          <a:bodyPr/>
          <a:lstStyle/>
          <a:p>
            <a:fld id="{8D259167-9571-4437-AC1A-225279748C47}" type="slidenum">
              <a:rPr lang="en-US" smtClean="0"/>
              <a:t>67</a:t>
            </a:fld>
            <a:endParaRPr lang="en-US"/>
          </a:p>
        </p:txBody>
      </p:sp>
    </p:spTree>
    <p:extLst>
      <p:ext uri="{BB962C8B-B14F-4D97-AF65-F5344CB8AC3E}">
        <p14:creationId xmlns:p14="http://schemas.microsoft.com/office/powerpoint/2010/main" val="36594993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4E090B-8B6D-159F-0B64-7CBF8A8D257C}"/>
              </a:ext>
            </a:extLst>
          </p:cNvPr>
          <p:cNvSpPr>
            <a:spLocks noGrp="1"/>
          </p:cNvSpPr>
          <p:nvPr>
            <p:ph type="title"/>
          </p:nvPr>
        </p:nvSpPr>
        <p:spPr>
          <a:xfrm>
            <a:off x="5596501" y="19608"/>
            <a:ext cx="5754896" cy="1667569"/>
          </a:xfrm>
        </p:spPr>
        <p:txBody>
          <a:bodyPr anchor="b">
            <a:normAutofit/>
          </a:bodyPr>
          <a:lstStyle/>
          <a:p>
            <a:r>
              <a:rPr lang="en-US" sz="4000"/>
              <a:t>Data Cleansing</a:t>
            </a:r>
          </a:p>
        </p:txBody>
      </p:sp>
      <p:pic>
        <p:nvPicPr>
          <p:cNvPr id="7" name="Graphic 6" descr="Mop and bucket">
            <a:extLst>
              <a:ext uri="{FF2B5EF4-FFF2-40B4-BE49-F238E27FC236}">
                <a16:creationId xmlns:a16="http://schemas.microsoft.com/office/drawing/2014/main" id="{02C41ACC-CDB1-777B-EA7B-72CBFD751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EB0F1753-7D5C-9B53-4344-F346C18D8CF8}"/>
              </a:ext>
            </a:extLst>
          </p:cNvPr>
          <p:cNvSpPr>
            <a:spLocks noGrp="1"/>
          </p:cNvSpPr>
          <p:nvPr>
            <p:ph idx="1"/>
          </p:nvPr>
        </p:nvSpPr>
        <p:spPr>
          <a:xfrm>
            <a:off x="5596502" y="1727193"/>
            <a:ext cx="6150998" cy="4368807"/>
          </a:xfrm>
        </p:spPr>
        <p:txBody>
          <a:bodyPr anchor="t">
            <a:normAutofit lnSpcReduction="10000"/>
          </a:bodyPr>
          <a:lstStyle/>
          <a:p>
            <a:pPr algn="just"/>
            <a:r>
              <a:rPr lang="en-US" sz="1800"/>
              <a:t>Data cleansing, also known as data cleaning or data scrubbing, is a crucial step in the data preparation process. </a:t>
            </a:r>
          </a:p>
          <a:p>
            <a:pPr algn="just"/>
            <a:r>
              <a:rPr lang="en-US" sz="1800"/>
              <a:t>It involves identifying and addressing errors, inconsistencies, and inaccuracies in the dataset to ensure data quality and reliability.</a:t>
            </a:r>
          </a:p>
          <a:p>
            <a:pPr algn="just"/>
            <a:r>
              <a:rPr lang="en-US" sz="1800"/>
              <a:t>Data quality is paramount for accurate and trustworthy analyses and modeling. </a:t>
            </a:r>
          </a:p>
          <a:p>
            <a:pPr algn="just"/>
            <a:r>
              <a:rPr lang="en-US" sz="1800"/>
              <a:t>Clean data helps in making informed decisions, minimizing errors, and improving the overall integrity of the dataset.</a:t>
            </a:r>
          </a:p>
          <a:p>
            <a:pPr algn="just"/>
            <a:r>
              <a:rPr lang="en-US" sz="1800" b="1"/>
              <a:t>Common Data Quality Issues:</a:t>
            </a:r>
          </a:p>
          <a:p>
            <a:pPr lvl="1" algn="just"/>
            <a:r>
              <a:rPr lang="en-US" sz="1800"/>
              <a:t>Missing values</a:t>
            </a:r>
          </a:p>
          <a:p>
            <a:pPr lvl="1" algn="just"/>
            <a:r>
              <a:rPr lang="en-US" sz="1800"/>
              <a:t>Duplicate records</a:t>
            </a:r>
          </a:p>
          <a:p>
            <a:pPr lvl="1" algn="just"/>
            <a:r>
              <a:rPr lang="en-US" sz="1800"/>
              <a:t>Inaccurate or inconsistent entries</a:t>
            </a:r>
          </a:p>
          <a:p>
            <a:pPr lvl="1" algn="just"/>
            <a:r>
              <a:rPr lang="en-US" sz="1800"/>
              <a:t>Outliers and anomalies</a:t>
            </a:r>
          </a:p>
          <a:p>
            <a:pPr lvl="1" algn="just"/>
            <a:r>
              <a:rPr lang="en-US" sz="1800"/>
              <a:t>Format and type discrepancies</a:t>
            </a:r>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EA3FEAD-6F6E-04D2-4184-54B201E4AE7B}"/>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8FA1A46C-ED74-F339-75B7-087FE7266CFE}"/>
              </a:ext>
            </a:extLst>
          </p:cNvPr>
          <p:cNvSpPr>
            <a:spLocks noGrp="1"/>
          </p:cNvSpPr>
          <p:nvPr>
            <p:ph type="sldNum" sz="quarter" idx="12"/>
          </p:nvPr>
        </p:nvSpPr>
        <p:spPr/>
        <p:txBody>
          <a:bodyPr/>
          <a:lstStyle/>
          <a:p>
            <a:fld id="{8D259167-9571-4437-AC1A-225279748C47}" type="slidenum">
              <a:rPr lang="en-US" smtClean="0"/>
              <a:t>68</a:t>
            </a:fld>
            <a:endParaRPr lang="en-US"/>
          </a:p>
        </p:txBody>
      </p:sp>
    </p:spTree>
    <p:extLst>
      <p:ext uri="{BB962C8B-B14F-4D97-AF65-F5344CB8AC3E}">
        <p14:creationId xmlns:p14="http://schemas.microsoft.com/office/powerpoint/2010/main" val="562440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675B1-9333-3E15-AA3B-FD7A1405BA0A}"/>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Data Cleansing</a:t>
            </a:r>
          </a:p>
        </p:txBody>
      </p:sp>
      <p:graphicFrame>
        <p:nvGraphicFramePr>
          <p:cNvPr id="37" name="Content Placeholder 2">
            <a:extLst>
              <a:ext uri="{FF2B5EF4-FFF2-40B4-BE49-F238E27FC236}">
                <a16:creationId xmlns:a16="http://schemas.microsoft.com/office/drawing/2014/main" id="{A0D3E9C1-6C76-1DB0-EA91-5DD9E6F5FB93}"/>
              </a:ext>
            </a:extLst>
          </p:cNvPr>
          <p:cNvGraphicFramePr>
            <a:graphicFrameLocks noGrp="1"/>
          </p:cNvGraphicFramePr>
          <p:nvPr>
            <p:ph idx="1"/>
            <p:extLst>
              <p:ext uri="{D42A27DB-BD31-4B8C-83A1-F6EECF244321}">
                <p14:modId xmlns:p14="http://schemas.microsoft.com/office/powerpoint/2010/main" val="2146410812"/>
              </p:ext>
            </p:extLst>
          </p:nvPr>
        </p:nvGraphicFramePr>
        <p:xfrm>
          <a:off x="1371599" y="1993570"/>
          <a:ext cx="9724031" cy="4109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5DC3517-0AC1-2499-9A35-F66F260AD20F}"/>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7D41E321-8795-9F11-8175-9656F9344641}"/>
              </a:ext>
            </a:extLst>
          </p:cNvPr>
          <p:cNvSpPr>
            <a:spLocks noGrp="1"/>
          </p:cNvSpPr>
          <p:nvPr>
            <p:ph type="sldNum" sz="quarter" idx="12"/>
          </p:nvPr>
        </p:nvSpPr>
        <p:spPr/>
        <p:txBody>
          <a:bodyPr/>
          <a:lstStyle/>
          <a:p>
            <a:fld id="{8D259167-9571-4437-AC1A-225279748C47}" type="slidenum">
              <a:rPr lang="en-US" smtClean="0"/>
              <a:t>69</a:t>
            </a:fld>
            <a:endParaRPr lang="en-US"/>
          </a:p>
        </p:txBody>
      </p:sp>
    </p:spTree>
    <p:extLst>
      <p:ext uri="{BB962C8B-B14F-4D97-AF65-F5344CB8AC3E}">
        <p14:creationId xmlns:p14="http://schemas.microsoft.com/office/powerpoint/2010/main" val="3310433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3852-0D64-3378-047D-3FE01C1DB76A}"/>
              </a:ext>
            </a:extLst>
          </p:cNvPr>
          <p:cNvSpPr>
            <a:spLocks noGrp="1"/>
          </p:cNvSpPr>
          <p:nvPr>
            <p:ph type="title"/>
          </p:nvPr>
        </p:nvSpPr>
        <p:spPr/>
        <p:txBody>
          <a:bodyPr/>
          <a:lstStyle/>
          <a:p>
            <a:r>
              <a:rPr lang="en-US"/>
              <a:t>Importance of Feature Engineering</a:t>
            </a:r>
          </a:p>
        </p:txBody>
      </p:sp>
      <p:graphicFrame>
        <p:nvGraphicFramePr>
          <p:cNvPr id="15" name="Content Placeholder 2">
            <a:extLst>
              <a:ext uri="{FF2B5EF4-FFF2-40B4-BE49-F238E27FC236}">
                <a16:creationId xmlns:a16="http://schemas.microsoft.com/office/drawing/2014/main" id="{C7AE4ECE-3725-D8F0-19D9-05456832C5D2}"/>
              </a:ext>
            </a:extLst>
          </p:cNvPr>
          <p:cNvGraphicFramePr>
            <a:graphicFrameLocks noGrp="1"/>
          </p:cNvGraphicFramePr>
          <p:nvPr>
            <p:ph idx="1"/>
            <p:extLst>
              <p:ext uri="{D42A27DB-BD31-4B8C-83A1-F6EECF244321}">
                <p14:modId xmlns:p14="http://schemas.microsoft.com/office/powerpoint/2010/main" val="31305317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1E59E01-F155-188A-D43C-E97840FEB700}"/>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9A69366A-F9CF-261B-6E61-2EC6E9953016}"/>
              </a:ext>
            </a:extLst>
          </p:cNvPr>
          <p:cNvSpPr>
            <a:spLocks noGrp="1"/>
          </p:cNvSpPr>
          <p:nvPr>
            <p:ph type="sldNum" sz="quarter" idx="12"/>
          </p:nvPr>
        </p:nvSpPr>
        <p:spPr/>
        <p:txBody>
          <a:bodyPr/>
          <a:lstStyle/>
          <a:p>
            <a:fld id="{8D259167-9571-4437-AC1A-225279748C47}" type="slidenum">
              <a:rPr lang="en-US" smtClean="0"/>
              <a:t>7</a:t>
            </a:fld>
            <a:endParaRPr lang="en-US"/>
          </a:p>
        </p:txBody>
      </p:sp>
    </p:spTree>
    <p:extLst>
      <p:ext uri="{BB962C8B-B14F-4D97-AF65-F5344CB8AC3E}">
        <p14:creationId xmlns:p14="http://schemas.microsoft.com/office/powerpoint/2010/main" val="1947492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8C71C-D9DC-6629-009B-C7E039A87254}"/>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Data Cleansing</a:t>
            </a:r>
          </a:p>
        </p:txBody>
      </p:sp>
      <p:sp>
        <p:nvSpPr>
          <p:cNvPr id="40" name="Rectangle 3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Content Placeholder 2">
            <a:extLst>
              <a:ext uri="{FF2B5EF4-FFF2-40B4-BE49-F238E27FC236}">
                <a16:creationId xmlns:a16="http://schemas.microsoft.com/office/drawing/2014/main" id="{DE66CB46-0EEF-4B44-58D8-188776E2D3DB}"/>
              </a:ext>
            </a:extLst>
          </p:cNvPr>
          <p:cNvGraphicFramePr>
            <a:graphicFrameLocks noGrp="1"/>
          </p:cNvGraphicFramePr>
          <p:nvPr>
            <p:ph idx="1"/>
            <p:extLst>
              <p:ext uri="{D42A27DB-BD31-4B8C-83A1-F6EECF244321}">
                <p14:modId xmlns:p14="http://schemas.microsoft.com/office/powerpoint/2010/main" val="407457508"/>
              </p:ext>
            </p:extLst>
          </p:nvPr>
        </p:nvGraphicFramePr>
        <p:xfrm>
          <a:off x="1155558" y="1981200"/>
          <a:ext cx="9889789" cy="4546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1966737-FF64-01FA-2B90-B2D9F93F8A2E}"/>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93B5476D-1477-DC8A-D036-5F0FC444E346}"/>
              </a:ext>
            </a:extLst>
          </p:cNvPr>
          <p:cNvSpPr>
            <a:spLocks noGrp="1"/>
          </p:cNvSpPr>
          <p:nvPr>
            <p:ph type="sldNum" sz="quarter" idx="12"/>
          </p:nvPr>
        </p:nvSpPr>
        <p:spPr/>
        <p:txBody>
          <a:bodyPr/>
          <a:lstStyle/>
          <a:p>
            <a:fld id="{8D259167-9571-4437-AC1A-225279748C47}" type="slidenum">
              <a:rPr lang="en-US" smtClean="0"/>
              <a:t>70</a:t>
            </a:fld>
            <a:endParaRPr lang="en-US"/>
          </a:p>
        </p:txBody>
      </p:sp>
    </p:spTree>
    <p:extLst>
      <p:ext uri="{BB962C8B-B14F-4D97-AF65-F5344CB8AC3E}">
        <p14:creationId xmlns:p14="http://schemas.microsoft.com/office/powerpoint/2010/main" val="4129988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923ED-FFF9-93D7-7495-C413F5FC0127}"/>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Feature Iteration</a:t>
            </a:r>
          </a:p>
        </p:txBody>
      </p:sp>
      <p:sp>
        <p:nvSpPr>
          <p:cNvPr id="3" name="Content Placeholder 2">
            <a:extLst>
              <a:ext uri="{FF2B5EF4-FFF2-40B4-BE49-F238E27FC236}">
                <a16:creationId xmlns:a16="http://schemas.microsoft.com/office/drawing/2014/main" id="{8CEA46F1-6877-5ECC-926D-84E2E880C005}"/>
              </a:ext>
            </a:extLst>
          </p:cNvPr>
          <p:cNvSpPr>
            <a:spLocks noGrp="1"/>
          </p:cNvSpPr>
          <p:nvPr>
            <p:ph idx="1"/>
          </p:nvPr>
        </p:nvSpPr>
        <p:spPr>
          <a:xfrm>
            <a:off x="834980" y="1228725"/>
            <a:ext cx="10260650" cy="5410200"/>
          </a:xfrm>
        </p:spPr>
        <p:txBody>
          <a:bodyPr anchor="ctr">
            <a:normAutofit/>
          </a:bodyPr>
          <a:lstStyle/>
          <a:p>
            <a:pPr algn="just"/>
            <a:r>
              <a:rPr lang="en-US" sz="1800" b="1"/>
              <a:t>Feature iteration </a:t>
            </a:r>
            <a:r>
              <a:rPr lang="en-US" sz="1800"/>
              <a:t>is the process of iteratively improving the features used to train a machine learning model.</a:t>
            </a:r>
            <a:endParaRPr lang="en-US" sz="1800">
              <a:cs typeface="Calibri"/>
            </a:endParaRPr>
          </a:p>
          <a:p>
            <a:pPr algn="just"/>
            <a:r>
              <a:rPr lang="en-US" sz="1800"/>
              <a:t>This iterative process includes the addition of new features, removal of redundant ones, and experimenting with various feature transformations.</a:t>
            </a:r>
            <a:endParaRPr lang="en-US" sz="1800">
              <a:cs typeface="Calibri"/>
            </a:endParaRPr>
          </a:p>
          <a:p>
            <a:pPr algn="just"/>
            <a:r>
              <a:rPr lang="en-US" sz="1800"/>
              <a:t>Effective feature iteration can lead to significant improvements in the accuracy and performance of machine learning models by continually optimizing the set of features used for training.</a:t>
            </a:r>
            <a:endParaRPr lang="en-US" sz="1800">
              <a:cs typeface="Calibri"/>
            </a:endParaRPr>
          </a:p>
          <a:p>
            <a:pPr algn="just"/>
            <a:r>
              <a:rPr lang="en-US" sz="1800" b="1"/>
              <a:t>Key Aspects of Feature Iteration:</a:t>
            </a:r>
            <a:endParaRPr lang="en-US" sz="1800" b="1">
              <a:cs typeface="Calibri"/>
            </a:endParaRPr>
          </a:p>
          <a:p>
            <a:pPr lvl="1" algn="just"/>
            <a:r>
              <a:rPr lang="en-US" sz="1800" b="1"/>
              <a:t>Adding New Features: </a:t>
            </a:r>
            <a:r>
              <a:rPr lang="en-US" sz="1800"/>
              <a:t>Incorporating new features that provide relevant information or insights can enhance the model's predictive power.</a:t>
            </a:r>
            <a:endParaRPr lang="en-US" sz="1800">
              <a:cs typeface="Calibri"/>
            </a:endParaRPr>
          </a:p>
          <a:p>
            <a:pPr lvl="1" algn="just"/>
            <a:r>
              <a:rPr lang="en-US" sz="1800" b="1"/>
              <a:t>Feature Removal: </a:t>
            </a:r>
            <a:r>
              <a:rPr lang="en-US" sz="1800"/>
              <a:t>Identifying and removing redundant or irrelevant features can simplify the model and reduce noise.</a:t>
            </a:r>
            <a:endParaRPr lang="en-US" sz="1800">
              <a:cs typeface="Calibri"/>
            </a:endParaRPr>
          </a:p>
          <a:p>
            <a:pPr lvl="1" algn="just"/>
            <a:r>
              <a:rPr lang="en-US" sz="1800" b="1"/>
              <a:t>Feature Transformation: </a:t>
            </a:r>
            <a:r>
              <a:rPr lang="en-US" sz="1800"/>
              <a:t>Experimenting with different feature transformations, such as scaling or encoding, can improve model fit and interpretability."</a:t>
            </a:r>
            <a:endParaRPr lang="en-US" sz="1800">
              <a:cs typeface="Calibri" panose="020F0502020204030204"/>
            </a:endParaRPr>
          </a:p>
        </p:txBody>
      </p:sp>
      <p:sp>
        <p:nvSpPr>
          <p:cNvPr id="4" name="Footer Placeholder 3">
            <a:extLst>
              <a:ext uri="{FF2B5EF4-FFF2-40B4-BE49-F238E27FC236}">
                <a16:creationId xmlns:a16="http://schemas.microsoft.com/office/drawing/2014/main" id="{6CFDE453-1F5F-C9F7-FF53-56F8599A2098}"/>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7A7E3A0D-CBDC-DD76-2B5B-6B0EED1D633C}"/>
              </a:ext>
            </a:extLst>
          </p:cNvPr>
          <p:cNvSpPr>
            <a:spLocks noGrp="1"/>
          </p:cNvSpPr>
          <p:nvPr>
            <p:ph type="sldNum" sz="quarter" idx="12"/>
          </p:nvPr>
        </p:nvSpPr>
        <p:spPr/>
        <p:txBody>
          <a:bodyPr/>
          <a:lstStyle/>
          <a:p>
            <a:fld id="{8D259167-9571-4437-AC1A-225279748C47}" type="slidenum">
              <a:rPr lang="en-US" smtClean="0"/>
              <a:t>71</a:t>
            </a:fld>
            <a:endParaRPr lang="en-US"/>
          </a:p>
        </p:txBody>
      </p:sp>
    </p:spTree>
    <p:extLst>
      <p:ext uri="{BB962C8B-B14F-4D97-AF65-F5344CB8AC3E}">
        <p14:creationId xmlns:p14="http://schemas.microsoft.com/office/powerpoint/2010/main" val="395436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04A80-5449-1F35-242F-C6C071D1A820}"/>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Feature Iteration</a:t>
            </a:r>
          </a:p>
        </p:txBody>
      </p:sp>
      <p:sp>
        <p:nvSpPr>
          <p:cNvPr id="113" name="Rectangle 11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Content Placeholder 2">
            <a:extLst>
              <a:ext uri="{FF2B5EF4-FFF2-40B4-BE49-F238E27FC236}">
                <a16:creationId xmlns:a16="http://schemas.microsoft.com/office/drawing/2014/main" id="{3D9801A0-B728-C7CE-8889-D91C46EF3363}"/>
              </a:ext>
            </a:extLst>
          </p:cNvPr>
          <p:cNvSpPr>
            <a:spLocks noGrp="1"/>
          </p:cNvSpPr>
          <p:nvPr>
            <p:ph idx="1"/>
          </p:nvPr>
        </p:nvSpPr>
        <p:spPr>
          <a:xfrm>
            <a:off x="1155548" y="2217343"/>
            <a:ext cx="9880893" cy="3959619"/>
          </a:xfrm>
        </p:spPr>
        <p:txBody>
          <a:bodyPr vert="horz" lIns="91440" tIns="45720" rIns="91440" bIns="45720" rtlCol="0" anchor="t">
            <a:normAutofit/>
          </a:bodyPr>
          <a:lstStyle/>
          <a:p>
            <a:pPr algn="just"/>
            <a:r>
              <a:rPr lang="en-US" sz="1500" b="1"/>
              <a:t>Goals of Feature Iteration:</a:t>
            </a:r>
          </a:p>
          <a:p>
            <a:pPr lvl="1" algn="just"/>
            <a:r>
              <a:rPr lang="en-US" sz="1500" b="1"/>
              <a:t>Optimizing Model Performance: </a:t>
            </a:r>
            <a:r>
              <a:rPr lang="en-US" sz="1500"/>
              <a:t>The primary goal is to improve the model's accuracy and predictive capability.</a:t>
            </a:r>
            <a:endParaRPr lang="en-US" sz="1500">
              <a:cs typeface="Calibri"/>
            </a:endParaRPr>
          </a:p>
          <a:p>
            <a:pPr lvl="1" algn="just"/>
            <a:r>
              <a:rPr lang="en-US" sz="1500" b="1"/>
              <a:t>Reducing Overfitting: </a:t>
            </a:r>
            <a:r>
              <a:rPr lang="en-US" sz="1500"/>
              <a:t>Careful iteration can help reduce the risk of overfitting by fine-tuning the feature set.</a:t>
            </a:r>
            <a:endParaRPr lang="en-US" sz="1500">
              <a:cs typeface="Calibri"/>
            </a:endParaRPr>
          </a:p>
          <a:p>
            <a:pPr lvl="1" algn="just"/>
            <a:r>
              <a:rPr lang="en-US" sz="1500" b="1"/>
              <a:t>Enhancing Model Interpretability: </a:t>
            </a:r>
            <a:r>
              <a:rPr lang="en-US" sz="1500"/>
              <a:t>Effective iteration can lead to features that are more interpretable and meaningful.</a:t>
            </a:r>
            <a:endParaRPr lang="en-US" sz="1500">
              <a:cs typeface="Calibri" panose="020F0502020204030204"/>
            </a:endParaRPr>
          </a:p>
          <a:p>
            <a:pPr algn="just"/>
            <a:r>
              <a:rPr lang="en-US" sz="1500" b="1"/>
              <a:t>When to Iterate:</a:t>
            </a:r>
            <a:endParaRPr lang="en-US" sz="1500" b="1">
              <a:cs typeface="Calibri"/>
            </a:endParaRPr>
          </a:p>
          <a:p>
            <a:pPr lvl="1" algn="just"/>
            <a:r>
              <a:rPr lang="en-US" sz="1500"/>
              <a:t>Feature iteration should be an ongoing process, especially when dealing with complex models or evolving datasets. It's valuable after initial model testing and whenever new data is available.</a:t>
            </a:r>
            <a:endParaRPr lang="en-US" sz="1500">
              <a:cs typeface="Calibri"/>
            </a:endParaRPr>
          </a:p>
          <a:p>
            <a:pPr algn="just"/>
            <a:r>
              <a:rPr lang="en-US" sz="1500" b="1"/>
              <a:t>Example:</a:t>
            </a:r>
            <a:endParaRPr lang="en-US" sz="1500" b="1">
              <a:cs typeface="Calibri"/>
            </a:endParaRPr>
          </a:p>
          <a:p>
            <a:pPr lvl="1" algn="just"/>
            <a:r>
              <a:rPr lang="en-US" sz="1500"/>
              <a:t>In a predictive model for customer churn, feature iteration may involve adding new features such as customer interaction history, refining existing features related to customer behavior, and removing redundant variables that don't contribute to the model's predictive power.</a:t>
            </a:r>
            <a:endParaRPr lang="en-US" sz="1500">
              <a:cs typeface="Calibri"/>
            </a:endParaRPr>
          </a:p>
          <a:p>
            <a:pPr algn="just"/>
            <a:r>
              <a:rPr lang="en-US" sz="1500" b="1"/>
              <a:t>Challenges:</a:t>
            </a:r>
            <a:endParaRPr lang="en-US" sz="1500" b="1">
              <a:cs typeface="Calibri"/>
            </a:endParaRPr>
          </a:p>
          <a:p>
            <a:pPr lvl="1" algn="just"/>
            <a:r>
              <a:rPr lang="en-US" sz="1500"/>
              <a:t>Balancing the trade-off between model complexity and performance is a key challenge in feature iteration. It requires careful evaluation and validation of changes.</a:t>
            </a:r>
            <a:endParaRPr lang="en-US" sz="1500">
              <a:cs typeface="Calibri"/>
            </a:endParaRPr>
          </a:p>
        </p:txBody>
      </p:sp>
      <p:sp>
        <p:nvSpPr>
          <p:cNvPr id="4" name="Footer Placeholder 3">
            <a:extLst>
              <a:ext uri="{FF2B5EF4-FFF2-40B4-BE49-F238E27FC236}">
                <a16:creationId xmlns:a16="http://schemas.microsoft.com/office/drawing/2014/main" id="{ACF0D5BF-C130-5C5F-5BC7-4C9033B630A4}"/>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52C78226-FBD7-7A9A-969C-E5A7FF745D35}"/>
              </a:ext>
            </a:extLst>
          </p:cNvPr>
          <p:cNvSpPr>
            <a:spLocks noGrp="1"/>
          </p:cNvSpPr>
          <p:nvPr>
            <p:ph type="sldNum" sz="quarter" idx="12"/>
          </p:nvPr>
        </p:nvSpPr>
        <p:spPr/>
        <p:txBody>
          <a:bodyPr/>
          <a:lstStyle/>
          <a:p>
            <a:fld id="{8D259167-9571-4437-AC1A-225279748C47}" type="slidenum">
              <a:rPr lang="en-US" smtClean="0"/>
              <a:t>72</a:t>
            </a:fld>
            <a:endParaRPr lang="en-US"/>
          </a:p>
        </p:txBody>
      </p:sp>
    </p:spTree>
    <p:extLst>
      <p:ext uri="{BB962C8B-B14F-4D97-AF65-F5344CB8AC3E}">
        <p14:creationId xmlns:p14="http://schemas.microsoft.com/office/powerpoint/2010/main" val="17757468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A86D9-2904-466F-F3B1-600B2804C7A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Feature Split</a:t>
            </a:r>
          </a:p>
        </p:txBody>
      </p:sp>
      <p:sp>
        <p:nvSpPr>
          <p:cNvPr id="27" name="Content Placeholder 2">
            <a:extLst>
              <a:ext uri="{FF2B5EF4-FFF2-40B4-BE49-F238E27FC236}">
                <a16:creationId xmlns:a16="http://schemas.microsoft.com/office/drawing/2014/main" id="{357C246B-E10A-8952-6301-EC6960B003E9}"/>
              </a:ext>
            </a:extLst>
          </p:cNvPr>
          <p:cNvSpPr>
            <a:spLocks noGrp="1"/>
          </p:cNvSpPr>
          <p:nvPr>
            <p:ph idx="1"/>
          </p:nvPr>
        </p:nvSpPr>
        <p:spPr>
          <a:xfrm>
            <a:off x="1371599" y="1885279"/>
            <a:ext cx="9724031" cy="4116276"/>
          </a:xfrm>
        </p:spPr>
        <p:txBody>
          <a:bodyPr anchor="ctr">
            <a:normAutofit/>
          </a:bodyPr>
          <a:lstStyle/>
          <a:p>
            <a:pPr algn="just"/>
            <a:r>
              <a:rPr lang="en-US" sz="1600"/>
              <a:t>Feature split is a critical aspect of feature engineering that involves dividing a single variable into multiple variables to extract and analyze separate pieces of information. </a:t>
            </a:r>
          </a:p>
          <a:p>
            <a:pPr algn="just"/>
            <a:r>
              <a:rPr lang="en-US" sz="1600"/>
              <a:t>This process is particularly useful when a feature contains multiple facets of data that can be more effectively examined individually.</a:t>
            </a:r>
          </a:p>
          <a:p>
            <a:pPr algn="just"/>
            <a:r>
              <a:rPr lang="en-US" sz="1600"/>
              <a:t>Feature split allows for a more detailed and comprehensive analysis of data by isolating specific elements within a single variable. This not only enhances data understanding but also boosts the performance of machine learning models."</a:t>
            </a:r>
          </a:p>
          <a:p>
            <a:pPr algn="just"/>
            <a:r>
              <a:rPr lang="en-US" sz="1600" b="1"/>
              <a:t>Key Aspects of Feature Split:</a:t>
            </a:r>
          </a:p>
          <a:p>
            <a:pPr lvl="1" algn="just"/>
            <a:r>
              <a:rPr lang="en-US" sz="1600" b="1"/>
              <a:t>Variable Decomposition: </a:t>
            </a:r>
            <a:r>
              <a:rPr lang="en-US" sz="1600"/>
              <a:t>Feature split decomposes a single variable into multiple sub-variables or 'sub-features.'</a:t>
            </a:r>
          </a:p>
          <a:p>
            <a:pPr lvl="1" algn="just"/>
            <a:r>
              <a:rPr lang="en-US" sz="1600" b="1"/>
              <a:t>Information Extraction: </a:t>
            </a:r>
            <a:r>
              <a:rPr lang="en-US" sz="1600"/>
              <a:t>It helps extract valuable information that might be hidden in a composite feature.</a:t>
            </a:r>
          </a:p>
          <a:p>
            <a:pPr lvl="1" algn="just"/>
            <a:r>
              <a:rPr lang="en-US" sz="1600" b="1"/>
              <a:t>Improved Model Performance: </a:t>
            </a:r>
            <a:r>
              <a:rPr lang="en-US" sz="1600"/>
              <a:t>By providing additional insights, feature split can lead to enhanced model accuracy and predictive power."</a:t>
            </a:r>
          </a:p>
        </p:txBody>
      </p:sp>
      <p:sp>
        <p:nvSpPr>
          <p:cNvPr id="4" name="Footer Placeholder 3">
            <a:extLst>
              <a:ext uri="{FF2B5EF4-FFF2-40B4-BE49-F238E27FC236}">
                <a16:creationId xmlns:a16="http://schemas.microsoft.com/office/drawing/2014/main" id="{9826A7C4-C14D-1D9B-B901-4D578C005FE5}"/>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742169D5-C672-8278-707A-07E92C1AB2D7}"/>
              </a:ext>
            </a:extLst>
          </p:cNvPr>
          <p:cNvSpPr>
            <a:spLocks noGrp="1"/>
          </p:cNvSpPr>
          <p:nvPr>
            <p:ph type="sldNum" sz="quarter" idx="12"/>
          </p:nvPr>
        </p:nvSpPr>
        <p:spPr/>
        <p:txBody>
          <a:bodyPr/>
          <a:lstStyle/>
          <a:p>
            <a:fld id="{8D259167-9571-4437-AC1A-225279748C47}" type="slidenum">
              <a:rPr lang="en-US" smtClean="0"/>
              <a:t>73</a:t>
            </a:fld>
            <a:endParaRPr lang="en-US"/>
          </a:p>
        </p:txBody>
      </p:sp>
    </p:spTree>
    <p:extLst>
      <p:ext uri="{BB962C8B-B14F-4D97-AF65-F5344CB8AC3E}">
        <p14:creationId xmlns:p14="http://schemas.microsoft.com/office/powerpoint/2010/main" val="1294733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8F2487-1A49-E6E1-8749-9917D0F83515}"/>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Feature Split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D76292DF-E4D8-D9C6-2861-48FEC3E944E9}"/>
              </a:ext>
            </a:extLst>
          </p:cNvPr>
          <p:cNvSpPr>
            <a:spLocks noGrp="1"/>
          </p:cNvSpPr>
          <p:nvPr>
            <p:ph idx="1"/>
          </p:nvPr>
        </p:nvSpPr>
        <p:spPr>
          <a:xfrm>
            <a:off x="1155548" y="2217343"/>
            <a:ext cx="9880893" cy="3959619"/>
          </a:xfrm>
        </p:spPr>
        <p:txBody>
          <a:bodyPr>
            <a:normAutofit fontScale="92500" lnSpcReduction="20000"/>
          </a:bodyPr>
          <a:lstStyle/>
          <a:p>
            <a:pPr algn="just"/>
            <a:r>
              <a:rPr lang="en-US" sz="1600" b="1"/>
              <a:t>Common Use Cases:</a:t>
            </a:r>
          </a:p>
          <a:p>
            <a:pPr lvl="1" algn="just"/>
            <a:r>
              <a:rPr lang="en-US" sz="1600" b="1"/>
              <a:t>Date Split: </a:t>
            </a:r>
            <a:r>
              <a:rPr lang="en-US" sz="1600"/>
              <a:t>Breaking down a date feature into year, month, and day components.</a:t>
            </a:r>
          </a:p>
          <a:p>
            <a:pPr lvl="1" algn="just"/>
            <a:r>
              <a:rPr lang="en-US" sz="1600" b="1"/>
              <a:t>Address Split: </a:t>
            </a:r>
            <a:r>
              <a:rPr lang="en-US" sz="1600"/>
              <a:t>Separating an address feature into street, city, state, and postal code components.</a:t>
            </a:r>
          </a:p>
          <a:p>
            <a:pPr lvl="1" algn="just"/>
            <a:r>
              <a:rPr lang="en-US" sz="1600" b="1"/>
              <a:t>Name Split: </a:t>
            </a:r>
            <a:r>
              <a:rPr lang="en-US" sz="1600"/>
              <a:t>Splitting a full name feature into first name and last name components."</a:t>
            </a:r>
          </a:p>
          <a:p>
            <a:pPr algn="just"/>
            <a:r>
              <a:rPr lang="en-US" sz="1600" b="1"/>
              <a:t>Example:</a:t>
            </a:r>
          </a:p>
          <a:p>
            <a:pPr lvl="1" algn="just"/>
            <a:r>
              <a:rPr lang="en-US" sz="1600"/>
              <a:t>In a customer dataset, a 'Location' feature, which contains the complete address, can be split into 'City,' 'State,' and 'Postal Code' features. </a:t>
            </a:r>
          </a:p>
          <a:p>
            <a:pPr lvl="1" algn="just"/>
            <a:r>
              <a:rPr lang="en-US" sz="1600"/>
              <a:t>This allows for precise geographical analysis and targeted marketing efforts.</a:t>
            </a:r>
          </a:p>
          <a:p>
            <a:pPr algn="just"/>
            <a:r>
              <a:rPr lang="en-US" sz="1600" b="1"/>
              <a:t>Benefits:</a:t>
            </a:r>
          </a:p>
          <a:p>
            <a:pPr lvl="1" algn="just"/>
            <a:r>
              <a:rPr lang="en-US" sz="1600" b="1"/>
              <a:t>Enhanced Data Analysis: </a:t>
            </a:r>
            <a:r>
              <a:rPr lang="en-US" sz="1600"/>
              <a:t>Feature split provides a granular view of the data, making it easier to detect patterns and relationships.</a:t>
            </a:r>
          </a:p>
          <a:p>
            <a:pPr lvl="1" algn="just"/>
            <a:r>
              <a:rPr lang="en-US" sz="1600" b="1"/>
              <a:t>Improved Model Understanding: </a:t>
            </a:r>
            <a:r>
              <a:rPr lang="en-US" sz="1600"/>
              <a:t>It simplifies model interpretation by presenting variables with distinct meanings.</a:t>
            </a:r>
          </a:p>
          <a:p>
            <a:pPr lvl="2" algn="just"/>
            <a:r>
              <a:rPr lang="en-US" sz="1600"/>
              <a:t>Higher Predictive Accuracy: By capturing more detailed information, machine learning models can make better predictions.</a:t>
            </a:r>
          </a:p>
          <a:p>
            <a:pPr algn="just"/>
            <a:r>
              <a:rPr lang="en-US" sz="1600" b="1"/>
              <a:t>Challenges:</a:t>
            </a:r>
          </a:p>
          <a:p>
            <a:pPr lvl="1" algn="just"/>
            <a:r>
              <a:rPr lang="en-US" sz="1600"/>
              <a:t>Determine the appropriate splits and ensure that sub-features maintain their individual relevance while collectively improving the dataset.</a:t>
            </a:r>
          </a:p>
        </p:txBody>
      </p:sp>
      <p:sp>
        <p:nvSpPr>
          <p:cNvPr id="4" name="Footer Placeholder 3">
            <a:extLst>
              <a:ext uri="{FF2B5EF4-FFF2-40B4-BE49-F238E27FC236}">
                <a16:creationId xmlns:a16="http://schemas.microsoft.com/office/drawing/2014/main" id="{727A6B68-62AE-2F92-8D6F-71E2F90AEB3D}"/>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364B4D24-4F3F-8C41-31FB-E2E264D4A54F}"/>
              </a:ext>
            </a:extLst>
          </p:cNvPr>
          <p:cNvSpPr>
            <a:spLocks noGrp="1"/>
          </p:cNvSpPr>
          <p:nvPr>
            <p:ph type="sldNum" sz="quarter" idx="12"/>
          </p:nvPr>
        </p:nvSpPr>
        <p:spPr/>
        <p:txBody>
          <a:bodyPr/>
          <a:lstStyle/>
          <a:p>
            <a:fld id="{8D259167-9571-4437-AC1A-225279748C47}" type="slidenum">
              <a:rPr lang="en-US" smtClean="0"/>
              <a:t>74</a:t>
            </a:fld>
            <a:endParaRPr lang="en-US"/>
          </a:p>
        </p:txBody>
      </p:sp>
    </p:spTree>
    <p:extLst>
      <p:ext uri="{BB962C8B-B14F-4D97-AF65-F5344CB8AC3E}">
        <p14:creationId xmlns:p14="http://schemas.microsoft.com/office/powerpoint/2010/main" val="96164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AADB56C-BA56-4D1E-A42A-A07A47444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51D71-1B9D-6BEF-C8DD-A07497530E3C}"/>
              </a:ext>
            </a:extLst>
          </p:cNvPr>
          <p:cNvSpPr>
            <a:spLocks noGrp="1"/>
          </p:cNvSpPr>
          <p:nvPr>
            <p:ph type="title"/>
          </p:nvPr>
        </p:nvSpPr>
        <p:spPr>
          <a:xfrm>
            <a:off x="838200" y="329934"/>
            <a:ext cx="10515600" cy="1341634"/>
          </a:xfrm>
        </p:spPr>
        <p:txBody>
          <a:bodyPr>
            <a:normAutofit/>
          </a:bodyPr>
          <a:lstStyle/>
          <a:p>
            <a:r>
              <a:rPr lang="en-US" sz="4000"/>
              <a:t>Feature Engineering Techniques</a:t>
            </a:r>
          </a:p>
        </p:txBody>
      </p:sp>
      <p:pic>
        <p:nvPicPr>
          <p:cNvPr id="20" name="Picture 19">
            <a:extLst>
              <a:ext uri="{FF2B5EF4-FFF2-40B4-BE49-F238E27FC236}">
                <a16:creationId xmlns:a16="http://schemas.microsoft.com/office/drawing/2014/main" id="{292F8B00-D681-D8C6-BEBA-DAC1C06A0A59}"/>
              </a:ext>
            </a:extLst>
          </p:cNvPr>
          <p:cNvPicPr>
            <a:picLocks noChangeAspect="1"/>
          </p:cNvPicPr>
          <p:nvPr/>
        </p:nvPicPr>
        <p:blipFill rotWithShape="1">
          <a:blip r:embed="rId2"/>
          <a:srcRect l="38259" r="25717" b="1"/>
          <a:stretch/>
        </p:blipFill>
        <p:spPr>
          <a:xfrm>
            <a:off x="7992976" y="1843283"/>
            <a:ext cx="3374810" cy="4285807"/>
          </a:xfrm>
          <a:prstGeom prst="rect">
            <a:avLst/>
          </a:prstGeom>
        </p:spPr>
      </p:pic>
      <p:graphicFrame>
        <p:nvGraphicFramePr>
          <p:cNvPr id="18" name="Content Placeholder 2">
            <a:extLst>
              <a:ext uri="{FF2B5EF4-FFF2-40B4-BE49-F238E27FC236}">
                <a16:creationId xmlns:a16="http://schemas.microsoft.com/office/drawing/2014/main" id="{233B95E6-356F-F0BC-4527-892A97DC9D2F}"/>
              </a:ext>
            </a:extLst>
          </p:cNvPr>
          <p:cNvGraphicFramePr>
            <a:graphicFrameLocks noGrp="1"/>
          </p:cNvGraphicFramePr>
          <p:nvPr>
            <p:ph idx="1"/>
            <p:extLst>
              <p:ext uri="{D42A27DB-BD31-4B8C-83A1-F6EECF244321}">
                <p14:modId xmlns:p14="http://schemas.microsoft.com/office/powerpoint/2010/main" val="4216503409"/>
              </p:ext>
            </p:extLst>
          </p:nvPr>
        </p:nvGraphicFramePr>
        <p:xfrm>
          <a:off x="831987" y="1843283"/>
          <a:ext cx="6803753" cy="42858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F2A94B7C-77F2-4FBC-3890-83FE6DBD7C7D}"/>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9990BB0A-162A-F71B-41ED-90F25A404F44}"/>
              </a:ext>
            </a:extLst>
          </p:cNvPr>
          <p:cNvSpPr>
            <a:spLocks noGrp="1"/>
          </p:cNvSpPr>
          <p:nvPr>
            <p:ph type="sldNum" sz="quarter" idx="12"/>
          </p:nvPr>
        </p:nvSpPr>
        <p:spPr/>
        <p:txBody>
          <a:bodyPr/>
          <a:lstStyle/>
          <a:p>
            <a:fld id="{8D259167-9571-4437-AC1A-225279748C47}" type="slidenum">
              <a:rPr lang="en-US" smtClean="0"/>
              <a:t>75</a:t>
            </a:fld>
            <a:endParaRPr lang="en-US"/>
          </a:p>
        </p:txBody>
      </p:sp>
    </p:spTree>
    <p:extLst>
      <p:ext uri="{BB962C8B-B14F-4D97-AF65-F5344CB8AC3E}">
        <p14:creationId xmlns:p14="http://schemas.microsoft.com/office/powerpoint/2010/main" val="1716077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472970-6B9B-92BE-2D3D-18C253677D4B}"/>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Handling Missing Data</a:t>
            </a:r>
          </a:p>
        </p:txBody>
      </p:sp>
      <p:sp>
        <p:nvSpPr>
          <p:cNvPr id="3" name="Content Placeholder 2">
            <a:extLst>
              <a:ext uri="{FF2B5EF4-FFF2-40B4-BE49-F238E27FC236}">
                <a16:creationId xmlns:a16="http://schemas.microsoft.com/office/drawing/2014/main" id="{6C70D291-77F4-5C48-945D-AE85CA327EF3}"/>
              </a:ext>
            </a:extLst>
          </p:cNvPr>
          <p:cNvSpPr>
            <a:spLocks noGrp="1"/>
          </p:cNvSpPr>
          <p:nvPr>
            <p:ph idx="1"/>
          </p:nvPr>
        </p:nvSpPr>
        <p:spPr>
          <a:xfrm>
            <a:off x="1371599" y="1885279"/>
            <a:ext cx="9724031" cy="4116276"/>
          </a:xfrm>
        </p:spPr>
        <p:txBody>
          <a:bodyPr anchor="ctr">
            <a:normAutofit/>
          </a:bodyPr>
          <a:lstStyle/>
          <a:p>
            <a:pPr algn="just"/>
            <a:r>
              <a:rPr lang="en-US" sz="1900"/>
              <a:t>Missing data refers to the absence of values in a dataset where information should ideally be present.</a:t>
            </a:r>
          </a:p>
          <a:p>
            <a:pPr algn="just"/>
            <a:r>
              <a:rPr lang="en-US" sz="1900"/>
              <a:t>Handling missing data is a crucial aspect of data preprocessing in feature engineering.</a:t>
            </a:r>
          </a:p>
          <a:p>
            <a:pPr algn="just"/>
            <a:r>
              <a:rPr lang="en-US" sz="1900"/>
              <a:t>Effective handling of missing data is vital for maintaining data quality and ensuring accurate model building and analysis.</a:t>
            </a:r>
          </a:p>
          <a:p>
            <a:pPr algn="just"/>
            <a:r>
              <a:rPr lang="en-US" sz="1900" b="1"/>
              <a:t>Challenges of Missing Data:</a:t>
            </a:r>
          </a:p>
          <a:p>
            <a:pPr lvl="1" algn="just"/>
            <a:r>
              <a:rPr lang="en-US" sz="1900" b="1"/>
              <a:t>Reduced Sample Size: </a:t>
            </a:r>
            <a:r>
              <a:rPr lang="en-US" sz="1900"/>
              <a:t>Missing data leads to a reduction in the available data for analysis.</a:t>
            </a:r>
          </a:p>
          <a:p>
            <a:pPr lvl="1" algn="just"/>
            <a:r>
              <a:rPr lang="en-US" sz="1900" b="1"/>
              <a:t>Biased Results: </a:t>
            </a:r>
            <a:r>
              <a:rPr lang="en-US" sz="1900"/>
              <a:t>If the missing data is not handled properly, it can lead to biased or inaccurate results.</a:t>
            </a:r>
          </a:p>
          <a:p>
            <a:pPr lvl="1" algn="just"/>
            <a:r>
              <a:rPr lang="en-US" sz="1900" b="1"/>
              <a:t>Misrepresentation: </a:t>
            </a:r>
            <a:r>
              <a:rPr lang="en-US" sz="1900"/>
              <a:t>The presence of missing values may misrepresent relationships within the data."</a:t>
            </a:r>
          </a:p>
        </p:txBody>
      </p:sp>
      <p:sp>
        <p:nvSpPr>
          <p:cNvPr id="4" name="Footer Placeholder 3">
            <a:extLst>
              <a:ext uri="{FF2B5EF4-FFF2-40B4-BE49-F238E27FC236}">
                <a16:creationId xmlns:a16="http://schemas.microsoft.com/office/drawing/2014/main" id="{B951DFBD-8AEE-4CC5-4467-0A674AC893DF}"/>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10A4777C-0372-9882-2DEA-DCBCC5955449}"/>
              </a:ext>
            </a:extLst>
          </p:cNvPr>
          <p:cNvSpPr>
            <a:spLocks noGrp="1"/>
          </p:cNvSpPr>
          <p:nvPr>
            <p:ph type="sldNum" sz="quarter" idx="12"/>
          </p:nvPr>
        </p:nvSpPr>
        <p:spPr/>
        <p:txBody>
          <a:bodyPr/>
          <a:lstStyle/>
          <a:p>
            <a:fld id="{8D259167-9571-4437-AC1A-225279748C47}" type="slidenum">
              <a:rPr lang="en-US" smtClean="0"/>
              <a:t>76</a:t>
            </a:fld>
            <a:endParaRPr lang="en-US"/>
          </a:p>
        </p:txBody>
      </p:sp>
    </p:spTree>
    <p:extLst>
      <p:ext uri="{BB962C8B-B14F-4D97-AF65-F5344CB8AC3E}">
        <p14:creationId xmlns:p14="http://schemas.microsoft.com/office/powerpoint/2010/main" val="4081196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000643-057F-1899-9B01-2E45325296C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Handling Missing Data</a:t>
            </a:r>
          </a:p>
        </p:txBody>
      </p:sp>
      <p:sp>
        <p:nvSpPr>
          <p:cNvPr id="3" name="Content Placeholder 2">
            <a:extLst>
              <a:ext uri="{FF2B5EF4-FFF2-40B4-BE49-F238E27FC236}">
                <a16:creationId xmlns:a16="http://schemas.microsoft.com/office/drawing/2014/main" id="{5484EBE0-BC33-3FA7-0297-6280BC575B3E}"/>
              </a:ext>
            </a:extLst>
          </p:cNvPr>
          <p:cNvSpPr>
            <a:spLocks noGrp="1"/>
          </p:cNvSpPr>
          <p:nvPr>
            <p:ph idx="1"/>
          </p:nvPr>
        </p:nvSpPr>
        <p:spPr>
          <a:xfrm>
            <a:off x="1371599" y="409575"/>
            <a:ext cx="9724031" cy="5591980"/>
          </a:xfrm>
        </p:spPr>
        <p:txBody>
          <a:bodyPr anchor="ctr">
            <a:normAutofit/>
          </a:bodyPr>
          <a:lstStyle/>
          <a:p>
            <a:pPr algn="just"/>
            <a:r>
              <a:rPr lang="en-US" sz="2000" b="1"/>
              <a:t>Strategies for Handling Missing Data:</a:t>
            </a:r>
          </a:p>
          <a:p>
            <a:pPr lvl="1" algn="just"/>
            <a:r>
              <a:rPr lang="en-US" sz="2000" b="1"/>
              <a:t>Imputation: </a:t>
            </a:r>
            <a:r>
              <a:rPr lang="en-US" sz="2000"/>
              <a:t>Filling in missing values using various techniques.</a:t>
            </a:r>
          </a:p>
          <a:p>
            <a:pPr lvl="1" algn="just"/>
            <a:r>
              <a:rPr lang="en-US" sz="2000" b="1"/>
              <a:t>Exclusion: </a:t>
            </a:r>
            <a:r>
              <a:rPr lang="en-US" sz="2000"/>
              <a:t>Removing observations or features with missing data.</a:t>
            </a:r>
          </a:p>
          <a:p>
            <a:pPr lvl="1" algn="just"/>
            <a:r>
              <a:rPr lang="en-US" sz="2000" b="1"/>
              <a:t>Model-Based Imputation: </a:t>
            </a:r>
            <a:r>
              <a:rPr lang="en-US" sz="2000"/>
              <a:t>Leveraging machine learning models to predict missing values.</a:t>
            </a:r>
          </a:p>
        </p:txBody>
      </p:sp>
      <p:sp>
        <p:nvSpPr>
          <p:cNvPr id="4" name="Footer Placeholder 3">
            <a:extLst>
              <a:ext uri="{FF2B5EF4-FFF2-40B4-BE49-F238E27FC236}">
                <a16:creationId xmlns:a16="http://schemas.microsoft.com/office/drawing/2014/main" id="{96872D77-668B-64F8-9D7C-C9ED929ADD44}"/>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0554170B-CB6A-3E51-2A8B-7A0DE7E299D5}"/>
              </a:ext>
            </a:extLst>
          </p:cNvPr>
          <p:cNvSpPr>
            <a:spLocks noGrp="1"/>
          </p:cNvSpPr>
          <p:nvPr>
            <p:ph type="sldNum" sz="quarter" idx="12"/>
          </p:nvPr>
        </p:nvSpPr>
        <p:spPr/>
        <p:txBody>
          <a:bodyPr/>
          <a:lstStyle/>
          <a:p>
            <a:fld id="{8D259167-9571-4437-AC1A-225279748C47}" type="slidenum">
              <a:rPr lang="en-US" smtClean="0"/>
              <a:t>77</a:t>
            </a:fld>
            <a:endParaRPr lang="en-US"/>
          </a:p>
        </p:txBody>
      </p:sp>
    </p:spTree>
    <p:extLst>
      <p:ext uri="{BB962C8B-B14F-4D97-AF65-F5344CB8AC3E}">
        <p14:creationId xmlns:p14="http://schemas.microsoft.com/office/powerpoint/2010/main" val="32301576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E7CDD-FD87-7A74-4EA9-E59611EB296B}"/>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Imputation</a:t>
            </a:r>
          </a:p>
        </p:txBody>
      </p:sp>
      <p:sp>
        <p:nvSpPr>
          <p:cNvPr id="3" name="Content Placeholder 2">
            <a:extLst>
              <a:ext uri="{FF2B5EF4-FFF2-40B4-BE49-F238E27FC236}">
                <a16:creationId xmlns:a16="http://schemas.microsoft.com/office/drawing/2014/main" id="{931D1E24-6E21-F5EE-8D51-FBF1ECBF7EB1}"/>
              </a:ext>
            </a:extLst>
          </p:cNvPr>
          <p:cNvSpPr>
            <a:spLocks noGrp="1"/>
          </p:cNvSpPr>
          <p:nvPr>
            <p:ph idx="1"/>
          </p:nvPr>
        </p:nvSpPr>
        <p:spPr>
          <a:xfrm>
            <a:off x="4581727" y="649480"/>
            <a:ext cx="7143551" cy="5546047"/>
          </a:xfrm>
        </p:spPr>
        <p:txBody>
          <a:bodyPr anchor="ctr">
            <a:normAutofit/>
          </a:bodyPr>
          <a:lstStyle/>
          <a:p>
            <a:pPr algn="just"/>
            <a:r>
              <a:rPr lang="en-US" sz="2000"/>
              <a:t>Imputation is the process of replacing missing data with estimated or calculated values. </a:t>
            </a:r>
          </a:p>
          <a:p>
            <a:pPr algn="just"/>
            <a:r>
              <a:rPr lang="en-US" sz="2000"/>
              <a:t>This step is essential in data preprocessing to ensure that missing values do not hinder the analysis and modeling processes.</a:t>
            </a:r>
          </a:p>
          <a:p>
            <a:pPr algn="just"/>
            <a:r>
              <a:rPr lang="en-US" sz="2000" b="1"/>
              <a:t>Some of the techniques are: </a:t>
            </a:r>
          </a:p>
          <a:p>
            <a:pPr lvl="1" algn="just"/>
            <a:r>
              <a:rPr lang="en-US" sz="2000"/>
              <a:t>Mean Imputation</a:t>
            </a:r>
          </a:p>
          <a:p>
            <a:pPr lvl="1" algn="just"/>
            <a:r>
              <a:rPr lang="en-US" sz="2000"/>
              <a:t>Median Imputation</a:t>
            </a:r>
          </a:p>
          <a:p>
            <a:pPr lvl="1" algn="just"/>
            <a:r>
              <a:rPr lang="en-US" sz="2000"/>
              <a:t>Regression Imputation</a:t>
            </a:r>
          </a:p>
          <a:p>
            <a:pPr lvl="1" algn="just"/>
            <a:r>
              <a:rPr lang="en-US" sz="2000"/>
              <a:t>K-Nearest Neighbors Imputation</a:t>
            </a:r>
          </a:p>
        </p:txBody>
      </p:sp>
      <p:sp>
        <p:nvSpPr>
          <p:cNvPr id="4" name="Footer Placeholder 3">
            <a:extLst>
              <a:ext uri="{FF2B5EF4-FFF2-40B4-BE49-F238E27FC236}">
                <a16:creationId xmlns:a16="http://schemas.microsoft.com/office/drawing/2014/main" id="{77DA3E3A-1993-FA6A-81C4-E4C534AFC171}"/>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9ABDE47F-4FC0-5E2F-075E-0208608C2F15}"/>
              </a:ext>
            </a:extLst>
          </p:cNvPr>
          <p:cNvSpPr>
            <a:spLocks noGrp="1"/>
          </p:cNvSpPr>
          <p:nvPr>
            <p:ph type="sldNum" sz="quarter" idx="12"/>
          </p:nvPr>
        </p:nvSpPr>
        <p:spPr/>
        <p:txBody>
          <a:bodyPr/>
          <a:lstStyle/>
          <a:p>
            <a:fld id="{8D259167-9571-4437-AC1A-225279748C47}" type="slidenum">
              <a:rPr lang="en-US" smtClean="0"/>
              <a:t>78</a:t>
            </a:fld>
            <a:endParaRPr lang="en-US"/>
          </a:p>
        </p:txBody>
      </p:sp>
    </p:spTree>
    <p:extLst>
      <p:ext uri="{BB962C8B-B14F-4D97-AF65-F5344CB8AC3E}">
        <p14:creationId xmlns:p14="http://schemas.microsoft.com/office/powerpoint/2010/main" val="1978341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Picture 5" descr="A blackboard with math equations&#10;&#10;Description automatically generated">
            <a:extLst>
              <a:ext uri="{FF2B5EF4-FFF2-40B4-BE49-F238E27FC236}">
                <a16:creationId xmlns:a16="http://schemas.microsoft.com/office/drawing/2014/main" id="{B4E8180B-68A7-55D1-8180-AEB0B7C9AFFA}"/>
              </a:ext>
            </a:extLst>
          </p:cNvPr>
          <p:cNvPicPr>
            <a:picLocks noChangeAspect="1"/>
          </p:cNvPicPr>
          <p:nvPr/>
        </p:nvPicPr>
        <p:blipFill rotWithShape="1">
          <a:blip r:embed="rId2"/>
          <a:srcRect r="25"/>
          <a:stretch/>
        </p:blipFill>
        <p:spPr>
          <a:xfrm>
            <a:off x="1524" y="10"/>
            <a:ext cx="12188952" cy="6857990"/>
          </a:xfrm>
          <a:prstGeom prst="rect">
            <a:avLst/>
          </a:prstGeom>
        </p:spPr>
      </p:pic>
      <p:sp>
        <p:nvSpPr>
          <p:cNvPr id="17" name="Freeform: Shape 16">
            <a:extLst>
              <a:ext uri="{FF2B5EF4-FFF2-40B4-BE49-F238E27FC236}">
                <a16:creationId xmlns:a16="http://schemas.microsoft.com/office/drawing/2014/main" id="{9854DBCA-D3C3-4C19-9B2E-DFA0BE647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7853" y="0"/>
            <a:ext cx="10256294"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E1383CB6-8BE5-4911-970B-A4151A07E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16525" y="0"/>
            <a:ext cx="9958950" cy="6858000"/>
          </a:xfrm>
          <a:custGeom>
            <a:avLst/>
            <a:gdLst>
              <a:gd name="connsiteX0" fmla="*/ 7551973 w 9174595"/>
              <a:gd name="connsiteY0" fmla="*/ 0 h 6858000"/>
              <a:gd name="connsiteX1" fmla="*/ 5634635 w 9174595"/>
              <a:gd name="connsiteY1" fmla="*/ 0 h 6858000"/>
              <a:gd name="connsiteX2" fmla="*/ 5550590 w 9174595"/>
              <a:gd name="connsiteY2" fmla="*/ 0 h 6858000"/>
              <a:gd name="connsiteX3" fmla="*/ 5480986 w 9174595"/>
              <a:gd name="connsiteY3" fmla="*/ 0 h 6858000"/>
              <a:gd name="connsiteX4" fmla="*/ 4886240 w 9174595"/>
              <a:gd name="connsiteY4" fmla="*/ 0 h 6858000"/>
              <a:gd name="connsiteX5" fmla="*/ 4816638 w 9174595"/>
              <a:gd name="connsiteY5" fmla="*/ 0 h 6858000"/>
              <a:gd name="connsiteX6" fmla="*/ 4357958 w 9174595"/>
              <a:gd name="connsiteY6" fmla="*/ 0 h 6858000"/>
              <a:gd name="connsiteX7" fmla="*/ 4288354 w 9174595"/>
              <a:gd name="connsiteY7" fmla="*/ 0 h 6858000"/>
              <a:gd name="connsiteX8" fmla="*/ 3693608 w 9174595"/>
              <a:gd name="connsiteY8" fmla="*/ 0 h 6858000"/>
              <a:gd name="connsiteX9" fmla="*/ 3624006 w 9174595"/>
              <a:gd name="connsiteY9" fmla="*/ 0 h 6858000"/>
              <a:gd name="connsiteX10" fmla="*/ 3276448 w 9174595"/>
              <a:gd name="connsiteY10" fmla="*/ 0 h 6858000"/>
              <a:gd name="connsiteX11" fmla="*/ 1622622 w 9174595"/>
              <a:gd name="connsiteY11" fmla="*/ 0 h 6858000"/>
              <a:gd name="connsiteX12" fmla="*/ 1600504 w 9174595"/>
              <a:gd name="connsiteY12" fmla="*/ 14997 h 6858000"/>
              <a:gd name="connsiteX13" fmla="*/ 0 w 9174595"/>
              <a:gd name="connsiteY13" fmla="*/ 3621656 h 6858000"/>
              <a:gd name="connsiteX14" fmla="*/ 1873886 w 9174595"/>
              <a:gd name="connsiteY14" fmla="*/ 6374814 h 6858000"/>
              <a:gd name="connsiteX15" fmla="*/ 2390406 w 9174595"/>
              <a:gd name="connsiteY15" fmla="*/ 6780599 h 6858000"/>
              <a:gd name="connsiteX16" fmla="*/ 2502136 w 9174595"/>
              <a:gd name="connsiteY16" fmla="*/ 6858000 h 6858000"/>
              <a:gd name="connsiteX17" fmla="*/ 3276448 w 9174595"/>
              <a:gd name="connsiteY17" fmla="*/ 6858000 h 6858000"/>
              <a:gd name="connsiteX18" fmla="*/ 3624006 w 9174595"/>
              <a:gd name="connsiteY18" fmla="*/ 6858000 h 6858000"/>
              <a:gd name="connsiteX19" fmla="*/ 3693608 w 9174595"/>
              <a:gd name="connsiteY19" fmla="*/ 6858000 h 6858000"/>
              <a:gd name="connsiteX20" fmla="*/ 4288354 w 9174595"/>
              <a:gd name="connsiteY20" fmla="*/ 6858000 h 6858000"/>
              <a:gd name="connsiteX21" fmla="*/ 4357958 w 9174595"/>
              <a:gd name="connsiteY21" fmla="*/ 6858000 h 6858000"/>
              <a:gd name="connsiteX22" fmla="*/ 4816638 w 9174595"/>
              <a:gd name="connsiteY22" fmla="*/ 6858000 h 6858000"/>
              <a:gd name="connsiteX23" fmla="*/ 4886240 w 9174595"/>
              <a:gd name="connsiteY23" fmla="*/ 6858000 h 6858000"/>
              <a:gd name="connsiteX24" fmla="*/ 5480986 w 9174595"/>
              <a:gd name="connsiteY24" fmla="*/ 6858000 h 6858000"/>
              <a:gd name="connsiteX25" fmla="*/ 5550590 w 9174595"/>
              <a:gd name="connsiteY25" fmla="*/ 6858000 h 6858000"/>
              <a:gd name="connsiteX26" fmla="*/ 5634635 w 9174595"/>
              <a:gd name="connsiteY26" fmla="*/ 6858000 h 6858000"/>
              <a:gd name="connsiteX27" fmla="*/ 6672460 w 9174595"/>
              <a:gd name="connsiteY27" fmla="*/ 6858000 h 6858000"/>
              <a:gd name="connsiteX28" fmla="*/ 6784188 w 9174595"/>
              <a:gd name="connsiteY28" fmla="*/ 6780599 h 6858000"/>
              <a:gd name="connsiteX29" fmla="*/ 7300708 w 9174595"/>
              <a:gd name="connsiteY29" fmla="*/ 6374814 h 6858000"/>
              <a:gd name="connsiteX30" fmla="*/ 9174595 w 9174595"/>
              <a:gd name="connsiteY30" fmla="*/ 3621656 h 6858000"/>
              <a:gd name="connsiteX31" fmla="*/ 7574092 w 9174595"/>
              <a:gd name="connsiteY3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74595" h="685800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42D14D1-56B7-40CD-8694-A9A48170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8673"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950A315C-978A-4A52-966E-55B2698F2A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75235" y="-17801"/>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501EE46-986F-E0A9-C1FC-6B26EB6CAFA2}"/>
              </a:ext>
            </a:extLst>
          </p:cNvPr>
          <p:cNvSpPr>
            <a:spLocks noGrp="1"/>
          </p:cNvSpPr>
          <p:nvPr>
            <p:ph type="title"/>
          </p:nvPr>
        </p:nvSpPr>
        <p:spPr>
          <a:xfrm>
            <a:off x="1689100" y="1084263"/>
            <a:ext cx="8119130" cy="626151"/>
          </a:xfrm>
        </p:spPr>
        <p:txBody>
          <a:bodyPr anchor="b">
            <a:normAutofit/>
          </a:bodyPr>
          <a:lstStyle/>
          <a:p>
            <a:r>
              <a:rPr lang="en-US" sz="3600"/>
              <a:t>Mean Imputation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52EFFE-5564-CDF2-D683-3BC061269395}"/>
                  </a:ext>
                </a:extLst>
              </p:cNvPr>
              <p:cNvSpPr>
                <a:spLocks noGrp="1"/>
              </p:cNvSpPr>
              <p:nvPr>
                <p:ph idx="1"/>
              </p:nvPr>
            </p:nvSpPr>
            <p:spPr>
              <a:xfrm>
                <a:off x="1308100" y="2065149"/>
                <a:ext cx="9565216" cy="3490291"/>
              </a:xfrm>
            </p:spPr>
            <p:txBody>
              <a:bodyPr>
                <a:normAutofit lnSpcReduction="10000"/>
              </a:bodyPr>
              <a:lstStyle/>
              <a:p>
                <a:pPr algn="just"/>
                <a:r>
                  <a:rPr lang="en-US" sz="1400"/>
                  <a:t>Mean imputation is a straightforward technique where missing values are replaced with the mean of the non-missing values for the same feature.</a:t>
                </a:r>
              </a:p>
              <a:p>
                <a:pPr algn="just"/>
                <a:r>
                  <a:rPr lang="en-US" sz="1400"/>
                  <a:t>Formula:</a:t>
                </a:r>
              </a:p>
              <a:p>
                <a:pPr marL="457200" lvl="1" indent="0" algn="just">
                  <a:buNone/>
                </a:pPr>
                <a:r>
                  <a:rPr lang="en-US" sz="1400"/>
                  <a:t>For a feature '</a:t>
                </a:r>
                <a14:m>
                  <m:oMath xmlns:m="http://schemas.openxmlformats.org/officeDocument/2006/math">
                    <m:r>
                      <a:rPr lang="en-US" sz="1400" i="1" dirty="0" smtClean="0">
                        <a:latin typeface="Cambria Math" panose="02040503050406030204" pitchFamily="18" charset="0"/>
                      </a:rPr>
                      <m:t>𝑋</m:t>
                    </m:r>
                  </m:oMath>
                </a14:m>
                <a:r>
                  <a:rPr lang="en-US" sz="1400"/>
                  <a:t>,' missing value ‘</a:t>
                </a:r>
                <a14:m>
                  <m:oMath xmlns:m="http://schemas.openxmlformats.org/officeDocument/2006/math">
                    <m:r>
                      <a:rPr lang="en-US" sz="1400" i="1" dirty="0" smtClean="0">
                        <a:latin typeface="Cambria Math" panose="02040503050406030204" pitchFamily="18" charset="0"/>
                      </a:rPr>
                      <m:t>𝑋</m:t>
                    </m:r>
                    <m:r>
                      <a:rPr lang="en-US" sz="1400" i="1" baseline="-25000" dirty="0">
                        <a:latin typeface="Cambria Math" panose="02040503050406030204" pitchFamily="18" charset="0"/>
                      </a:rPr>
                      <m:t>𝑖</m:t>
                    </m:r>
                  </m:oMath>
                </a14:m>
                <a:r>
                  <a:rPr lang="en-US" sz="1400"/>
                  <a:t>' is imputed with the mean '</a:t>
                </a:r>
                <a14:m>
                  <m:oMath xmlns:m="http://schemas.openxmlformats.org/officeDocument/2006/math">
                    <m:r>
                      <a:rPr lang="en-US" sz="1400" i="1" dirty="0" smtClean="0">
                        <a:latin typeface="Cambria Math" panose="02040503050406030204" pitchFamily="18" charset="0"/>
                      </a:rPr>
                      <m:t>𝜇</m:t>
                    </m:r>
                    <m:r>
                      <a:rPr lang="en-US" sz="1400" i="1" dirty="0" smtClean="0">
                        <a:latin typeface="Cambria Math" panose="02040503050406030204" pitchFamily="18" charset="0"/>
                      </a:rPr>
                      <m:t>(</m:t>
                    </m:r>
                    <m:r>
                      <a:rPr lang="en-US" sz="1400" i="1" dirty="0" smtClean="0">
                        <a:latin typeface="Cambria Math" panose="02040503050406030204" pitchFamily="18" charset="0"/>
                      </a:rPr>
                      <m:t>𝑋</m:t>
                    </m:r>
                    <m:r>
                      <a:rPr lang="en-US" sz="1400" i="1" dirty="0" smtClean="0">
                        <a:latin typeface="Cambria Math" panose="02040503050406030204" pitchFamily="18" charset="0"/>
                      </a:rPr>
                      <m:t>)′ </m:t>
                    </m:r>
                  </m:oMath>
                </a14:m>
                <a:r>
                  <a:rPr lang="en-US" sz="1400"/>
                  <a:t>of the available, non-missing values."</a:t>
                </a:r>
              </a:p>
              <a:p>
                <a:pPr algn="just"/>
                <a:r>
                  <a:rPr lang="en-US" sz="1400"/>
                  <a:t>Mathematics:</a:t>
                </a:r>
              </a:p>
              <a:p>
                <a:pPr marL="0" indent="0" algn="just">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𝜇</m:t>
                      </m:r>
                      <m:r>
                        <a:rPr lang="en-US" sz="1400" i="1" dirty="0" smtClean="0">
                          <a:latin typeface="Cambria Math" panose="02040503050406030204" pitchFamily="18" charset="0"/>
                        </a:rPr>
                        <m:t>(</m:t>
                      </m:r>
                      <m:r>
                        <a:rPr lang="en-US" sz="1400" i="1" dirty="0" smtClean="0">
                          <a:latin typeface="Cambria Math" panose="02040503050406030204" pitchFamily="18" charset="0"/>
                        </a:rPr>
                        <m:t>𝑋</m:t>
                      </m:r>
                      <m:r>
                        <a:rPr lang="en-US" sz="1400" i="1" dirty="0" smtClean="0">
                          <a:latin typeface="Cambria Math" panose="02040503050406030204" pitchFamily="18" charset="0"/>
                        </a:rPr>
                        <m:t>) = </m:t>
                      </m:r>
                      <m:r>
                        <m:rPr>
                          <m:sty m:val="p"/>
                        </m:rPr>
                        <a:rPr lang="en-US" sz="1400" i="0" dirty="0">
                          <a:latin typeface="Cambria Math" panose="02040503050406030204" pitchFamily="18" charset="0"/>
                        </a:rPr>
                        <m:t>Σ</m:t>
                      </m:r>
                      <m:r>
                        <a:rPr lang="en-US" sz="1400" i="1" dirty="0">
                          <a:latin typeface="Cambria Math" panose="02040503050406030204" pitchFamily="18" charset="0"/>
                        </a:rPr>
                        <m:t>(</m:t>
                      </m:r>
                      <m:r>
                        <a:rPr lang="en-US" sz="1400" i="1" dirty="0">
                          <a:latin typeface="Cambria Math" panose="02040503050406030204" pitchFamily="18" charset="0"/>
                        </a:rPr>
                        <m:t>𝑋</m:t>
                      </m:r>
                      <m:r>
                        <a:rPr lang="en-US" sz="1400" i="1" dirty="0">
                          <a:latin typeface="Cambria Math" panose="02040503050406030204" pitchFamily="18" charset="0"/>
                        </a:rPr>
                        <m:t>) / </m:t>
                      </m:r>
                      <m:r>
                        <a:rPr lang="en-US" sz="1400" i="1" dirty="0">
                          <a:latin typeface="Cambria Math" panose="02040503050406030204" pitchFamily="18" charset="0"/>
                        </a:rPr>
                        <m:t>𝑛</m:t>
                      </m:r>
                    </m:oMath>
                  </m:oMathPara>
                </a14:m>
                <a:endParaRPr lang="en-US" sz="1400"/>
              </a:p>
              <a:p>
                <a:pPr algn="just"/>
                <a:r>
                  <a:rPr lang="en-US" sz="1400"/>
                  <a:t>Where:</a:t>
                </a:r>
              </a:p>
              <a:p>
                <a:pPr lvl="1" algn="just"/>
                <a14:m>
                  <m:oMath xmlns:m="http://schemas.openxmlformats.org/officeDocument/2006/math">
                    <m:r>
                      <a:rPr lang="en-US" sz="1400" i="1" dirty="0" smtClean="0">
                        <a:latin typeface="Cambria Math" panose="02040503050406030204" pitchFamily="18" charset="0"/>
                      </a:rPr>
                      <m:t>𝜇</m:t>
                    </m:r>
                    <m:r>
                      <a:rPr lang="en-US" sz="1400" i="1" dirty="0" smtClean="0">
                        <a:latin typeface="Cambria Math" panose="02040503050406030204" pitchFamily="18" charset="0"/>
                      </a:rPr>
                      <m:t>(</m:t>
                    </m:r>
                    <m:r>
                      <a:rPr lang="en-US" sz="1400" i="1" dirty="0" smtClean="0">
                        <a:latin typeface="Cambria Math" panose="02040503050406030204" pitchFamily="18" charset="0"/>
                      </a:rPr>
                      <m:t>𝑋</m:t>
                    </m:r>
                    <m:r>
                      <a:rPr lang="en-US" sz="1400" i="1" dirty="0" smtClean="0">
                        <a:latin typeface="Cambria Math" panose="02040503050406030204" pitchFamily="18" charset="0"/>
                      </a:rPr>
                      <m:t>) </m:t>
                    </m:r>
                  </m:oMath>
                </a14:m>
                <a:r>
                  <a:rPr lang="en-US" sz="1400"/>
                  <a:t>is the mean of feature '</a:t>
                </a:r>
                <a14:m>
                  <m:oMath xmlns:m="http://schemas.openxmlformats.org/officeDocument/2006/math">
                    <m:r>
                      <a:rPr lang="en-US" sz="1400" i="1" dirty="0" smtClean="0">
                        <a:latin typeface="Cambria Math" panose="02040503050406030204" pitchFamily="18" charset="0"/>
                      </a:rPr>
                      <m:t>𝑋</m:t>
                    </m:r>
                    <m:r>
                      <a:rPr lang="en-US" sz="1400" i="1" dirty="0" smtClean="0">
                        <a:latin typeface="Cambria Math" panose="02040503050406030204" pitchFamily="18" charset="0"/>
                      </a:rPr>
                      <m:t>.′</m:t>
                    </m:r>
                  </m:oMath>
                </a14:m>
                <a:endParaRPr lang="en-US" sz="1400"/>
              </a:p>
              <a:p>
                <a:pPr lvl="1" algn="just"/>
                <a14:m>
                  <m:oMath xmlns:m="http://schemas.openxmlformats.org/officeDocument/2006/math">
                    <m:r>
                      <m:rPr>
                        <m:sty m:val="p"/>
                      </m:rPr>
                      <a:rPr lang="en-US" sz="1400" i="0" dirty="0" smtClean="0">
                        <a:latin typeface="Cambria Math" panose="02040503050406030204" pitchFamily="18" charset="0"/>
                      </a:rPr>
                      <m:t>Σ</m:t>
                    </m:r>
                    <m:r>
                      <a:rPr lang="en-US" sz="1400" i="1" dirty="0">
                        <a:latin typeface="Cambria Math" panose="02040503050406030204" pitchFamily="18" charset="0"/>
                      </a:rPr>
                      <m:t>(</m:t>
                    </m:r>
                    <m:r>
                      <a:rPr lang="en-US" sz="1400" i="1" dirty="0">
                        <a:latin typeface="Cambria Math" panose="02040503050406030204" pitchFamily="18" charset="0"/>
                      </a:rPr>
                      <m:t>𝑋</m:t>
                    </m:r>
                    <m:r>
                      <a:rPr lang="en-US" sz="1400" i="1" dirty="0">
                        <a:latin typeface="Cambria Math" panose="02040503050406030204" pitchFamily="18" charset="0"/>
                      </a:rPr>
                      <m:t>) </m:t>
                    </m:r>
                  </m:oMath>
                </a14:m>
                <a:r>
                  <a:rPr lang="en-US" sz="1400"/>
                  <a:t>is the sum of all non-missing values of feature '</a:t>
                </a:r>
                <a14:m>
                  <m:oMath xmlns:m="http://schemas.openxmlformats.org/officeDocument/2006/math">
                    <m:r>
                      <a:rPr lang="en-US" sz="1400" i="1" dirty="0" smtClean="0">
                        <a:latin typeface="Cambria Math" panose="02040503050406030204" pitchFamily="18" charset="0"/>
                      </a:rPr>
                      <m:t>𝑋</m:t>
                    </m:r>
                  </m:oMath>
                </a14:m>
                <a:r>
                  <a:rPr lang="en-US" sz="1400"/>
                  <a:t>.'</a:t>
                </a:r>
              </a:p>
              <a:p>
                <a:pPr lvl="1" algn="just"/>
                <a:r>
                  <a:rPr lang="en-US" sz="1400"/>
                  <a:t>'</a:t>
                </a:r>
                <a14:m>
                  <m:oMath xmlns:m="http://schemas.openxmlformats.org/officeDocument/2006/math">
                    <m:r>
                      <a:rPr lang="en-US" sz="1400" i="1" dirty="0" smtClean="0">
                        <a:latin typeface="Cambria Math" panose="02040503050406030204" pitchFamily="18" charset="0"/>
                      </a:rPr>
                      <m:t>𝑛</m:t>
                    </m:r>
                  </m:oMath>
                </a14:m>
                <a:r>
                  <a:rPr lang="en-US" sz="1400"/>
                  <a:t>' is the number of non-missing values of feature '</a:t>
                </a:r>
                <a14:m>
                  <m:oMath xmlns:m="http://schemas.openxmlformats.org/officeDocument/2006/math">
                    <m:r>
                      <a:rPr lang="en-US" sz="1400" i="1" dirty="0" smtClean="0">
                        <a:latin typeface="Cambria Math" panose="02040503050406030204" pitchFamily="18" charset="0"/>
                      </a:rPr>
                      <m:t>𝑋</m:t>
                    </m:r>
                  </m:oMath>
                </a14:m>
                <a:r>
                  <a:rPr lang="en-US" sz="1400"/>
                  <a:t>.’</a:t>
                </a:r>
              </a:p>
              <a:p>
                <a:pPr algn="just"/>
                <a:r>
                  <a:rPr lang="en-US" sz="1400"/>
                  <a:t>Example:</a:t>
                </a:r>
              </a:p>
              <a:p>
                <a:pPr lvl="1" algn="just"/>
                <a:r>
                  <a:rPr lang="en-US" sz="1400"/>
                  <a:t>Suppose you have a dataset with the following ages: 25, 30, 22, 28, and a missing value for age. </a:t>
                </a:r>
              </a:p>
              <a:p>
                <a:pPr lvl="1" algn="just"/>
                <a:r>
                  <a:rPr lang="en-US" sz="1400"/>
                  <a:t>Using mean imputation, you would impute the missing value with the mean age of the non-missing values, which is </a:t>
                </a:r>
              </a:p>
              <a:p>
                <a:pPr marL="457200" lvl="1" indent="0" algn="just">
                  <a:buNone/>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(25 + 30 + 22 + 28) / 4 = 26.25.</m:t>
                      </m:r>
                    </m:oMath>
                  </m:oMathPara>
                </a14:m>
                <a:endParaRPr lang="en-US" sz="1400"/>
              </a:p>
            </p:txBody>
          </p:sp>
        </mc:Choice>
        <mc:Fallback xmlns="">
          <p:sp>
            <p:nvSpPr>
              <p:cNvPr id="3" name="Content Placeholder 2">
                <a:extLst>
                  <a:ext uri="{FF2B5EF4-FFF2-40B4-BE49-F238E27FC236}">
                    <a16:creationId xmlns:a16="http://schemas.microsoft.com/office/drawing/2014/main" id="{8F52EFFE-5564-CDF2-D683-3BC061269395}"/>
                  </a:ext>
                </a:extLst>
              </p:cNvPr>
              <p:cNvSpPr>
                <a:spLocks noGrp="1" noRot="1" noChangeAspect="1" noMove="1" noResize="1" noEditPoints="1" noAdjustHandles="1" noChangeArrowheads="1" noChangeShapeType="1" noTextEdit="1"/>
              </p:cNvSpPr>
              <p:nvPr>
                <p:ph idx="1"/>
              </p:nvPr>
            </p:nvSpPr>
            <p:spPr>
              <a:xfrm>
                <a:off x="1308100" y="2065149"/>
                <a:ext cx="9565216" cy="3490291"/>
              </a:xfrm>
              <a:blipFill>
                <a:blip r:embed="rId3"/>
                <a:stretch>
                  <a:fillRect l="-127" t="-1399" r="-19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6046D79-14C3-E97D-7C73-E32058064984}"/>
              </a:ext>
            </a:extLst>
          </p:cNvPr>
          <p:cNvSpPr>
            <a:spLocks noGrp="1"/>
          </p:cNvSpPr>
          <p:nvPr>
            <p:ph type="ftr" sz="quarter" idx="11"/>
          </p:nvPr>
        </p:nvSpPr>
        <p:spPr/>
        <p:txBody>
          <a:bodyPr/>
          <a:lstStyle/>
          <a:p>
            <a:r>
              <a:rPr lang="en-US"/>
              <a:t>Feature Engineering</a:t>
            </a:r>
          </a:p>
        </p:txBody>
      </p:sp>
      <p:sp>
        <p:nvSpPr>
          <p:cNvPr id="22" name="Slide Number Placeholder 21">
            <a:extLst>
              <a:ext uri="{FF2B5EF4-FFF2-40B4-BE49-F238E27FC236}">
                <a16:creationId xmlns:a16="http://schemas.microsoft.com/office/drawing/2014/main" id="{951682B7-3279-A56C-000C-0A61AEA2B141}"/>
              </a:ext>
            </a:extLst>
          </p:cNvPr>
          <p:cNvSpPr>
            <a:spLocks noGrp="1"/>
          </p:cNvSpPr>
          <p:nvPr>
            <p:ph type="sldNum" sz="quarter" idx="12"/>
          </p:nvPr>
        </p:nvSpPr>
        <p:spPr/>
        <p:txBody>
          <a:bodyPr/>
          <a:lstStyle/>
          <a:p>
            <a:fld id="{8D259167-9571-4437-AC1A-225279748C47}" type="slidenum">
              <a:rPr lang="en-US" smtClean="0"/>
              <a:t>79</a:t>
            </a:fld>
            <a:endParaRPr lang="en-US"/>
          </a:p>
        </p:txBody>
      </p:sp>
    </p:spTree>
    <p:extLst>
      <p:ext uri="{BB962C8B-B14F-4D97-AF65-F5344CB8AC3E}">
        <p14:creationId xmlns:p14="http://schemas.microsoft.com/office/powerpoint/2010/main" val="116904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46801-9918-2E98-BECA-896925AC9CB4}"/>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Relevance in Real World Applications</a:t>
            </a:r>
          </a:p>
        </p:txBody>
      </p:sp>
      <p:sp>
        <p:nvSpPr>
          <p:cNvPr id="65"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8" name="Content Placeholder 2">
            <a:extLst>
              <a:ext uri="{FF2B5EF4-FFF2-40B4-BE49-F238E27FC236}">
                <a16:creationId xmlns:a16="http://schemas.microsoft.com/office/drawing/2014/main" id="{D7250CA5-7424-C060-3082-C78FDF88250A}"/>
              </a:ext>
            </a:extLst>
          </p:cNvPr>
          <p:cNvGraphicFramePr>
            <a:graphicFrameLocks noGrp="1"/>
          </p:cNvGraphicFramePr>
          <p:nvPr>
            <p:ph idx="1"/>
            <p:extLst>
              <p:ext uri="{D42A27DB-BD31-4B8C-83A1-F6EECF244321}">
                <p14:modId xmlns:p14="http://schemas.microsoft.com/office/powerpoint/2010/main" val="3525785257"/>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DF3A4BE2-353E-2DC4-9A9F-65785D46B63A}"/>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A1E8D1EC-9F2B-48EE-2C5A-8EB9B4C0C113}"/>
              </a:ext>
            </a:extLst>
          </p:cNvPr>
          <p:cNvSpPr>
            <a:spLocks noGrp="1"/>
          </p:cNvSpPr>
          <p:nvPr>
            <p:ph type="sldNum" sz="quarter" idx="12"/>
          </p:nvPr>
        </p:nvSpPr>
        <p:spPr/>
        <p:txBody>
          <a:bodyPr/>
          <a:lstStyle/>
          <a:p>
            <a:fld id="{8D259167-9571-4437-AC1A-225279748C47}" type="slidenum">
              <a:rPr lang="en-US" smtClean="0"/>
              <a:t>8</a:t>
            </a:fld>
            <a:endParaRPr lang="en-US"/>
          </a:p>
        </p:txBody>
      </p:sp>
    </p:spTree>
    <p:extLst>
      <p:ext uri="{BB962C8B-B14F-4D97-AF65-F5344CB8AC3E}">
        <p14:creationId xmlns:p14="http://schemas.microsoft.com/office/powerpoint/2010/main" val="34920293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E0462-2CEA-3CB8-9E9A-DB34C20256A5}"/>
              </a:ext>
            </a:extLst>
          </p:cNvPr>
          <p:cNvSpPr>
            <a:spLocks noGrp="1"/>
          </p:cNvSpPr>
          <p:nvPr>
            <p:ph type="title"/>
          </p:nvPr>
        </p:nvSpPr>
        <p:spPr>
          <a:xfrm>
            <a:off x="363664" y="-3269"/>
            <a:ext cx="6173262" cy="1655483"/>
          </a:xfrm>
        </p:spPr>
        <p:txBody>
          <a:bodyPr anchor="b">
            <a:normAutofit/>
          </a:bodyPr>
          <a:lstStyle/>
          <a:p>
            <a:r>
              <a:rPr lang="en-US" sz="4000"/>
              <a:t>Median Imputation</a:t>
            </a:r>
          </a:p>
        </p:txBody>
      </p:sp>
      <p:pic>
        <p:nvPicPr>
          <p:cNvPr id="5" name="Picture 4">
            <a:extLst>
              <a:ext uri="{FF2B5EF4-FFF2-40B4-BE49-F238E27FC236}">
                <a16:creationId xmlns:a16="http://schemas.microsoft.com/office/drawing/2014/main" id="{BD246F73-69C2-71D0-2D13-9F0355447F95}"/>
              </a:ext>
            </a:extLst>
          </p:cNvPr>
          <p:cNvPicPr>
            <a:picLocks noChangeAspect="1"/>
          </p:cNvPicPr>
          <p:nvPr/>
        </p:nvPicPr>
        <p:blipFill rotWithShape="1">
          <a:blip r:embed="rId2"/>
          <a:srcRect l="14932" r="49341" b="-1"/>
          <a:stretch/>
        </p:blipFill>
        <p:spPr>
          <a:xfrm>
            <a:off x="8115300" y="-12515"/>
            <a:ext cx="4076700" cy="6418631"/>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67CE8F1-A5E0-9620-1A9E-27179DC75273}"/>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894265F-3C95-CF2E-DECD-1111013CB071}"/>
              </a:ext>
            </a:extLst>
          </p:cNvPr>
          <p:cNvSpPr>
            <a:spLocks noGrp="1"/>
          </p:cNvSpPr>
          <p:nvPr>
            <p:ph type="sldNum" sz="quarter" idx="12"/>
          </p:nvPr>
        </p:nvSpPr>
        <p:spPr/>
        <p:txBody>
          <a:bodyPr/>
          <a:lstStyle/>
          <a:p>
            <a:fld id="{8D259167-9571-4437-AC1A-225279748C47}" type="slidenum">
              <a:rPr lang="en-US" smtClean="0"/>
              <a:t>80</a:t>
            </a:fld>
            <a:endParaRPr lang="en-US"/>
          </a:p>
        </p:txBody>
      </p:sp>
      <p:sp>
        <p:nvSpPr>
          <p:cNvPr id="12" name="Content Placeholder 11">
            <a:extLst>
              <a:ext uri="{FF2B5EF4-FFF2-40B4-BE49-F238E27FC236}">
                <a16:creationId xmlns:a16="http://schemas.microsoft.com/office/drawing/2014/main" id="{C07C966E-A868-30DD-F2BB-91735F066DD7}"/>
              </a:ext>
            </a:extLst>
          </p:cNvPr>
          <p:cNvSpPr>
            <a:spLocks noGrp="1"/>
          </p:cNvSpPr>
          <p:nvPr>
            <p:ph idx="1"/>
          </p:nvPr>
        </p:nvSpPr>
        <p:spPr>
          <a:xfrm>
            <a:off x="365975" y="1825625"/>
            <a:ext cx="7413938" cy="4351338"/>
          </a:xfrm>
        </p:spPr>
        <p:txBody>
          <a:bodyPr vert="horz" lIns="91440" tIns="45720" rIns="91440" bIns="45720" rtlCol="0" anchor="t">
            <a:normAutofit/>
          </a:bodyPr>
          <a:lstStyle/>
          <a:p>
            <a:pPr algn="just"/>
            <a:r>
              <a:rPr lang="en-US" sz="1800">
                <a:cs typeface="Calibri"/>
              </a:rPr>
              <a:t>Median imputation replaces missing values with the median of the non-missing values within the same feature. </a:t>
            </a:r>
            <a:endParaRPr lang="en-US">
              <a:ea typeface="Calibri" panose="020F0502020204030204"/>
              <a:cs typeface="Calibri"/>
            </a:endParaRPr>
          </a:p>
          <a:p>
            <a:pPr algn="just"/>
            <a:r>
              <a:rPr lang="en-US" sz="1800">
                <a:cs typeface="Calibri"/>
              </a:rPr>
              <a:t>Formula: </a:t>
            </a:r>
            <a:endParaRPr lang="en-US">
              <a:ea typeface="Calibri" panose="020F0502020204030204"/>
              <a:cs typeface="Calibri"/>
            </a:endParaRPr>
          </a:p>
          <a:p>
            <a:pPr marL="0" indent="0" algn="just">
              <a:buNone/>
            </a:pPr>
            <a:r>
              <a:rPr lang="en-US" sz="1800">
                <a:cs typeface="Calibri"/>
              </a:rPr>
              <a:t>      For a feature 'X,' missing value 'X' is imputed with the median 'Med(X)' of          the available, non-missing values." </a:t>
            </a:r>
            <a:endParaRPr lang="en-US">
              <a:cs typeface="Calibri"/>
            </a:endParaRPr>
          </a:p>
          <a:p>
            <a:pPr marL="285750" indent="-285750" algn="just"/>
            <a:r>
              <a:rPr lang="en-US" sz="1800">
                <a:cs typeface="Calibri"/>
              </a:rPr>
              <a:t>Mathematics: </a:t>
            </a:r>
            <a:endParaRPr lang="en-US">
              <a:ea typeface="Calibri" panose="020F0502020204030204"/>
              <a:cs typeface="Calibri"/>
            </a:endParaRPr>
          </a:p>
          <a:p>
            <a:pPr marL="0" indent="0" algn="just">
              <a:buNone/>
            </a:pPr>
            <a:r>
              <a:rPr lang="en-US" sz="1800">
                <a:cs typeface="Calibri"/>
              </a:rPr>
              <a:t>    </a:t>
            </a:r>
            <a:r>
              <a:rPr lang="en-US" sz="1800">
                <a:latin typeface="Cambria"/>
                <a:ea typeface="Cambria"/>
                <a:cs typeface="Calibri"/>
              </a:rPr>
              <a:t> Med (X) = Median of non – missing values of feature 'X.' </a:t>
            </a:r>
            <a:endParaRPr lang="en-US">
              <a:latin typeface="Cambria"/>
              <a:ea typeface="Cambria"/>
              <a:cs typeface="Calibri"/>
            </a:endParaRPr>
          </a:p>
          <a:p>
            <a:pPr marL="285750" indent="-285750" algn="just"/>
            <a:r>
              <a:rPr lang="en-US" sz="1800">
                <a:cs typeface="Calibri"/>
              </a:rPr>
              <a:t>Example: </a:t>
            </a:r>
            <a:endParaRPr lang="en-US">
              <a:ea typeface="Calibri" panose="020F0502020204030204"/>
              <a:cs typeface="Calibri"/>
            </a:endParaRPr>
          </a:p>
          <a:p>
            <a:pPr marL="0" indent="0" algn="just">
              <a:buNone/>
            </a:pPr>
            <a:r>
              <a:rPr lang="en-US" sz="1800">
                <a:cs typeface="Calibri"/>
              </a:rPr>
              <a:t>Suppose  dataset with the following ages: 25, 30, 22, 28, and a missing value for age. Using median imputation, you would impute the missing value with the median age of the non-missing values, which is 26.5 (the middle value when sorted).</a:t>
            </a:r>
            <a:endParaRPr lang="en-US">
              <a:cs typeface="Calibri"/>
            </a:endParaRPr>
          </a:p>
        </p:txBody>
      </p:sp>
    </p:spTree>
    <p:extLst>
      <p:ext uri="{BB962C8B-B14F-4D97-AF65-F5344CB8AC3E}">
        <p14:creationId xmlns:p14="http://schemas.microsoft.com/office/powerpoint/2010/main" val="9377234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986E71-5F46-FADA-6708-8C27299E1A84}"/>
              </a:ext>
            </a:extLst>
          </p:cNvPr>
          <p:cNvSpPr>
            <a:spLocks noGrp="1"/>
          </p:cNvSpPr>
          <p:nvPr>
            <p:ph type="title"/>
          </p:nvPr>
        </p:nvSpPr>
        <p:spPr>
          <a:xfrm>
            <a:off x="374396" y="-157402"/>
            <a:ext cx="6173262" cy="1655483"/>
          </a:xfrm>
        </p:spPr>
        <p:txBody>
          <a:bodyPr anchor="b">
            <a:normAutofit/>
          </a:bodyPr>
          <a:lstStyle/>
          <a:p>
            <a:r>
              <a:rPr lang="en-US" sz="4000"/>
              <a:t>Regression Imputation</a:t>
            </a:r>
          </a:p>
        </p:txBody>
      </p:sp>
      <p:sp>
        <p:nvSpPr>
          <p:cNvPr id="3" name="Content Placeholder 2">
            <a:extLst>
              <a:ext uri="{FF2B5EF4-FFF2-40B4-BE49-F238E27FC236}">
                <a16:creationId xmlns:a16="http://schemas.microsoft.com/office/drawing/2014/main" id="{DD5AC86F-7C90-0325-59F5-B956DB16707F}"/>
              </a:ext>
            </a:extLst>
          </p:cNvPr>
          <p:cNvSpPr>
            <a:spLocks noGrp="1"/>
          </p:cNvSpPr>
          <p:nvPr>
            <p:ph idx="1"/>
          </p:nvPr>
        </p:nvSpPr>
        <p:spPr>
          <a:xfrm>
            <a:off x="417327" y="1505233"/>
            <a:ext cx="7364557" cy="4288116"/>
          </a:xfrm>
        </p:spPr>
        <p:txBody>
          <a:bodyPr vert="horz" lIns="91440" tIns="45720" rIns="91440" bIns="45720" rtlCol="0" anchor="t">
            <a:noAutofit/>
          </a:bodyPr>
          <a:lstStyle/>
          <a:p>
            <a:pPr algn="just"/>
            <a:r>
              <a:rPr lang="en-US" sz="1800"/>
              <a:t>Regression imputation is a more advanced technique that utilizes regression models to predict missing values based on other variables in the dataset.</a:t>
            </a:r>
            <a:endParaRPr lang="en-US" sz="1800">
              <a:cs typeface="Calibri"/>
            </a:endParaRPr>
          </a:p>
          <a:p>
            <a:pPr algn="just"/>
            <a:r>
              <a:rPr lang="en-US" sz="1800"/>
              <a:t>Regression imputation typically involves creating a predictive model, often linear regression, where the missing variable is treated as the dependent variable, and the other relevant features are used as predictors.</a:t>
            </a:r>
            <a:endParaRPr lang="en-US" sz="1800">
              <a:cs typeface="Calibri"/>
            </a:endParaRPr>
          </a:p>
          <a:p>
            <a:pPr algn="just"/>
            <a:r>
              <a:rPr lang="en-US" sz="1800" b="1"/>
              <a:t>Process:</a:t>
            </a:r>
            <a:endParaRPr lang="en-US" sz="1800" b="1">
              <a:cs typeface="Calibri"/>
            </a:endParaRPr>
          </a:p>
          <a:p>
            <a:pPr lvl="1" algn="just"/>
            <a:r>
              <a:rPr lang="en-US" sz="1800" b="1"/>
              <a:t>Model Selection: </a:t>
            </a:r>
            <a:r>
              <a:rPr lang="en-US" sz="1800"/>
              <a:t>Choose a regression model that suits your data and problem (e.g., linear regression, decision trees).</a:t>
            </a:r>
            <a:endParaRPr lang="en-US" sz="1800">
              <a:cs typeface="Calibri"/>
            </a:endParaRPr>
          </a:p>
          <a:p>
            <a:pPr lvl="1" algn="just"/>
            <a:r>
              <a:rPr lang="en-US" sz="1800" b="1"/>
              <a:t>Feature Selection: </a:t>
            </a:r>
            <a:r>
              <a:rPr lang="en-US" sz="1800"/>
              <a:t>Identify relevant features to predict the missing value.</a:t>
            </a:r>
            <a:endParaRPr lang="en-US" sz="1800">
              <a:cs typeface="Calibri"/>
            </a:endParaRPr>
          </a:p>
          <a:p>
            <a:pPr lvl="1" algn="just"/>
            <a:r>
              <a:rPr lang="en-US" sz="1800" b="1"/>
              <a:t>Training the Model: </a:t>
            </a:r>
            <a:r>
              <a:rPr lang="en-US" sz="1800"/>
              <a:t>Use available data points to train the regression model.</a:t>
            </a:r>
            <a:endParaRPr lang="en-US" sz="1800">
              <a:cs typeface="Calibri"/>
            </a:endParaRPr>
          </a:p>
          <a:p>
            <a:pPr lvl="1" algn="just"/>
            <a:r>
              <a:rPr lang="en-US" sz="1800" b="1"/>
              <a:t>Prediction: </a:t>
            </a:r>
            <a:r>
              <a:rPr lang="en-US" sz="1800"/>
              <a:t>Apply the trained model to predict and impute missing values.</a:t>
            </a:r>
            <a:endParaRPr lang="en-US" sz="1800">
              <a:cs typeface="Calibri"/>
            </a:endParaRPr>
          </a:p>
          <a:p>
            <a:pPr algn="just"/>
            <a:endParaRPr lang="en-US" sz="1400"/>
          </a:p>
        </p:txBody>
      </p:sp>
      <p:pic>
        <p:nvPicPr>
          <p:cNvPr id="5" name="Picture 4">
            <a:extLst>
              <a:ext uri="{FF2B5EF4-FFF2-40B4-BE49-F238E27FC236}">
                <a16:creationId xmlns:a16="http://schemas.microsoft.com/office/drawing/2014/main" id="{037C2000-8F73-FDAE-7013-18F1C50DE526}"/>
              </a:ext>
            </a:extLst>
          </p:cNvPr>
          <p:cNvPicPr>
            <a:picLocks noChangeAspect="1"/>
          </p:cNvPicPr>
          <p:nvPr/>
        </p:nvPicPr>
        <p:blipFill rotWithShape="1">
          <a:blip r:embed="rId2"/>
          <a:srcRect r="64115" b="-445"/>
          <a:stretch/>
        </p:blipFill>
        <p:spPr>
          <a:xfrm>
            <a:off x="8115300" y="-12515"/>
            <a:ext cx="4076700" cy="6418631"/>
          </a:xfrm>
          <a:prstGeom prst="rect">
            <a:avLst/>
          </a:prstGeom>
        </p:spPr>
      </p:pic>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5A6F037-553A-99A2-F92E-ED3CCC8C4A87}"/>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B35DC952-0CCD-D364-75E0-46A543E8C81D}"/>
              </a:ext>
            </a:extLst>
          </p:cNvPr>
          <p:cNvSpPr>
            <a:spLocks noGrp="1"/>
          </p:cNvSpPr>
          <p:nvPr>
            <p:ph type="sldNum" sz="quarter" idx="12"/>
          </p:nvPr>
        </p:nvSpPr>
        <p:spPr/>
        <p:txBody>
          <a:bodyPr/>
          <a:lstStyle/>
          <a:p>
            <a:fld id="{8D259167-9571-4437-AC1A-225279748C47}" type="slidenum">
              <a:rPr lang="en-US" smtClean="0"/>
              <a:t>81</a:t>
            </a:fld>
            <a:endParaRPr lang="en-US"/>
          </a:p>
        </p:txBody>
      </p:sp>
    </p:spTree>
    <p:extLst>
      <p:ext uri="{BB962C8B-B14F-4D97-AF65-F5344CB8AC3E}">
        <p14:creationId xmlns:p14="http://schemas.microsoft.com/office/powerpoint/2010/main" val="25516471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0E3D32-7BA2-80C1-B42E-4544B41B1C1B}"/>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Regression Imputation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B3229D-65B6-CB75-54EB-554E8042B9A9}"/>
                  </a:ext>
                </a:extLst>
              </p:cNvPr>
              <p:cNvSpPr>
                <a:spLocks noGrp="1"/>
              </p:cNvSpPr>
              <p:nvPr>
                <p:ph idx="1"/>
              </p:nvPr>
            </p:nvSpPr>
            <p:spPr>
              <a:xfrm>
                <a:off x="5855678" y="649480"/>
                <a:ext cx="6154614" cy="5546047"/>
              </a:xfrm>
            </p:spPr>
            <p:txBody>
              <a:bodyPr anchor="ctr">
                <a:normAutofit/>
              </a:bodyPr>
              <a:lstStyle/>
              <a:p>
                <a:pPr algn="just"/>
                <a:r>
                  <a:rPr lang="en-US" sz="1600"/>
                  <a:t>Mathematics:</a:t>
                </a:r>
              </a:p>
              <a:p>
                <a:pPr lvl="1" algn="just"/>
                <a:r>
                  <a:rPr lang="en-US" sz="1600"/>
                  <a:t>In linear regression, the mathematical formula for predicting the missing value </a:t>
                </a:r>
                <a14:m>
                  <m:oMath xmlns:m="http://schemas.openxmlformats.org/officeDocument/2006/math">
                    <m:r>
                      <a:rPr lang="en-US" sz="1600" i="1" dirty="0" smtClean="0">
                        <a:latin typeface="Cambria Math" panose="02040503050406030204" pitchFamily="18" charset="0"/>
                      </a:rPr>
                      <m:t>′</m:t>
                    </m:r>
                    <m:r>
                      <a:rPr lang="en-US" sz="1600" i="1" dirty="0" smtClean="0">
                        <a:latin typeface="Cambria Math" panose="02040503050406030204" pitchFamily="18" charset="0"/>
                      </a:rPr>
                      <m:t>𝑋𝑖</m:t>
                    </m:r>
                  </m:oMath>
                </a14:m>
                <a:r>
                  <a:rPr lang="en-US" sz="1600"/>
                  <a:t>' would be:</a:t>
                </a:r>
              </a:p>
              <a:p>
                <a:pPr marL="0" indent="0" algn="just">
                  <a:buNone/>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𝑋</m:t>
                      </m:r>
                      <m:r>
                        <a:rPr lang="en-US" sz="1600" i="1" baseline="-25000" dirty="0">
                          <a:latin typeface="Cambria Math" panose="02040503050406030204" pitchFamily="18" charset="0"/>
                        </a:rPr>
                        <m:t>𝑖</m:t>
                      </m:r>
                      <m:r>
                        <a:rPr lang="en-US" sz="1600" i="1" dirty="0">
                          <a:latin typeface="Cambria Math" panose="02040503050406030204" pitchFamily="18" charset="0"/>
                        </a:rPr>
                        <m:t> = </m:t>
                      </m:r>
                      <m:r>
                        <a:rPr lang="en-US" sz="1600" i="1" dirty="0">
                          <a:latin typeface="Cambria Math" panose="02040503050406030204" pitchFamily="18" charset="0"/>
                        </a:rPr>
                        <m:t>𝛽</m:t>
                      </m:r>
                      <m:r>
                        <a:rPr lang="en-US" sz="1600" i="1" baseline="-25000" dirty="0">
                          <a:latin typeface="Cambria Math" panose="02040503050406030204" pitchFamily="18" charset="0"/>
                        </a:rPr>
                        <m:t>0</m:t>
                      </m:r>
                      <m:r>
                        <a:rPr lang="en-US" sz="1600" i="1" dirty="0">
                          <a:latin typeface="Cambria Math" panose="02040503050406030204" pitchFamily="18" charset="0"/>
                        </a:rPr>
                        <m:t> + </m:t>
                      </m:r>
                      <m:r>
                        <a:rPr lang="en-US" sz="1600" i="1" dirty="0">
                          <a:latin typeface="Cambria Math" panose="02040503050406030204" pitchFamily="18" charset="0"/>
                        </a:rPr>
                        <m:t>𝛽</m:t>
                      </m:r>
                      <m:r>
                        <a:rPr lang="en-US" sz="1600" i="1" baseline="-25000" dirty="0">
                          <a:latin typeface="Cambria Math" panose="02040503050406030204" pitchFamily="18" charset="0"/>
                        </a:rPr>
                        <m:t>1</m:t>
                      </m:r>
                      <m:r>
                        <a:rPr lang="en-US" sz="1600" i="1" dirty="0">
                          <a:latin typeface="Cambria Math" panose="02040503050406030204" pitchFamily="18" charset="0"/>
                        </a:rPr>
                        <m:t>𝑋</m:t>
                      </m:r>
                      <m:r>
                        <a:rPr lang="en-US" sz="1600" i="1" baseline="-25000" dirty="0">
                          <a:latin typeface="Cambria Math" panose="02040503050406030204" pitchFamily="18" charset="0"/>
                        </a:rPr>
                        <m:t>1</m:t>
                      </m:r>
                      <m:r>
                        <a:rPr lang="en-US" sz="1600" i="1" dirty="0">
                          <a:latin typeface="Cambria Math" panose="02040503050406030204" pitchFamily="18" charset="0"/>
                        </a:rPr>
                        <m:t> + </m:t>
                      </m:r>
                      <m:r>
                        <a:rPr lang="en-US" sz="1600" i="1" dirty="0">
                          <a:latin typeface="Cambria Math" panose="02040503050406030204" pitchFamily="18" charset="0"/>
                        </a:rPr>
                        <m:t>𝛽</m:t>
                      </m:r>
                      <m:r>
                        <a:rPr lang="en-US" sz="1600" i="1" baseline="-25000" dirty="0">
                          <a:latin typeface="Cambria Math" panose="02040503050406030204" pitchFamily="18" charset="0"/>
                        </a:rPr>
                        <m:t>2</m:t>
                      </m:r>
                      <m:r>
                        <a:rPr lang="en-US" sz="1600" i="1" dirty="0">
                          <a:latin typeface="Cambria Math" panose="02040503050406030204" pitchFamily="18" charset="0"/>
                        </a:rPr>
                        <m:t>𝑋</m:t>
                      </m:r>
                      <m:r>
                        <a:rPr lang="en-US" sz="1600" i="1" baseline="-25000" dirty="0">
                          <a:latin typeface="Cambria Math" panose="02040503050406030204" pitchFamily="18" charset="0"/>
                        </a:rPr>
                        <m:t>2</m:t>
                      </m:r>
                      <m:r>
                        <a:rPr lang="en-US" sz="1600" i="1" dirty="0">
                          <a:latin typeface="Cambria Math" panose="02040503050406030204" pitchFamily="18" charset="0"/>
                        </a:rPr>
                        <m:t> + … + </m:t>
                      </m:r>
                      <m:r>
                        <a:rPr lang="en-US" sz="1600" i="1" dirty="0">
                          <a:latin typeface="Cambria Math" panose="02040503050406030204" pitchFamily="18" charset="0"/>
                        </a:rPr>
                        <m:t>𝛽</m:t>
                      </m:r>
                      <m:r>
                        <a:rPr lang="en-US" sz="1600" i="1" baseline="-25000" dirty="0">
                          <a:latin typeface="Cambria Math" panose="02040503050406030204" pitchFamily="18" charset="0"/>
                        </a:rPr>
                        <m:t>𝑛</m:t>
                      </m:r>
                      <m:r>
                        <a:rPr lang="en-US" sz="1600" i="1" dirty="0">
                          <a:latin typeface="Cambria Math" panose="02040503050406030204" pitchFamily="18" charset="0"/>
                        </a:rPr>
                        <m:t>∗</m:t>
                      </m:r>
                      <m:r>
                        <a:rPr lang="en-US" sz="1600" i="1" dirty="0" err="1">
                          <a:latin typeface="Cambria Math" panose="02040503050406030204" pitchFamily="18" charset="0"/>
                        </a:rPr>
                        <m:t>𝑋</m:t>
                      </m:r>
                      <m:r>
                        <a:rPr lang="en-US" sz="1600" i="1" baseline="-25000" dirty="0" err="1">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𝜀</m:t>
                      </m:r>
                    </m:oMath>
                  </m:oMathPara>
                </a14:m>
                <a:endParaRPr lang="en-US" sz="1600"/>
              </a:p>
              <a:p>
                <a:pPr marL="0" indent="0" algn="just">
                  <a:buNone/>
                </a:pPr>
                <a:endParaRPr lang="en-US" sz="1600"/>
              </a:p>
              <a:p>
                <a:pPr algn="just"/>
                <a:r>
                  <a:rPr lang="en-US" sz="1600"/>
                  <a:t>Where:</a:t>
                </a:r>
              </a:p>
              <a:p>
                <a:pPr lvl="1" algn="just"/>
                <a14:m>
                  <m:oMath xmlns:m="http://schemas.openxmlformats.org/officeDocument/2006/math">
                    <m:r>
                      <a:rPr lang="en-US" sz="1600" i="1" dirty="0" smtClean="0">
                        <a:latin typeface="Cambria Math" panose="02040503050406030204" pitchFamily="18" charset="0"/>
                      </a:rPr>
                      <m:t>𝑋</m:t>
                    </m:r>
                    <m:r>
                      <a:rPr lang="en-US" sz="1600" i="1" baseline="-25000" dirty="0">
                        <a:latin typeface="Cambria Math" panose="02040503050406030204" pitchFamily="18" charset="0"/>
                      </a:rPr>
                      <m:t>𝑖</m:t>
                    </m:r>
                  </m:oMath>
                </a14:m>
                <a:r>
                  <a:rPr lang="en-US" sz="1600"/>
                  <a:t> is the missing value to be imputed.</a:t>
                </a:r>
              </a:p>
              <a:p>
                <a:pPr lvl="1" algn="just"/>
                <a14:m>
                  <m:oMath xmlns:m="http://schemas.openxmlformats.org/officeDocument/2006/math">
                    <m:r>
                      <a:rPr lang="en-US" sz="1600" i="1" dirty="0" smtClean="0">
                        <a:latin typeface="Cambria Math" panose="02040503050406030204" pitchFamily="18" charset="0"/>
                      </a:rPr>
                      <m:t>𝛽</m:t>
                    </m:r>
                    <m:r>
                      <a:rPr lang="en-US" sz="1600" i="1" baseline="-25000" dirty="0">
                        <a:latin typeface="Cambria Math" panose="02040503050406030204" pitchFamily="18" charset="0"/>
                      </a:rPr>
                      <m:t>0</m:t>
                    </m:r>
                    <m:r>
                      <a:rPr lang="en-US" sz="1600" i="1" dirty="0">
                        <a:latin typeface="Cambria Math" panose="02040503050406030204" pitchFamily="18" charset="0"/>
                      </a:rPr>
                      <m:t>, </m:t>
                    </m:r>
                    <m:r>
                      <a:rPr lang="en-US" sz="1600" i="1" dirty="0">
                        <a:latin typeface="Cambria Math" panose="02040503050406030204" pitchFamily="18" charset="0"/>
                      </a:rPr>
                      <m:t>𝛽</m:t>
                    </m:r>
                    <m:r>
                      <a:rPr lang="en-US" sz="1600" i="1" baseline="-25000" dirty="0">
                        <a:latin typeface="Cambria Math" panose="02040503050406030204" pitchFamily="18" charset="0"/>
                      </a:rPr>
                      <m:t>1</m:t>
                    </m:r>
                    <m:r>
                      <a:rPr lang="en-US" sz="1600" i="1" dirty="0">
                        <a:latin typeface="Cambria Math" panose="02040503050406030204" pitchFamily="18" charset="0"/>
                      </a:rPr>
                      <m:t>, </m:t>
                    </m:r>
                    <m:r>
                      <a:rPr lang="en-US" sz="1600" i="1" dirty="0">
                        <a:latin typeface="Cambria Math" panose="02040503050406030204" pitchFamily="18" charset="0"/>
                      </a:rPr>
                      <m:t>𝛽</m:t>
                    </m:r>
                    <m:r>
                      <a:rPr lang="en-US" sz="1600" i="1" baseline="-25000" dirty="0">
                        <a:latin typeface="Cambria Math" panose="02040503050406030204" pitchFamily="18" charset="0"/>
                      </a:rPr>
                      <m:t>2</m:t>
                    </m:r>
                    <m:r>
                      <a:rPr lang="en-US" sz="1600" i="1" dirty="0">
                        <a:latin typeface="Cambria Math" panose="02040503050406030204" pitchFamily="18" charset="0"/>
                      </a:rPr>
                      <m:t>, …, </m:t>
                    </m:r>
                    <m:r>
                      <a:rPr lang="en-US" sz="1600" i="1" dirty="0">
                        <a:latin typeface="Cambria Math" panose="02040503050406030204" pitchFamily="18" charset="0"/>
                      </a:rPr>
                      <m:t>𝛽</m:t>
                    </m:r>
                    <m:r>
                      <a:rPr lang="en-US" sz="1600" i="1" baseline="-25000" dirty="0">
                        <a:latin typeface="Cambria Math" panose="02040503050406030204" pitchFamily="18" charset="0"/>
                      </a:rPr>
                      <m:t>𝑛</m:t>
                    </m:r>
                    <m:r>
                      <a:rPr lang="en-US" sz="1600" i="1" dirty="0">
                        <a:latin typeface="Cambria Math" panose="02040503050406030204" pitchFamily="18" charset="0"/>
                      </a:rPr>
                      <m:t> </m:t>
                    </m:r>
                  </m:oMath>
                </a14:m>
                <a:r>
                  <a:rPr lang="en-US" sz="1600"/>
                  <a:t>are the regression coefficients.</a:t>
                </a:r>
              </a:p>
              <a:p>
                <a:pPr lvl="1" algn="just"/>
                <a14:m>
                  <m:oMath xmlns:m="http://schemas.openxmlformats.org/officeDocument/2006/math">
                    <m:r>
                      <a:rPr lang="en-US" sz="1600" i="1" dirty="0" smtClean="0">
                        <a:latin typeface="Cambria Math" panose="02040503050406030204" pitchFamily="18" charset="0"/>
                      </a:rPr>
                      <m:t>𝑋</m:t>
                    </m:r>
                    <m:r>
                      <a:rPr lang="en-US" sz="1600" i="1" baseline="-25000" dirty="0">
                        <a:latin typeface="Cambria Math" panose="02040503050406030204" pitchFamily="18" charset="0"/>
                      </a:rPr>
                      <m:t>1</m:t>
                    </m:r>
                    <m:r>
                      <a:rPr lang="en-US" sz="1600" i="1" dirty="0">
                        <a:latin typeface="Cambria Math" panose="02040503050406030204" pitchFamily="18" charset="0"/>
                      </a:rPr>
                      <m:t>, </m:t>
                    </m:r>
                    <m:r>
                      <a:rPr lang="en-US" sz="1600" i="1" dirty="0">
                        <a:latin typeface="Cambria Math" panose="02040503050406030204" pitchFamily="18" charset="0"/>
                      </a:rPr>
                      <m:t>𝑋</m:t>
                    </m:r>
                    <m:r>
                      <a:rPr lang="en-US" sz="1600" i="1" baseline="-25000" dirty="0">
                        <a:latin typeface="Cambria Math" panose="02040503050406030204" pitchFamily="18" charset="0"/>
                      </a:rPr>
                      <m:t>2</m:t>
                    </m:r>
                    <m:r>
                      <a:rPr lang="en-US" sz="1600" i="1" dirty="0">
                        <a:latin typeface="Cambria Math" panose="02040503050406030204" pitchFamily="18" charset="0"/>
                      </a:rPr>
                      <m:t>, …, </m:t>
                    </m:r>
                    <m:r>
                      <a:rPr lang="en-US" sz="1600" i="1" dirty="0" err="1">
                        <a:latin typeface="Cambria Math" panose="02040503050406030204" pitchFamily="18" charset="0"/>
                      </a:rPr>
                      <m:t>𝑋</m:t>
                    </m:r>
                    <m:r>
                      <a:rPr lang="en-US" sz="1600" i="1" baseline="-25000" dirty="0" err="1">
                        <a:latin typeface="Cambria Math" panose="02040503050406030204" pitchFamily="18" charset="0"/>
                      </a:rPr>
                      <m:t>𝑛</m:t>
                    </m:r>
                    <m:r>
                      <a:rPr lang="en-US" sz="1600" i="1" dirty="0">
                        <a:latin typeface="Cambria Math" panose="02040503050406030204" pitchFamily="18" charset="0"/>
                      </a:rPr>
                      <m:t> </m:t>
                    </m:r>
                  </m:oMath>
                </a14:m>
                <a:r>
                  <a:rPr lang="en-US" sz="1600"/>
                  <a:t>are the available predictor variables.</a:t>
                </a:r>
              </a:p>
              <a:p>
                <a:pPr lvl="1" algn="just"/>
                <a14:m>
                  <m:oMath xmlns:m="http://schemas.openxmlformats.org/officeDocument/2006/math">
                    <m:r>
                      <a:rPr lang="en-US" sz="1600" i="1" dirty="0" smtClean="0">
                        <a:latin typeface="Cambria Math" panose="02040503050406030204" pitchFamily="18" charset="0"/>
                      </a:rPr>
                      <m:t>𝜀</m:t>
                    </m:r>
                  </m:oMath>
                </a14:m>
                <a:r>
                  <a:rPr lang="en-US" sz="1600"/>
                  <a:t> is the error term.</a:t>
                </a:r>
              </a:p>
              <a:p>
                <a:pPr lvl="1" algn="just"/>
                <a:endParaRPr lang="en-US" sz="1600"/>
              </a:p>
              <a:p>
                <a:pPr algn="just"/>
                <a:r>
                  <a:rPr lang="en-US" sz="1600"/>
                  <a:t>Example:</a:t>
                </a:r>
              </a:p>
              <a:p>
                <a:pPr lvl="1" algn="just"/>
                <a:r>
                  <a:rPr lang="en-US" sz="1600"/>
                  <a:t>Consider a dataset with 'Income' and 'Education' features.</a:t>
                </a:r>
              </a:p>
              <a:p>
                <a:pPr lvl="1" algn="just"/>
                <a:r>
                  <a:rPr lang="en-US" sz="1600"/>
                  <a:t>Create a linear regression model with 'Income' as the dependent variable and 'Education' as the predictor.</a:t>
                </a:r>
              </a:p>
              <a:p>
                <a:pPr lvl="1" algn="just"/>
                <a:r>
                  <a:rPr lang="en-US" sz="1600"/>
                  <a:t>Predict missing 'Income' values based on known 'Education' levels.</a:t>
                </a:r>
              </a:p>
              <a:p>
                <a:pPr algn="just"/>
                <a:endParaRPr lang="en-US" sz="1600"/>
              </a:p>
            </p:txBody>
          </p:sp>
        </mc:Choice>
        <mc:Fallback xmlns="">
          <p:sp>
            <p:nvSpPr>
              <p:cNvPr id="3" name="Content Placeholder 2">
                <a:extLst>
                  <a:ext uri="{FF2B5EF4-FFF2-40B4-BE49-F238E27FC236}">
                    <a16:creationId xmlns:a16="http://schemas.microsoft.com/office/drawing/2014/main" id="{C1B3229D-65B6-CB75-54EB-554E8042B9A9}"/>
                  </a:ext>
                </a:extLst>
              </p:cNvPr>
              <p:cNvSpPr>
                <a:spLocks noGrp="1" noRot="1" noChangeAspect="1" noMove="1" noResize="1" noEditPoints="1" noAdjustHandles="1" noChangeArrowheads="1" noChangeShapeType="1" noTextEdit="1"/>
              </p:cNvSpPr>
              <p:nvPr>
                <p:ph idx="1"/>
              </p:nvPr>
            </p:nvSpPr>
            <p:spPr>
              <a:xfrm>
                <a:off x="5855678" y="649480"/>
                <a:ext cx="6154614" cy="5546047"/>
              </a:xfrm>
              <a:blipFill>
                <a:blip r:embed="rId2"/>
                <a:stretch>
                  <a:fillRect l="-396" r="-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3336D67-31F1-354F-49F9-C9409C6DEF0E}"/>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E04531FF-79F8-3D66-CBB0-4721D5308D32}"/>
              </a:ext>
            </a:extLst>
          </p:cNvPr>
          <p:cNvSpPr>
            <a:spLocks noGrp="1"/>
          </p:cNvSpPr>
          <p:nvPr>
            <p:ph type="sldNum" sz="quarter" idx="12"/>
          </p:nvPr>
        </p:nvSpPr>
        <p:spPr/>
        <p:txBody>
          <a:bodyPr/>
          <a:lstStyle/>
          <a:p>
            <a:fld id="{8D259167-9571-4437-AC1A-225279748C47}" type="slidenum">
              <a:rPr lang="en-US" smtClean="0"/>
              <a:t>82</a:t>
            </a:fld>
            <a:endParaRPr lang="en-US"/>
          </a:p>
        </p:txBody>
      </p:sp>
    </p:spTree>
    <p:extLst>
      <p:ext uri="{BB962C8B-B14F-4D97-AF65-F5344CB8AC3E}">
        <p14:creationId xmlns:p14="http://schemas.microsoft.com/office/powerpoint/2010/main" val="3519084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5B5C4E-D17A-5041-D76C-38F726E70E8F}"/>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K-Nearest Neighbors Imputation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D5CFE7-D922-11DE-91C9-04100CE8A1BE}"/>
                  </a:ext>
                </a:extLst>
              </p:cNvPr>
              <p:cNvSpPr>
                <a:spLocks noGrp="1"/>
              </p:cNvSpPr>
              <p:nvPr>
                <p:ph idx="1"/>
              </p:nvPr>
            </p:nvSpPr>
            <p:spPr>
              <a:xfrm>
                <a:off x="1155548" y="2010759"/>
                <a:ext cx="9880893" cy="4166204"/>
              </a:xfrm>
            </p:spPr>
            <p:txBody>
              <a:bodyPr>
                <a:normAutofit/>
              </a:bodyPr>
              <a:lstStyle/>
              <a:p>
                <a:pPr algn="just"/>
                <a:endParaRPr lang="en-US" sz="2000"/>
              </a:p>
              <a:p>
                <a:pPr algn="just"/>
                <a:r>
                  <a:rPr lang="en-US" sz="2000"/>
                  <a:t>K-Nearest Neighbors (K-NN) imputation is a method for filling missing data by considering the values of 'k' nearest neighbors in the feature space.</a:t>
                </a:r>
              </a:p>
              <a:p>
                <a:pPr algn="just"/>
                <a:r>
                  <a:rPr lang="en-US" sz="2000"/>
                  <a:t>Process:</a:t>
                </a:r>
              </a:p>
              <a:p>
                <a:pPr lvl="1" algn="just"/>
                <a:r>
                  <a:rPr lang="en-US" sz="2000"/>
                  <a:t>Identify Missing Value: Locate the data point with a missing value ('X</a:t>
                </a:r>
                <a:r>
                  <a:rPr lang="en-US" sz="2000" baseline="-25000"/>
                  <a:t>i</a:t>
                </a:r>
                <a:r>
                  <a:rPr lang="en-US" sz="2000"/>
                  <a:t>').</a:t>
                </a:r>
              </a:p>
              <a:p>
                <a:pPr lvl="1" algn="just"/>
                <a:r>
                  <a:rPr lang="en-US" sz="2000"/>
                  <a:t>Find Neighbors: Determine the 'k' data points with feature values most similar to the data point with the missing value.</a:t>
                </a:r>
              </a:p>
              <a:p>
                <a:pPr lvl="1" algn="just"/>
                <a:r>
                  <a:rPr lang="en-US" sz="2000"/>
                  <a:t>Impute Value: Assign the missing value ('X</a:t>
                </a:r>
                <a:r>
                  <a:rPr lang="en-US" sz="2000" baseline="-25000"/>
                  <a:t>i</a:t>
                </a:r>
                <a:r>
                  <a:rPr lang="en-US" sz="2000"/>
                  <a:t>') as the value shared by the 'k' nearest neighbors.</a:t>
                </a:r>
              </a:p>
              <a:p>
                <a:pPr algn="just"/>
                <a:r>
                  <a:rPr lang="en-US" sz="2000"/>
                  <a:t>Mathematical Formula:</a:t>
                </a:r>
              </a:p>
              <a:p>
                <a:pPr marL="0" indent="0" algn="just">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𝑋</m:t>
                      </m:r>
                      <m:r>
                        <a:rPr lang="en-US" sz="2000" i="1" baseline="-25000">
                          <a:latin typeface="Cambria Math" panose="02040503050406030204" pitchFamily="18" charset="0"/>
                        </a:rPr>
                        <m:t>𝑖</m:t>
                      </m:r>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𝑋</m:t>
                          </m:r>
                          <m:r>
                            <a:rPr lang="en-US" sz="2000" i="1" baseline="-25000">
                              <a:latin typeface="Cambria Math" panose="02040503050406030204" pitchFamily="18" charset="0"/>
                            </a:rPr>
                            <m:t>1</m:t>
                          </m:r>
                          <m:r>
                            <a:rPr lang="en-US" sz="2000" i="1">
                              <a:latin typeface="Cambria Math" panose="02040503050406030204" pitchFamily="18" charset="0"/>
                            </a:rPr>
                            <m:t> + </m:t>
                          </m:r>
                          <m:r>
                            <a:rPr lang="en-US" sz="2000" i="1">
                              <a:latin typeface="Cambria Math" panose="02040503050406030204" pitchFamily="18" charset="0"/>
                            </a:rPr>
                            <m:t>𝑋</m:t>
                          </m:r>
                          <m:r>
                            <a:rPr lang="en-US" sz="2000" i="1" baseline="-25000">
                              <a:latin typeface="Cambria Math" panose="02040503050406030204" pitchFamily="18" charset="0"/>
                            </a:rPr>
                            <m:t>2</m:t>
                          </m:r>
                          <m:r>
                            <a:rPr lang="en-US" sz="2000" i="1">
                              <a:latin typeface="Cambria Math" panose="02040503050406030204" pitchFamily="18" charset="0"/>
                            </a:rPr>
                            <m:t> + … + </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𝑘</m:t>
                              </m:r>
                            </m:sub>
                          </m:sSub>
                          <m:r>
                            <a:rPr lang="en-US" sz="2000" i="1">
                              <a:latin typeface="Cambria Math" panose="02040503050406030204" pitchFamily="18" charset="0"/>
                            </a:rPr>
                            <m:t>)</m:t>
                          </m:r>
                          <m:r>
                            <m:rPr>
                              <m:nor/>
                            </m:rPr>
                            <a:rPr lang="en-US" sz="2000"/>
                            <m:t> </m:t>
                          </m:r>
                        </m:num>
                        <m:den>
                          <m:r>
                            <a:rPr lang="en-US" sz="2000" b="0" i="1">
                              <a:latin typeface="Cambria Math" panose="02040503050406030204" pitchFamily="18" charset="0"/>
                            </a:rPr>
                            <m:t>𝑘</m:t>
                          </m:r>
                        </m:den>
                      </m:f>
                    </m:oMath>
                  </m:oMathPara>
                </a14:m>
                <a:endParaRPr lang="en-US" sz="2000"/>
              </a:p>
            </p:txBody>
          </p:sp>
        </mc:Choice>
        <mc:Fallback xmlns="">
          <p:sp>
            <p:nvSpPr>
              <p:cNvPr id="3" name="Content Placeholder 2">
                <a:extLst>
                  <a:ext uri="{FF2B5EF4-FFF2-40B4-BE49-F238E27FC236}">
                    <a16:creationId xmlns:a16="http://schemas.microsoft.com/office/drawing/2014/main" id="{BDD5CFE7-D922-11DE-91C9-04100CE8A1BE}"/>
                  </a:ext>
                </a:extLst>
              </p:cNvPr>
              <p:cNvSpPr>
                <a:spLocks noGrp="1" noRot="1" noChangeAspect="1" noMove="1" noResize="1" noEditPoints="1" noAdjustHandles="1" noChangeArrowheads="1" noChangeShapeType="1" noTextEdit="1"/>
              </p:cNvSpPr>
              <p:nvPr>
                <p:ph idx="1"/>
              </p:nvPr>
            </p:nvSpPr>
            <p:spPr>
              <a:xfrm>
                <a:off x="1155548" y="2010759"/>
                <a:ext cx="9880893" cy="4166204"/>
              </a:xfrm>
              <a:blipFill>
                <a:blip r:embed="rId2"/>
                <a:stretch>
                  <a:fillRect l="-556" r="-67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D4D147AC-F79B-8733-BF9F-EAA97E1A886C}"/>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A2BF11B0-7096-DCDD-AB94-393287868C0A}"/>
              </a:ext>
            </a:extLst>
          </p:cNvPr>
          <p:cNvSpPr>
            <a:spLocks noGrp="1"/>
          </p:cNvSpPr>
          <p:nvPr>
            <p:ph type="sldNum" sz="quarter" idx="12"/>
          </p:nvPr>
        </p:nvSpPr>
        <p:spPr/>
        <p:txBody>
          <a:bodyPr/>
          <a:lstStyle/>
          <a:p>
            <a:fld id="{8D259167-9571-4437-AC1A-225279748C47}" type="slidenum">
              <a:rPr lang="en-US" smtClean="0"/>
              <a:t>83</a:t>
            </a:fld>
            <a:endParaRPr lang="en-US"/>
          </a:p>
        </p:txBody>
      </p:sp>
    </p:spTree>
    <p:extLst>
      <p:ext uri="{BB962C8B-B14F-4D97-AF65-F5344CB8AC3E}">
        <p14:creationId xmlns:p14="http://schemas.microsoft.com/office/powerpoint/2010/main" val="1224164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2E772-0B5B-C60B-A9D7-593357668929}"/>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Example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8CCDF1-0179-5C00-13B7-E30A2DB10611}"/>
                  </a:ext>
                </a:extLst>
              </p:cNvPr>
              <p:cNvSpPr>
                <a:spLocks noGrp="1"/>
              </p:cNvSpPr>
              <p:nvPr>
                <p:ph idx="1"/>
              </p:nvPr>
            </p:nvSpPr>
            <p:spPr>
              <a:xfrm>
                <a:off x="1155548" y="2217343"/>
                <a:ext cx="9880893" cy="3959619"/>
              </a:xfrm>
            </p:spPr>
            <p:txBody>
              <a:bodyPr>
                <a:normAutofit/>
              </a:bodyPr>
              <a:lstStyle/>
              <a:p>
                <a:r>
                  <a:rPr lang="en-US" sz="1500"/>
                  <a:t>Suppose we have a dataset with ages of individuals, and one data point has a missing age value. We want to impute this missing value using K-NN Imputation with 'k' set to 3 (considering the 3 nearest neighbors). The ages of the three nearest neighbors are 30, 32, and 35.</a:t>
                </a:r>
              </a:p>
              <a:p>
                <a:r>
                  <a:rPr lang="en-US" sz="1500"/>
                  <a:t>Using the K-NN Imputation formula:</a:t>
                </a:r>
              </a:p>
              <a:p>
                <a:pPr marL="0" indent="0">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𝑋</m:t>
                      </m:r>
                      <m:r>
                        <a:rPr lang="en-US" sz="1500" i="1" baseline="-25000">
                          <a:latin typeface="Cambria Math" panose="02040503050406030204" pitchFamily="18" charset="0"/>
                        </a:rPr>
                        <m:t>𝑖</m:t>
                      </m:r>
                      <m:r>
                        <a:rPr lang="en-US" sz="1500" b="0" i="1" baseline="-25000">
                          <a:latin typeface="Cambria Math" panose="02040503050406030204" pitchFamily="18" charset="0"/>
                        </a:rPr>
                        <m:t> </m:t>
                      </m:r>
                      <m:r>
                        <m:rPr>
                          <m:nor/>
                        </m:rPr>
                        <a:rPr lang="en-US" sz="1500"/>
                        <m:t>(</m:t>
                      </m:r>
                      <m:r>
                        <m:rPr>
                          <m:nor/>
                        </m:rPr>
                        <a:rPr lang="en-US" sz="1500"/>
                        <m:t>missing</m:t>
                      </m:r>
                      <m:r>
                        <m:rPr>
                          <m:nor/>
                        </m:rPr>
                        <a:rPr lang="en-US" sz="1500"/>
                        <m:t> </m:t>
                      </m:r>
                      <m:r>
                        <m:rPr>
                          <m:nor/>
                        </m:rPr>
                        <a:rPr lang="en-US" sz="1500"/>
                        <m:t>value</m:t>
                      </m:r>
                      <m:r>
                        <m:rPr>
                          <m:nor/>
                        </m:rPr>
                        <a:rPr lang="en-US" sz="1500" b="0" i="0"/>
                        <m:t>)</m:t>
                      </m:r>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i="1">
                              <a:latin typeface="Cambria Math" panose="02040503050406030204" pitchFamily="18" charset="0"/>
                            </a:rPr>
                            <m:t>𝑋</m:t>
                          </m:r>
                          <m:r>
                            <a:rPr lang="en-US" sz="1500" i="1" baseline="-25000">
                              <a:latin typeface="Cambria Math" panose="02040503050406030204" pitchFamily="18" charset="0"/>
                            </a:rPr>
                            <m:t>1</m:t>
                          </m:r>
                          <m:r>
                            <a:rPr lang="en-US" sz="1500" i="1">
                              <a:latin typeface="Cambria Math" panose="02040503050406030204" pitchFamily="18" charset="0"/>
                            </a:rPr>
                            <m:t> + </m:t>
                          </m:r>
                          <m:r>
                            <a:rPr lang="en-US" sz="1500" i="1">
                              <a:latin typeface="Cambria Math" panose="02040503050406030204" pitchFamily="18" charset="0"/>
                            </a:rPr>
                            <m:t>𝑋</m:t>
                          </m:r>
                          <m:r>
                            <a:rPr lang="en-US" sz="1500" i="1" baseline="-25000">
                              <a:latin typeface="Cambria Math" panose="02040503050406030204" pitchFamily="18" charset="0"/>
                            </a:rPr>
                            <m:t>2</m:t>
                          </m:r>
                          <m:r>
                            <a:rPr lang="en-US" sz="1500" i="1">
                              <a:latin typeface="Cambria Math" panose="02040503050406030204" pitchFamily="18" charset="0"/>
                            </a:rPr>
                            <m:t> + … + </m:t>
                          </m:r>
                          <m:sSub>
                            <m:sSubPr>
                              <m:ctrlPr>
                                <a:rPr lang="en-US" sz="1500" i="1" smtClean="0">
                                  <a:latin typeface="Cambria Math" panose="02040503050406030204" pitchFamily="18" charset="0"/>
                                </a:rPr>
                              </m:ctrlPr>
                            </m:sSubPr>
                            <m:e>
                              <m:r>
                                <a:rPr lang="en-US" sz="1500" b="0" i="1" smtClean="0">
                                  <a:latin typeface="Cambria Math" panose="02040503050406030204" pitchFamily="18" charset="0"/>
                                </a:rPr>
                                <m:t>𝑋</m:t>
                              </m:r>
                            </m:e>
                            <m:sub>
                              <m:r>
                                <a:rPr lang="en-US" sz="1500" b="0" i="1" smtClean="0">
                                  <a:latin typeface="Cambria Math" panose="02040503050406030204" pitchFamily="18" charset="0"/>
                                </a:rPr>
                                <m:t>𝑘</m:t>
                              </m:r>
                            </m:sub>
                          </m:sSub>
                          <m:r>
                            <a:rPr lang="en-US" sz="1500" i="1">
                              <a:latin typeface="Cambria Math" panose="02040503050406030204" pitchFamily="18" charset="0"/>
                            </a:rPr>
                            <m:t>)</m:t>
                          </m:r>
                          <m:r>
                            <m:rPr>
                              <m:nor/>
                            </m:rPr>
                            <a:rPr lang="en-US" sz="1500"/>
                            <m:t> </m:t>
                          </m:r>
                        </m:num>
                        <m:den>
                          <m:r>
                            <a:rPr lang="en-US" sz="1500" b="0" i="1">
                              <a:latin typeface="Cambria Math" panose="02040503050406030204" pitchFamily="18" charset="0"/>
                            </a:rPr>
                            <m:t>𝑘</m:t>
                          </m:r>
                        </m:den>
                      </m:f>
                    </m:oMath>
                  </m:oMathPara>
                </a14:m>
                <a:endParaRPr lang="en-US" sz="1500"/>
              </a:p>
              <a:p>
                <a:endParaRPr lang="en-US" sz="1500"/>
              </a:p>
              <a:p>
                <a:r>
                  <a:rPr lang="en-US" sz="1500"/>
                  <a:t>Substitute the values:</a:t>
                </a:r>
              </a:p>
              <a:p>
                <a:pPr marL="0" indent="0">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𝑋</m:t>
                      </m:r>
                      <m:r>
                        <a:rPr lang="en-US" sz="1500" i="1" baseline="-25000">
                          <a:latin typeface="Cambria Math" panose="02040503050406030204" pitchFamily="18" charset="0"/>
                        </a:rPr>
                        <m:t>𝑖</m:t>
                      </m:r>
                      <m:r>
                        <a:rPr lang="en-US" sz="1500" b="0" i="1" baseline="-25000">
                          <a:latin typeface="Cambria Math" panose="02040503050406030204" pitchFamily="18" charset="0"/>
                        </a:rPr>
                        <m:t> </m:t>
                      </m:r>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i="1">
                              <a:latin typeface="Cambria Math" panose="02040503050406030204" pitchFamily="18" charset="0"/>
                            </a:rPr>
                            <m:t>(</m:t>
                          </m:r>
                          <m:r>
                            <a:rPr lang="en-US" sz="1500" b="0" i="1">
                              <a:latin typeface="Cambria Math" panose="02040503050406030204" pitchFamily="18" charset="0"/>
                            </a:rPr>
                            <m:t>30+32+35</m:t>
                          </m:r>
                          <m:r>
                            <a:rPr lang="en-US" sz="1500" i="1">
                              <a:latin typeface="Cambria Math" panose="02040503050406030204" pitchFamily="18" charset="0"/>
                            </a:rPr>
                            <m:t>)</m:t>
                          </m:r>
                          <m:r>
                            <m:rPr>
                              <m:nor/>
                            </m:rPr>
                            <a:rPr lang="en-US" sz="1500"/>
                            <m:t> </m:t>
                          </m:r>
                        </m:num>
                        <m:den>
                          <m:r>
                            <a:rPr lang="en-US" sz="1500" b="0" i="1">
                              <a:latin typeface="Cambria Math" panose="02040503050406030204" pitchFamily="18" charset="0"/>
                            </a:rPr>
                            <m:t>3</m:t>
                          </m:r>
                        </m:den>
                      </m:f>
                    </m:oMath>
                  </m:oMathPara>
                </a14:m>
                <a:endParaRPr lang="en-US" sz="1500" b="0"/>
              </a:p>
              <a:p>
                <a:pPr marL="0" indent="0">
                  <a:buNone/>
                </a:pPr>
                <a:endParaRPr lang="en-US" sz="1500" b="0"/>
              </a:p>
              <a:p>
                <a:pPr marL="0" indent="0">
                  <a:buNone/>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𝑋</m:t>
                      </m:r>
                      <m:r>
                        <a:rPr lang="en-US" sz="1500" i="1" baseline="-25000">
                          <a:latin typeface="Cambria Math" panose="02040503050406030204" pitchFamily="18" charset="0"/>
                        </a:rPr>
                        <m:t>𝑖</m:t>
                      </m:r>
                      <m:r>
                        <a:rPr lang="en-US" sz="1500" b="0" i="1" baseline="-25000">
                          <a:latin typeface="Cambria Math" panose="02040503050406030204" pitchFamily="18" charset="0"/>
                        </a:rPr>
                        <m:t> </m:t>
                      </m:r>
                      <m:r>
                        <a:rPr lang="en-US" sz="1500" i="1">
                          <a:latin typeface="Cambria Math" panose="02040503050406030204" pitchFamily="18" charset="0"/>
                        </a:rPr>
                        <m:t>= </m:t>
                      </m:r>
                      <m:f>
                        <m:fPr>
                          <m:ctrlPr>
                            <a:rPr lang="en-US" sz="1500" i="1">
                              <a:latin typeface="Cambria Math" panose="02040503050406030204" pitchFamily="18" charset="0"/>
                            </a:rPr>
                          </m:ctrlPr>
                        </m:fPr>
                        <m:num>
                          <m:r>
                            <a:rPr lang="en-US" sz="1500" b="0" i="1">
                              <a:latin typeface="Cambria Math" panose="02040503050406030204" pitchFamily="18" charset="0"/>
                            </a:rPr>
                            <m:t>97</m:t>
                          </m:r>
                          <m:r>
                            <m:rPr>
                              <m:nor/>
                            </m:rPr>
                            <a:rPr lang="en-US" sz="1500"/>
                            <m:t> </m:t>
                          </m:r>
                        </m:num>
                        <m:den>
                          <m:r>
                            <a:rPr lang="en-US" sz="1500" b="0" i="1">
                              <a:latin typeface="Cambria Math" panose="02040503050406030204" pitchFamily="18" charset="0"/>
                            </a:rPr>
                            <m:t>3</m:t>
                          </m:r>
                        </m:den>
                      </m:f>
                      <m:r>
                        <a:rPr lang="en-US" sz="1500" b="0" i="1">
                          <a:latin typeface="Cambria Math" panose="02040503050406030204" pitchFamily="18" charset="0"/>
                        </a:rPr>
                        <m:t>=32.33</m:t>
                      </m:r>
                    </m:oMath>
                  </m:oMathPara>
                </a14:m>
                <a:endParaRPr lang="en-US" sz="1500"/>
              </a:p>
              <a:p>
                <a:r>
                  <a:rPr lang="en-US" sz="1500"/>
                  <a:t>So, the missing age value would be approximately 32.33 years, imputed based on the average age of the three nearest neighbors.</a:t>
                </a:r>
              </a:p>
            </p:txBody>
          </p:sp>
        </mc:Choice>
        <mc:Fallback xmlns="">
          <p:sp>
            <p:nvSpPr>
              <p:cNvPr id="3" name="Content Placeholder 2">
                <a:extLst>
                  <a:ext uri="{FF2B5EF4-FFF2-40B4-BE49-F238E27FC236}">
                    <a16:creationId xmlns:a16="http://schemas.microsoft.com/office/drawing/2014/main" id="{028CCDF1-0179-5C00-13B7-E30A2DB10611}"/>
                  </a:ext>
                </a:extLst>
              </p:cNvPr>
              <p:cNvSpPr>
                <a:spLocks noGrp="1" noRot="1" noChangeAspect="1" noMove="1" noResize="1" noEditPoints="1" noAdjustHandles="1" noChangeArrowheads="1" noChangeShapeType="1" noTextEdit="1"/>
              </p:cNvSpPr>
              <p:nvPr>
                <p:ph idx="1"/>
              </p:nvPr>
            </p:nvSpPr>
            <p:spPr>
              <a:xfrm>
                <a:off x="1155548" y="2217343"/>
                <a:ext cx="9880893" cy="3959619"/>
              </a:xfrm>
              <a:blipFill>
                <a:blip r:embed="rId2"/>
                <a:stretch>
                  <a:fillRect l="-185" t="-924"/>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E0AE54B-6C13-A2A0-19C0-9FCB049BCE42}"/>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557CFC79-B3DF-3125-CE9B-A50F757326A3}"/>
              </a:ext>
            </a:extLst>
          </p:cNvPr>
          <p:cNvSpPr>
            <a:spLocks noGrp="1"/>
          </p:cNvSpPr>
          <p:nvPr>
            <p:ph type="sldNum" sz="quarter" idx="12"/>
          </p:nvPr>
        </p:nvSpPr>
        <p:spPr/>
        <p:txBody>
          <a:bodyPr/>
          <a:lstStyle/>
          <a:p>
            <a:fld id="{8D259167-9571-4437-AC1A-225279748C47}" type="slidenum">
              <a:rPr lang="en-US" smtClean="0"/>
              <a:t>84</a:t>
            </a:fld>
            <a:endParaRPr lang="en-US"/>
          </a:p>
        </p:txBody>
      </p:sp>
    </p:spTree>
    <p:extLst>
      <p:ext uri="{BB962C8B-B14F-4D97-AF65-F5344CB8AC3E}">
        <p14:creationId xmlns:p14="http://schemas.microsoft.com/office/powerpoint/2010/main" val="3443369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62705-8681-C2F3-DEDE-900DA7655342}"/>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Handling Outliers</a:t>
            </a:r>
          </a:p>
        </p:txBody>
      </p:sp>
      <p:sp>
        <p:nvSpPr>
          <p:cNvPr id="3" name="Content Placeholder 2">
            <a:extLst>
              <a:ext uri="{FF2B5EF4-FFF2-40B4-BE49-F238E27FC236}">
                <a16:creationId xmlns:a16="http://schemas.microsoft.com/office/drawing/2014/main" id="{4D3F9E67-08F4-5FFC-3691-AAE98C79C174}"/>
              </a:ext>
            </a:extLst>
          </p:cNvPr>
          <p:cNvSpPr>
            <a:spLocks noGrp="1"/>
          </p:cNvSpPr>
          <p:nvPr>
            <p:ph idx="1"/>
          </p:nvPr>
        </p:nvSpPr>
        <p:spPr>
          <a:xfrm>
            <a:off x="1371599" y="1415562"/>
            <a:ext cx="9724031" cy="4585993"/>
          </a:xfrm>
        </p:spPr>
        <p:txBody>
          <a:bodyPr anchor="ctr">
            <a:normAutofit/>
          </a:bodyPr>
          <a:lstStyle/>
          <a:p>
            <a:pPr algn="just"/>
            <a:r>
              <a:rPr lang="en-US" sz="1600"/>
              <a:t>Outliers are data points that significantly deviate from majority of the data, potentially affecting model performance. </a:t>
            </a:r>
          </a:p>
          <a:p>
            <a:pPr algn="just"/>
            <a:r>
              <a:rPr lang="en-US" sz="1600"/>
              <a:t>This feature engineering technique involves identifying and managing outliers to improve data quality and model accuracy.</a:t>
            </a:r>
            <a:endParaRPr lang="en-US" sz="1600">
              <a:cs typeface="Calibri"/>
            </a:endParaRPr>
          </a:p>
          <a:p>
            <a:pPr algn="just"/>
            <a:r>
              <a:rPr lang="en-US" sz="1600" b="1"/>
              <a:t>Identifying Outliers:</a:t>
            </a:r>
            <a:endParaRPr lang="en-US" sz="1600" b="1">
              <a:cs typeface="Calibri"/>
            </a:endParaRPr>
          </a:p>
          <a:p>
            <a:pPr lvl="1" algn="just"/>
            <a:r>
              <a:rPr lang="en-US" sz="1600" b="1"/>
              <a:t>Standard Deviation Method:</a:t>
            </a:r>
            <a:endParaRPr lang="en-US" sz="1600" b="1">
              <a:cs typeface="Calibri"/>
            </a:endParaRPr>
          </a:p>
          <a:p>
            <a:pPr lvl="2" algn="just"/>
            <a:r>
              <a:rPr lang="en-US" sz="1600"/>
              <a:t>Outliers can be detected by calculating the standard deviation of the data. </a:t>
            </a:r>
          </a:p>
          <a:p>
            <a:pPr lvl="2" algn="just"/>
            <a:r>
              <a:rPr lang="en-US" sz="1600"/>
              <a:t>Data points that are several standard deviations away from the mean are considered outliers.</a:t>
            </a:r>
            <a:endParaRPr lang="en-US" sz="1600">
              <a:cs typeface="Calibri"/>
            </a:endParaRPr>
          </a:p>
          <a:p>
            <a:pPr lvl="2" algn="just"/>
            <a:r>
              <a:rPr lang="en-US" sz="1600"/>
              <a:t>For instance, data points beyond, say, 2 or 3 standard deviations from the mean may be classified as outliers.</a:t>
            </a:r>
            <a:endParaRPr lang="en-US" sz="1600">
              <a:cs typeface="Calibri"/>
            </a:endParaRPr>
          </a:p>
          <a:p>
            <a:pPr lvl="1" algn="just"/>
            <a:r>
              <a:rPr lang="en-US" sz="1600" b="1"/>
              <a:t>Z-Score Method:</a:t>
            </a:r>
            <a:endParaRPr lang="en-US" sz="1600" b="1">
              <a:cs typeface="Calibri"/>
            </a:endParaRPr>
          </a:p>
          <a:p>
            <a:pPr lvl="2" algn="just"/>
            <a:r>
              <a:rPr lang="en-US" sz="1600"/>
              <a:t>Z-scores measure how many standard deviations a data point is from the mean. </a:t>
            </a:r>
            <a:endParaRPr lang="en-US" sz="1600">
              <a:cs typeface="Calibri"/>
            </a:endParaRPr>
          </a:p>
          <a:p>
            <a:pPr lvl="2" algn="just"/>
            <a:r>
              <a:rPr lang="en-US" sz="1600"/>
              <a:t>Data points with high Z-scores may be considered outliers.</a:t>
            </a:r>
            <a:endParaRPr lang="en-US" sz="1600">
              <a:cs typeface="Calibri"/>
            </a:endParaRPr>
          </a:p>
          <a:p>
            <a:pPr lvl="2" algn="just"/>
            <a:r>
              <a:rPr lang="en-US" sz="1600"/>
              <a:t>A common threshold for identifying outliers using Z-scores is a Z-score greater than 2 or 3.</a:t>
            </a:r>
            <a:endParaRPr lang="en-US" sz="1600">
              <a:cs typeface="Calibri"/>
            </a:endParaRPr>
          </a:p>
        </p:txBody>
      </p:sp>
      <p:sp>
        <p:nvSpPr>
          <p:cNvPr id="4" name="Footer Placeholder 3">
            <a:extLst>
              <a:ext uri="{FF2B5EF4-FFF2-40B4-BE49-F238E27FC236}">
                <a16:creationId xmlns:a16="http://schemas.microsoft.com/office/drawing/2014/main" id="{7F237C10-D310-31BD-E39D-BC41188753B8}"/>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624D7EED-959F-0F6B-B037-681B95E3D9E8}"/>
              </a:ext>
            </a:extLst>
          </p:cNvPr>
          <p:cNvSpPr>
            <a:spLocks noGrp="1"/>
          </p:cNvSpPr>
          <p:nvPr>
            <p:ph type="sldNum" sz="quarter" idx="12"/>
          </p:nvPr>
        </p:nvSpPr>
        <p:spPr/>
        <p:txBody>
          <a:bodyPr/>
          <a:lstStyle/>
          <a:p>
            <a:fld id="{8D259167-9571-4437-AC1A-225279748C47}" type="slidenum">
              <a:rPr lang="en-US" smtClean="0"/>
              <a:t>85</a:t>
            </a:fld>
            <a:endParaRPr lang="en-US"/>
          </a:p>
        </p:txBody>
      </p:sp>
    </p:spTree>
    <p:extLst>
      <p:ext uri="{BB962C8B-B14F-4D97-AF65-F5344CB8AC3E}">
        <p14:creationId xmlns:p14="http://schemas.microsoft.com/office/powerpoint/2010/main" val="26191374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F46D5-31F0-4DA4-9D75-20FB846B0360}"/>
              </a:ext>
            </a:extLst>
          </p:cNvPr>
          <p:cNvSpPr>
            <a:spLocks noGrp="1"/>
          </p:cNvSpPr>
          <p:nvPr>
            <p:ph type="title"/>
          </p:nvPr>
        </p:nvSpPr>
        <p:spPr>
          <a:xfrm>
            <a:off x="838200" y="365125"/>
            <a:ext cx="10515600" cy="1306443"/>
          </a:xfrm>
        </p:spPr>
        <p:txBody>
          <a:bodyPr>
            <a:normAutofit/>
          </a:bodyPr>
          <a:lstStyle/>
          <a:p>
            <a:pPr algn="ctr"/>
            <a:r>
              <a:rPr lang="en-US" sz="4000"/>
              <a:t>Handling Outliers</a:t>
            </a:r>
          </a:p>
        </p:txBody>
      </p:sp>
      <p:graphicFrame>
        <p:nvGraphicFramePr>
          <p:cNvPr id="15" name="Content Placeholder 2">
            <a:extLst>
              <a:ext uri="{FF2B5EF4-FFF2-40B4-BE49-F238E27FC236}">
                <a16:creationId xmlns:a16="http://schemas.microsoft.com/office/drawing/2014/main" id="{320678CB-388E-7E30-03F5-DED16AF2A079}"/>
              </a:ext>
            </a:extLst>
          </p:cNvPr>
          <p:cNvGraphicFramePr>
            <a:graphicFrameLocks noGrp="1"/>
          </p:cNvGraphicFramePr>
          <p:nvPr>
            <p:ph idx="1"/>
            <p:extLst>
              <p:ext uri="{D42A27DB-BD31-4B8C-83A1-F6EECF244321}">
                <p14:modId xmlns:p14="http://schemas.microsoft.com/office/powerpoint/2010/main" val="2695778208"/>
              </p:ext>
            </p:extLst>
          </p:nvPr>
        </p:nvGraphicFramePr>
        <p:xfrm>
          <a:off x="838200" y="1825625"/>
          <a:ext cx="10515600" cy="4303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E11DC1E-B32E-7C99-F58A-EEC7E8F7DE3E}"/>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7D11F5D2-EB55-EA4A-DC79-7758CCCE5CCA}"/>
              </a:ext>
            </a:extLst>
          </p:cNvPr>
          <p:cNvSpPr>
            <a:spLocks noGrp="1"/>
          </p:cNvSpPr>
          <p:nvPr>
            <p:ph type="sldNum" sz="quarter" idx="12"/>
          </p:nvPr>
        </p:nvSpPr>
        <p:spPr/>
        <p:txBody>
          <a:bodyPr/>
          <a:lstStyle/>
          <a:p>
            <a:fld id="{8D259167-9571-4437-AC1A-225279748C47}" type="slidenum">
              <a:rPr lang="en-US" smtClean="0"/>
              <a:t>86</a:t>
            </a:fld>
            <a:endParaRPr lang="en-US"/>
          </a:p>
        </p:txBody>
      </p:sp>
    </p:spTree>
    <p:extLst>
      <p:ext uri="{BB962C8B-B14F-4D97-AF65-F5344CB8AC3E}">
        <p14:creationId xmlns:p14="http://schemas.microsoft.com/office/powerpoint/2010/main" val="37513785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4B0E2-E960-77C0-6E83-021B7102DAA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B114E2-3927-53ED-27AC-3713F7428A38}"/>
                  </a:ext>
                </a:extLst>
              </p:cNvPr>
              <p:cNvSpPr>
                <a:spLocks noGrp="1"/>
              </p:cNvSpPr>
              <p:nvPr>
                <p:ph idx="1"/>
              </p:nvPr>
            </p:nvSpPr>
            <p:spPr>
              <a:xfrm>
                <a:off x="4581727" y="649480"/>
                <a:ext cx="6707596" cy="5546047"/>
              </a:xfrm>
            </p:spPr>
            <p:txBody>
              <a:bodyPr anchor="ctr">
                <a:normAutofit/>
              </a:bodyPr>
              <a:lstStyle/>
              <a:p>
                <a:pPr algn="just"/>
                <a:r>
                  <a:rPr lang="en-US" sz="1700"/>
                  <a:t>Suppose we have a dataset of test scores, and the mean score is 75 with a standard deviation of 10. We want to identify and handle outliers. </a:t>
                </a:r>
              </a:p>
              <a:p>
                <a:pPr algn="just"/>
                <a:r>
                  <a:rPr lang="en-US" sz="1700"/>
                  <a:t>We'll use the Z-score method with a threshold of 2 standard deviations.</a:t>
                </a:r>
              </a:p>
              <a:p>
                <a:pPr lvl="1" algn="just"/>
                <a14:m>
                  <m:oMath xmlns:m="http://schemas.openxmlformats.org/officeDocument/2006/math">
                    <m:r>
                      <a:rPr lang="en-US" sz="1700" i="1">
                        <a:latin typeface="Cambria Math" panose="02040503050406030204" pitchFamily="18" charset="0"/>
                      </a:rPr>
                      <m:t>𝑇𝑒𝑠𝑡</m:t>
                    </m:r>
                    <m:r>
                      <a:rPr lang="en-US" sz="1700" i="1">
                        <a:latin typeface="Cambria Math" panose="02040503050406030204" pitchFamily="18" charset="0"/>
                      </a:rPr>
                      <m:t> </m:t>
                    </m:r>
                    <m:r>
                      <a:rPr lang="en-US" sz="1700" i="1">
                        <a:latin typeface="Cambria Math" panose="02040503050406030204" pitchFamily="18" charset="0"/>
                      </a:rPr>
                      <m:t>𝑆𝑐𝑜𝑟𝑒</m:t>
                    </m:r>
                    <m:r>
                      <a:rPr lang="en-US" sz="1700" i="1">
                        <a:latin typeface="Cambria Math" panose="02040503050406030204" pitchFamily="18" charset="0"/>
                      </a:rPr>
                      <m:t> (</m:t>
                    </m:r>
                    <m:r>
                      <a:rPr lang="en-US" sz="1700" i="1">
                        <a:latin typeface="Cambria Math" panose="02040503050406030204" pitchFamily="18" charset="0"/>
                      </a:rPr>
                      <m:t>𝑋</m:t>
                    </m:r>
                    <m:r>
                      <a:rPr lang="en-US" sz="1700" i="1">
                        <a:latin typeface="Cambria Math" panose="02040503050406030204" pitchFamily="18" charset="0"/>
                      </a:rPr>
                      <m:t>) = 85</m:t>
                    </m:r>
                  </m:oMath>
                </a14:m>
                <a:endParaRPr lang="en-US" sz="1700"/>
              </a:p>
              <a:p>
                <a:pPr lvl="1" algn="just"/>
                <a14:m>
                  <m:oMath xmlns:m="http://schemas.openxmlformats.org/officeDocument/2006/math">
                    <m:r>
                      <a:rPr lang="en-US" sz="1700" i="1">
                        <a:latin typeface="Cambria Math" panose="02040503050406030204" pitchFamily="18" charset="0"/>
                      </a:rPr>
                      <m:t>𝑀𝑒𝑎𝑛</m:t>
                    </m:r>
                    <m:r>
                      <a:rPr lang="en-US" sz="1700" i="1">
                        <a:latin typeface="Cambria Math" panose="02040503050406030204" pitchFamily="18" charset="0"/>
                      </a:rPr>
                      <m:t> (</m:t>
                    </m:r>
                    <m:r>
                      <a:rPr lang="en-US" sz="1700" i="1">
                        <a:latin typeface="Cambria Math" panose="02040503050406030204" pitchFamily="18" charset="0"/>
                      </a:rPr>
                      <m:t>𝜇</m:t>
                    </m:r>
                    <m:r>
                      <a:rPr lang="en-US" sz="1700" i="1">
                        <a:latin typeface="Cambria Math" panose="02040503050406030204" pitchFamily="18" charset="0"/>
                      </a:rPr>
                      <m:t>) = 75</m:t>
                    </m:r>
                  </m:oMath>
                </a14:m>
                <a:endParaRPr lang="en-US" sz="1700"/>
              </a:p>
              <a:p>
                <a:pPr lvl="1" algn="just"/>
                <a14:m>
                  <m:oMath xmlns:m="http://schemas.openxmlformats.org/officeDocument/2006/math">
                    <m:r>
                      <a:rPr lang="en-US" sz="1700" i="1">
                        <a:latin typeface="Cambria Math" panose="02040503050406030204" pitchFamily="18" charset="0"/>
                      </a:rPr>
                      <m:t>𝑆𝑡𝑎𝑛𝑑𝑎𝑟𝑑</m:t>
                    </m:r>
                    <m:r>
                      <a:rPr lang="en-US" sz="1700" i="1">
                        <a:latin typeface="Cambria Math" panose="02040503050406030204" pitchFamily="18" charset="0"/>
                      </a:rPr>
                      <m:t> </m:t>
                    </m:r>
                    <m:r>
                      <a:rPr lang="en-US" sz="1700" i="1">
                        <a:latin typeface="Cambria Math" panose="02040503050406030204" pitchFamily="18" charset="0"/>
                      </a:rPr>
                      <m:t>𝐷𝑒𝑣𝑖𝑎𝑡𝑖𝑜𝑛</m:t>
                    </m:r>
                    <m:r>
                      <a:rPr lang="en-US" sz="1700" i="1">
                        <a:latin typeface="Cambria Math" panose="02040503050406030204" pitchFamily="18" charset="0"/>
                      </a:rPr>
                      <m:t> (</m:t>
                    </m:r>
                    <m:r>
                      <a:rPr lang="en-US" sz="1700" i="1">
                        <a:latin typeface="Cambria Math" panose="02040503050406030204" pitchFamily="18" charset="0"/>
                      </a:rPr>
                      <m:t>𝜎</m:t>
                    </m:r>
                    <m:r>
                      <a:rPr lang="en-US" sz="1700" i="1">
                        <a:latin typeface="Cambria Math" panose="02040503050406030204" pitchFamily="18" charset="0"/>
                      </a:rPr>
                      <m:t>) = 10</m:t>
                    </m:r>
                  </m:oMath>
                </a14:m>
                <a:endParaRPr lang="en-US" sz="1700"/>
              </a:p>
              <a:p>
                <a:pPr lvl="1" algn="just"/>
                <a14:m>
                  <m:oMath xmlns:m="http://schemas.openxmlformats.org/officeDocument/2006/math">
                    <m:r>
                      <a:rPr lang="en-US" sz="1700" i="1">
                        <a:latin typeface="Cambria Math" panose="02040503050406030204" pitchFamily="18" charset="0"/>
                      </a:rPr>
                      <m:t>𝑍</m:t>
                    </m:r>
                    <m:r>
                      <a:rPr lang="en-US" sz="1700" i="1">
                        <a:latin typeface="Cambria Math" panose="02040503050406030204" pitchFamily="18" charset="0"/>
                      </a:rPr>
                      <m:t>−</m:t>
                    </m:r>
                    <m:r>
                      <a:rPr lang="en-US" sz="1700" i="1">
                        <a:latin typeface="Cambria Math" panose="02040503050406030204" pitchFamily="18" charset="0"/>
                      </a:rPr>
                      <m:t>𝑆𝑐𝑜𝑟𝑒</m:t>
                    </m:r>
                    <m:r>
                      <a:rPr lang="en-US" sz="1700" i="1">
                        <a:latin typeface="Cambria Math" panose="02040503050406030204" pitchFamily="18" charset="0"/>
                      </a:rPr>
                      <m:t> </m:t>
                    </m:r>
                    <m:d>
                      <m:dPr>
                        <m:ctrlPr>
                          <a:rPr lang="en-US" sz="1700" i="1">
                            <a:latin typeface="Cambria Math" panose="02040503050406030204" pitchFamily="18" charset="0"/>
                          </a:rPr>
                        </m:ctrlPr>
                      </m:dPr>
                      <m:e>
                        <m:r>
                          <a:rPr lang="en-US" sz="1700" i="1">
                            <a:latin typeface="Cambria Math" panose="02040503050406030204" pitchFamily="18" charset="0"/>
                          </a:rPr>
                          <m:t>𝑍</m:t>
                        </m:r>
                      </m:e>
                    </m:d>
                    <m:r>
                      <a:rPr lang="en-US" sz="1700" i="1">
                        <a:latin typeface="Cambria Math" panose="02040503050406030204" pitchFamily="18" charset="0"/>
                      </a:rPr>
                      <m:t>= </m:t>
                    </m:r>
                    <m:f>
                      <m:fPr>
                        <m:ctrlPr>
                          <a:rPr lang="en-US" sz="1700" i="1">
                            <a:latin typeface="Cambria Math" panose="02040503050406030204" pitchFamily="18" charset="0"/>
                          </a:rPr>
                        </m:ctrlPr>
                      </m:fPr>
                      <m:num>
                        <m:d>
                          <m:dPr>
                            <m:ctrlPr>
                              <a:rPr lang="en-US" sz="1700" i="1">
                                <a:latin typeface="Cambria Math" panose="02040503050406030204" pitchFamily="18" charset="0"/>
                              </a:rPr>
                            </m:ctrlPr>
                          </m:dPr>
                          <m:e>
                            <m:r>
                              <a:rPr lang="en-US" sz="1700" i="1">
                                <a:latin typeface="Cambria Math" panose="02040503050406030204" pitchFamily="18" charset="0"/>
                              </a:rPr>
                              <m:t>𝑋</m:t>
                            </m:r>
                            <m:r>
                              <a:rPr lang="en-US" sz="1700" i="1">
                                <a:latin typeface="Cambria Math" panose="02040503050406030204" pitchFamily="18" charset="0"/>
                              </a:rPr>
                              <m:t> − </m:t>
                            </m:r>
                            <m:r>
                              <a:rPr lang="en-US" sz="1700" i="1">
                                <a:latin typeface="Cambria Math" panose="02040503050406030204" pitchFamily="18" charset="0"/>
                              </a:rPr>
                              <m:t>𝜇</m:t>
                            </m:r>
                          </m:e>
                        </m:d>
                      </m:num>
                      <m:den>
                        <m:r>
                          <a:rPr lang="en-US" sz="1700" i="1">
                            <a:latin typeface="Cambria Math" panose="02040503050406030204" pitchFamily="18" charset="0"/>
                          </a:rPr>
                          <m:t>𝜎</m:t>
                        </m:r>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b="0" i="1">
                            <a:latin typeface="Cambria Math" panose="02040503050406030204" pitchFamily="18" charset="0"/>
                          </a:rPr>
                          <m:t>85</m:t>
                        </m:r>
                        <m:r>
                          <a:rPr lang="en-US" sz="1700" i="1">
                            <a:latin typeface="Cambria Math" panose="02040503050406030204" pitchFamily="18" charset="0"/>
                          </a:rPr>
                          <m:t> −</m:t>
                        </m:r>
                        <m:r>
                          <a:rPr lang="en-US" sz="1700" b="0" i="1">
                            <a:latin typeface="Cambria Math" panose="02040503050406030204" pitchFamily="18" charset="0"/>
                          </a:rPr>
                          <m:t>75</m:t>
                        </m:r>
                        <m:r>
                          <a:rPr lang="en-US" sz="1700" i="1">
                            <a:latin typeface="Cambria Math" panose="02040503050406030204" pitchFamily="18" charset="0"/>
                          </a:rPr>
                          <m:t>)</m:t>
                        </m:r>
                      </m:num>
                      <m:den>
                        <m:r>
                          <a:rPr lang="en-US" sz="1700" b="0" i="1">
                            <a:latin typeface="Cambria Math" panose="02040503050406030204" pitchFamily="18" charset="0"/>
                          </a:rPr>
                          <m:t>10</m:t>
                        </m:r>
                      </m:den>
                    </m:f>
                    <m:r>
                      <a:rPr lang="en-US" sz="1700" i="1">
                        <a:latin typeface="Cambria Math" panose="02040503050406030204" pitchFamily="18" charset="0"/>
                      </a:rPr>
                      <m:t>= 1</m:t>
                    </m:r>
                  </m:oMath>
                </a14:m>
                <a:endParaRPr lang="en-US" sz="1700"/>
              </a:p>
              <a:p>
                <a:pPr algn="just"/>
                <a:r>
                  <a:rPr lang="en-US" sz="1700"/>
                  <a:t>Since the Z-Score (1) is less than the threshold (2), 85 is not considered an outlier.</a:t>
                </a:r>
              </a:p>
            </p:txBody>
          </p:sp>
        </mc:Choice>
        <mc:Fallback xmlns="">
          <p:sp>
            <p:nvSpPr>
              <p:cNvPr id="3" name="Content Placeholder 2">
                <a:extLst>
                  <a:ext uri="{FF2B5EF4-FFF2-40B4-BE49-F238E27FC236}">
                    <a16:creationId xmlns:a16="http://schemas.microsoft.com/office/drawing/2014/main" id="{3DB114E2-3927-53ED-27AC-3713F7428A38}"/>
                  </a:ext>
                </a:extLst>
              </p:cNvPr>
              <p:cNvSpPr>
                <a:spLocks noGrp="1" noRot="1" noChangeAspect="1" noMove="1" noResize="1" noEditPoints="1" noAdjustHandles="1" noChangeArrowheads="1" noChangeShapeType="1" noTextEdit="1"/>
              </p:cNvSpPr>
              <p:nvPr>
                <p:ph idx="1"/>
              </p:nvPr>
            </p:nvSpPr>
            <p:spPr>
              <a:xfrm>
                <a:off x="4581727" y="649480"/>
                <a:ext cx="6707596" cy="5546047"/>
              </a:xfrm>
              <a:blipFill>
                <a:blip r:embed="rId2"/>
                <a:stretch>
                  <a:fillRect l="-455" r="-54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B4A2820-8AF0-F7B1-C71F-2D01E5A7D828}"/>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2188A27D-F436-6B72-913F-3C1E6ECA0FD1}"/>
              </a:ext>
            </a:extLst>
          </p:cNvPr>
          <p:cNvSpPr>
            <a:spLocks noGrp="1"/>
          </p:cNvSpPr>
          <p:nvPr>
            <p:ph type="sldNum" sz="quarter" idx="12"/>
          </p:nvPr>
        </p:nvSpPr>
        <p:spPr/>
        <p:txBody>
          <a:bodyPr/>
          <a:lstStyle/>
          <a:p>
            <a:fld id="{8D259167-9571-4437-AC1A-225279748C47}" type="slidenum">
              <a:rPr lang="en-US" smtClean="0"/>
              <a:t>87</a:t>
            </a:fld>
            <a:endParaRPr lang="en-US"/>
          </a:p>
        </p:txBody>
      </p:sp>
    </p:spTree>
    <p:extLst>
      <p:ext uri="{BB962C8B-B14F-4D97-AF65-F5344CB8AC3E}">
        <p14:creationId xmlns:p14="http://schemas.microsoft.com/office/powerpoint/2010/main" val="39767450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D280D6-9AAF-735F-66ED-2947B171B162}"/>
              </a:ext>
            </a:extLst>
          </p:cNvPr>
          <p:cNvSpPr>
            <a:spLocks noGrp="1"/>
          </p:cNvSpPr>
          <p:nvPr>
            <p:ph type="title"/>
          </p:nvPr>
        </p:nvSpPr>
        <p:spPr>
          <a:xfrm>
            <a:off x="466722" y="586855"/>
            <a:ext cx="3201366" cy="3387497"/>
          </a:xfrm>
        </p:spPr>
        <p:txBody>
          <a:bodyPr anchor="b">
            <a:normAutofit/>
          </a:bodyPr>
          <a:lstStyle/>
          <a:p>
            <a:pPr algn="r"/>
            <a:r>
              <a:rPr lang="en-US" sz="3700">
                <a:solidFill>
                  <a:srgbClr val="FFFFFF"/>
                </a:solidFill>
              </a:rPr>
              <a:t>Log Transformation</a:t>
            </a:r>
          </a:p>
        </p:txBody>
      </p:sp>
      <p:sp>
        <p:nvSpPr>
          <p:cNvPr id="3" name="Content Placeholder 2">
            <a:extLst>
              <a:ext uri="{FF2B5EF4-FFF2-40B4-BE49-F238E27FC236}">
                <a16:creationId xmlns:a16="http://schemas.microsoft.com/office/drawing/2014/main" id="{36613D6F-E0EA-1418-C76C-19817ADEA306}"/>
              </a:ext>
            </a:extLst>
          </p:cNvPr>
          <p:cNvSpPr>
            <a:spLocks noGrp="1"/>
          </p:cNvSpPr>
          <p:nvPr>
            <p:ph idx="1"/>
          </p:nvPr>
        </p:nvSpPr>
        <p:spPr>
          <a:xfrm>
            <a:off x="4810259" y="649480"/>
            <a:ext cx="6555347" cy="5546047"/>
          </a:xfrm>
        </p:spPr>
        <p:txBody>
          <a:bodyPr anchor="ctr">
            <a:normAutofit/>
          </a:bodyPr>
          <a:lstStyle/>
          <a:p>
            <a:pPr algn="just"/>
            <a:r>
              <a:rPr lang="en-US" sz="1900"/>
              <a:t>Logarithm transformation, often referred to as log transform, is a commonly used mathematical technique in feature engineering and machine learning.</a:t>
            </a:r>
          </a:p>
          <a:p>
            <a:pPr algn="just"/>
            <a:r>
              <a:rPr lang="en-US" sz="1900"/>
              <a:t>It aims to address several data challenges and improve the quality of the data for modeling.</a:t>
            </a:r>
          </a:p>
          <a:p>
            <a:pPr algn="just"/>
            <a:r>
              <a:rPr lang="en-US" sz="1900" b="1"/>
              <a:t>Key Objectives:</a:t>
            </a:r>
          </a:p>
          <a:p>
            <a:pPr lvl="1" algn="just"/>
            <a:r>
              <a:rPr lang="en-US" sz="1900" b="1"/>
              <a:t>Handling Skewed Data:</a:t>
            </a:r>
          </a:p>
          <a:p>
            <a:pPr lvl="2" algn="just"/>
            <a:r>
              <a:rPr lang="en-US" sz="1900"/>
              <a:t>Log transform is effective in handling data with a skewed distribution, such as right-skewed (positively skewed) data. </a:t>
            </a:r>
          </a:p>
          <a:p>
            <a:pPr lvl="2" algn="just"/>
            <a:r>
              <a:rPr lang="en-US" sz="1900"/>
              <a:t>It can make the data distribution more symmetric and closer to a normal distribution.</a:t>
            </a:r>
          </a:p>
          <a:p>
            <a:pPr lvl="1" algn="just"/>
            <a:r>
              <a:rPr lang="en-US" sz="1900" b="1"/>
              <a:t>Reducing the Impact of Outliers:</a:t>
            </a:r>
          </a:p>
          <a:p>
            <a:pPr lvl="2" algn="just"/>
            <a:r>
              <a:rPr lang="en-US" sz="1900"/>
              <a:t>Log transform helps mitigate the effects of outliers on the data. </a:t>
            </a:r>
          </a:p>
          <a:p>
            <a:pPr lvl="2" algn="just"/>
            <a:r>
              <a:rPr lang="en-US" sz="1900"/>
              <a:t>By normalizing the magnitude differences, the model becomes more robust and less sensitive to extreme values.</a:t>
            </a:r>
          </a:p>
        </p:txBody>
      </p:sp>
      <p:sp>
        <p:nvSpPr>
          <p:cNvPr id="4" name="Footer Placeholder 3">
            <a:extLst>
              <a:ext uri="{FF2B5EF4-FFF2-40B4-BE49-F238E27FC236}">
                <a16:creationId xmlns:a16="http://schemas.microsoft.com/office/drawing/2014/main" id="{7EC8F7DF-8D85-72D3-9628-FD0B104F7BE5}"/>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28FF9A5C-B546-2667-40B4-84BFF3D02454}"/>
              </a:ext>
            </a:extLst>
          </p:cNvPr>
          <p:cNvSpPr>
            <a:spLocks noGrp="1"/>
          </p:cNvSpPr>
          <p:nvPr>
            <p:ph type="sldNum" sz="quarter" idx="12"/>
          </p:nvPr>
        </p:nvSpPr>
        <p:spPr/>
        <p:txBody>
          <a:bodyPr/>
          <a:lstStyle/>
          <a:p>
            <a:fld id="{8D259167-9571-4437-AC1A-225279748C47}" type="slidenum">
              <a:rPr lang="en-US" smtClean="0"/>
              <a:t>88</a:t>
            </a:fld>
            <a:endParaRPr lang="en-US"/>
          </a:p>
        </p:txBody>
      </p:sp>
    </p:spTree>
    <p:extLst>
      <p:ext uri="{BB962C8B-B14F-4D97-AF65-F5344CB8AC3E}">
        <p14:creationId xmlns:p14="http://schemas.microsoft.com/office/powerpoint/2010/main" val="20201368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A1989-79E9-779F-98E3-B0D94711B125}"/>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Log Transformation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DBE029-44F4-204D-A971-14FECA1E80BA}"/>
                  </a:ext>
                </a:extLst>
              </p:cNvPr>
              <p:cNvSpPr>
                <a:spLocks noGrp="1"/>
              </p:cNvSpPr>
              <p:nvPr>
                <p:ph idx="1"/>
              </p:nvPr>
            </p:nvSpPr>
            <p:spPr>
              <a:xfrm>
                <a:off x="1371599" y="1732085"/>
                <a:ext cx="9724031" cy="4572000"/>
              </a:xfrm>
            </p:spPr>
            <p:txBody>
              <a:bodyPr anchor="ctr">
                <a:normAutofit/>
              </a:bodyPr>
              <a:lstStyle/>
              <a:p>
                <a:r>
                  <a:rPr lang="en-US" sz="1600" b="1"/>
                  <a:t>Mathematical Explanation:</a:t>
                </a:r>
              </a:p>
              <a:p>
                <a:pPr lvl="1"/>
                <a:r>
                  <a:rPr lang="en-US" sz="1600"/>
                  <a:t>The log transformation applies the natural logarithm (base e) to the data. It is expressed as follows:</a:t>
                </a:r>
              </a:p>
              <a:p>
                <a:pPr lvl="2"/>
                <a:r>
                  <a:rPr lang="en-US" sz="1600"/>
                  <a:t>For a feature 'X,' the log-transformed value ' </a:t>
                </a:r>
                <a14:m>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𝑋</m:t>
                        </m:r>
                      </m:e>
                      <m:sub>
                        <m:r>
                          <a:rPr lang="en-US" sz="1600" b="0" i="1">
                            <a:latin typeface="Cambria Math" panose="02040503050406030204" pitchFamily="18" charset="0"/>
                          </a:rPr>
                          <m:t>𝑙𝑜𝑔</m:t>
                        </m:r>
                      </m:sub>
                    </m:sSub>
                  </m:oMath>
                </a14:m>
                <a:r>
                  <a:rPr lang="en-US" sz="1600"/>
                  <a:t>' is calculated as:</a:t>
                </a:r>
              </a:p>
              <a:p>
                <a:pPr marL="0" indent="0" algn="ctr">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𝑋</m:t>
                          </m:r>
                        </m:e>
                        <m:sub>
                          <m:r>
                            <a:rPr lang="en-US" sz="1600" b="0" i="1">
                              <a:latin typeface="Cambria Math" panose="02040503050406030204" pitchFamily="18" charset="0"/>
                            </a:rPr>
                            <m:t>𝑙𝑜𝑔</m:t>
                          </m:r>
                        </m:sub>
                      </m:sSub>
                      <m:r>
                        <a:rPr lang="en-US" sz="1600" i="1">
                          <a:latin typeface="Cambria Math" panose="02040503050406030204" pitchFamily="18" charset="0"/>
                        </a:rPr>
                        <m:t>⁡= </m:t>
                      </m:r>
                      <m:r>
                        <m:rPr>
                          <m:sty m:val="p"/>
                        </m:rPr>
                        <a:rPr lang="en-US" sz="1600" i="1">
                          <a:latin typeface="Cambria Math" panose="02040503050406030204" pitchFamily="18" charset="0"/>
                        </a:rPr>
                        <m:t>ln</m:t>
                      </m:r>
                      <m:r>
                        <a:rPr lang="en-US" sz="1600" i="1">
                          <a:latin typeface="Cambria Math" panose="02040503050406030204" pitchFamily="18" charset="0"/>
                        </a:rPr>
                        <m:t>⁡(</m:t>
                      </m:r>
                      <m:r>
                        <a:rPr lang="en-US" sz="1600" i="1">
                          <a:latin typeface="Cambria Math" panose="02040503050406030204" pitchFamily="18" charset="0"/>
                        </a:rPr>
                        <m:t>𝑋</m:t>
                      </m:r>
                      <m:r>
                        <a:rPr lang="en-US" sz="1600" i="1">
                          <a:latin typeface="Cambria Math" panose="02040503050406030204" pitchFamily="18" charset="0"/>
                        </a:rPr>
                        <m:t> + 1)</m:t>
                      </m:r>
                    </m:oMath>
                  </m:oMathPara>
                </a14:m>
                <a:endParaRPr lang="en-US" sz="1600"/>
              </a:p>
              <a:p>
                <a:pPr lvl="2"/>
                <a:r>
                  <a:rPr lang="en-US" sz="1600"/>
                  <a:t>Adding 1 to 'X' before transformation ensures that the transformation is applied to positive values.</a:t>
                </a:r>
              </a:p>
              <a:p>
                <a:pPr marL="914400" lvl="2" indent="0">
                  <a:buNone/>
                </a:pPr>
                <a:endParaRPr lang="en-US" sz="1600"/>
              </a:p>
              <a:p>
                <a:r>
                  <a:rPr lang="en-US" sz="1600" b="1"/>
                  <a:t>Example: </a:t>
                </a:r>
                <a:r>
                  <a:rPr lang="en-US" sz="1600"/>
                  <a:t>Imagine you have a dataset of income values, and the distribution is right-skewed. Applying log transformation can make the data more normally distributed, reducing the impact of extreme income values.</a:t>
                </a:r>
              </a:p>
              <a:p>
                <a:pPr lvl="1"/>
                <a:r>
                  <a:rPr lang="en-US" sz="1600"/>
                  <a:t>Original Income (X) = $10,000</a:t>
                </a:r>
              </a:p>
              <a:p>
                <a:pPr lvl="1"/>
                <a:r>
                  <a:rPr lang="en-US" sz="1600"/>
                  <a:t>Log-Transformed Income (</a:t>
                </a:r>
                <a14:m>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𝑋</m:t>
                        </m:r>
                      </m:e>
                      <m:sub>
                        <m:r>
                          <a:rPr lang="en-US" sz="1600" b="0" i="1">
                            <a:latin typeface="Cambria Math" panose="02040503050406030204" pitchFamily="18" charset="0"/>
                          </a:rPr>
                          <m:t>𝑙𝑜𝑔</m:t>
                        </m:r>
                      </m:sub>
                    </m:sSub>
                  </m:oMath>
                </a14:m>
                <a:r>
                  <a:rPr lang="en-US" sz="1600"/>
                  <a:t>) = ln(10,000 + 1) = 9.210</a:t>
                </a:r>
              </a:p>
              <a:p>
                <a:pPr marL="457200" lvl="1" indent="0">
                  <a:buNone/>
                </a:pPr>
                <a:endParaRPr lang="en-US" sz="1600"/>
              </a:p>
              <a:p>
                <a:r>
                  <a:rPr lang="en-US" sz="1600" b="1"/>
                  <a:t>Note:</a:t>
                </a:r>
              </a:p>
              <a:p>
                <a:pPr lvl="1"/>
                <a:r>
                  <a:rPr lang="en-US" sz="1600"/>
                  <a:t>Log transformation is only applicable to positive values. </a:t>
                </a:r>
              </a:p>
              <a:p>
                <a:pPr lvl="1"/>
                <a:r>
                  <a:rPr lang="en-US" sz="1600"/>
                  <a:t>To avoid issues with zero or negative values, it is common to add 1 to the data before transformation. </a:t>
                </a:r>
              </a:p>
              <a:p>
                <a:pPr lvl="1"/>
                <a:r>
                  <a:rPr lang="en-US" sz="1600"/>
                  <a:t>This ensures that the transformation is applied to positive values and reduces the risk of errors.</a:t>
                </a:r>
              </a:p>
            </p:txBody>
          </p:sp>
        </mc:Choice>
        <mc:Fallback xmlns="">
          <p:sp>
            <p:nvSpPr>
              <p:cNvPr id="3" name="Content Placeholder 2">
                <a:extLst>
                  <a:ext uri="{FF2B5EF4-FFF2-40B4-BE49-F238E27FC236}">
                    <a16:creationId xmlns:a16="http://schemas.microsoft.com/office/drawing/2014/main" id="{0EDBE029-44F4-204D-A971-14FECA1E80BA}"/>
                  </a:ext>
                </a:extLst>
              </p:cNvPr>
              <p:cNvSpPr>
                <a:spLocks noGrp="1" noRot="1" noChangeAspect="1" noMove="1" noResize="1" noEditPoints="1" noAdjustHandles="1" noChangeArrowheads="1" noChangeShapeType="1" noTextEdit="1"/>
              </p:cNvSpPr>
              <p:nvPr>
                <p:ph idx="1"/>
              </p:nvPr>
            </p:nvSpPr>
            <p:spPr>
              <a:xfrm>
                <a:off x="1371599" y="1732085"/>
                <a:ext cx="9724031" cy="4572000"/>
              </a:xfrm>
              <a:blipFill>
                <a:blip r:embed="rId2"/>
                <a:stretch>
                  <a:fillRect l="-25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B10E4DA-CD8E-90BD-F984-DE5CA92D4C73}"/>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C32C51AA-6795-98DE-2560-A80A3A1D3237}"/>
              </a:ext>
            </a:extLst>
          </p:cNvPr>
          <p:cNvSpPr>
            <a:spLocks noGrp="1"/>
          </p:cNvSpPr>
          <p:nvPr>
            <p:ph type="sldNum" sz="quarter" idx="12"/>
          </p:nvPr>
        </p:nvSpPr>
        <p:spPr/>
        <p:txBody>
          <a:bodyPr/>
          <a:lstStyle/>
          <a:p>
            <a:fld id="{8D259167-9571-4437-AC1A-225279748C47}" type="slidenum">
              <a:rPr lang="en-US" smtClean="0"/>
              <a:t>89</a:t>
            </a:fld>
            <a:endParaRPr lang="en-US"/>
          </a:p>
        </p:txBody>
      </p:sp>
    </p:spTree>
    <p:extLst>
      <p:ext uri="{BB962C8B-B14F-4D97-AF65-F5344CB8AC3E}">
        <p14:creationId xmlns:p14="http://schemas.microsoft.com/office/powerpoint/2010/main" val="122349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8E6F-F0A5-BC49-9102-9FA5E6D12BAE}"/>
              </a:ext>
            </a:extLst>
          </p:cNvPr>
          <p:cNvSpPr>
            <a:spLocks noGrp="1"/>
          </p:cNvSpPr>
          <p:nvPr>
            <p:ph type="title"/>
          </p:nvPr>
        </p:nvSpPr>
        <p:spPr/>
        <p:txBody>
          <a:bodyPr/>
          <a:lstStyle/>
          <a:p>
            <a:r>
              <a:rPr lang="en-US"/>
              <a:t>What Are Features?</a:t>
            </a:r>
          </a:p>
        </p:txBody>
      </p:sp>
      <p:graphicFrame>
        <p:nvGraphicFramePr>
          <p:cNvPr id="5" name="Content Placeholder 2">
            <a:extLst>
              <a:ext uri="{FF2B5EF4-FFF2-40B4-BE49-F238E27FC236}">
                <a16:creationId xmlns:a16="http://schemas.microsoft.com/office/drawing/2014/main" id="{041D068E-ED92-FA6C-767D-A76F5A41F24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EFFE249-14E8-212A-13D6-FDC5E2B784CE}"/>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E587585B-7AF2-75AC-1D71-37C6CF7F7AFA}"/>
              </a:ext>
            </a:extLst>
          </p:cNvPr>
          <p:cNvSpPr>
            <a:spLocks noGrp="1"/>
          </p:cNvSpPr>
          <p:nvPr>
            <p:ph type="sldNum" sz="quarter" idx="12"/>
          </p:nvPr>
        </p:nvSpPr>
        <p:spPr/>
        <p:txBody>
          <a:bodyPr/>
          <a:lstStyle/>
          <a:p>
            <a:fld id="{8D259167-9571-4437-AC1A-225279748C47}" type="slidenum">
              <a:rPr lang="en-US" smtClean="0"/>
              <a:t>9</a:t>
            </a:fld>
            <a:endParaRPr lang="en-US"/>
          </a:p>
        </p:txBody>
      </p:sp>
    </p:spTree>
    <p:extLst>
      <p:ext uri="{BB962C8B-B14F-4D97-AF65-F5344CB8AC3E}">
        <p14:creationId xmlns:p14="http://schemas.microsoft.com/office/powerpoint/2010/main" val="1995352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2C3860-E48E-5DF4-CB47-3AD9056930E9}"/>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Binning</a:t>
            </a:r>
          </a:p>
        </p:txBody>
      </p:sp>
      <p:sp>
        <p:nvSpPr>
          <p:cNvPr id="3" name="Content Placeholder 2">
            <a:extLst>
              <a:ext uri="{FF2B5EF4-FFF2-40B4-BE49-F238E27FC236}">
                <a16:creationId xmlns:a16="http://schemas.microsoft.com/office/drawing/2014/main" id="{A4486601-8FC3-6367-3647-735BD8C3F682}"/>
              </a:ext>
            </a:extLst>
          </p:cNvPr>
          <p:cNvSpPr>
            <a:spLocks noGrp="1"/>
          </p:cNvSpPr>
          <p:nvPr>
            <p:ph idx="1"/>
          </p:nvPr>
        </p:nvSpPr>
        <p:spPr>
          <a:xfrm>
            <a:off x="1371599" y="1998600"/>
            <a:ext cx="9724031" cy="3683358"/>
          </a:xfrm>
        </p:spPr>
        <p:txBody>
          <a:bodyPr anchor="ctr">
            <a:normAutofit/>
          </a:bodyPr>
          <a:lstStyle/>
          <a:p>
            <a:r>
              <a:rPr lang="en-US" sz="1700"/>
              <a:t>Binning is a valuable feature engineering technique used in machine learning to address the issues of overfitting and noisy data. </a:t>
            </a:r>
          </a:p>
          <a:p>
            <a:r>
              <a:rPr lang="en-US" sz="1700"/>
              <a:t>It involves segmenting different features into bins or intervals, effectively grouping data points based on their values.</a:t>
            </a:r>
          </a:p>
          <a:p>
            <a:r>
              <a:rPr lang="en-US" sz="1700" b="1"/>
              <a:t>Key Objectives:</a:t>
            </a:r>
          </a:p>
          <a:p>
            <a:pPr lvl="1"/>
            <a:r>
              <a:rPr lang="en-US" sz="1700" b="1"/>
              <a:t>Noise Reduction:</a:t>
            </a:r>
          </a:p>
          <a:p>
            <a:pPr lvl="2"/>
            <a:r>
              <a:rPr lang="en-US" sz="1700"/>
              <a:t>Binning helps in reducing the noise in data by grouping similar data points into bins. </a:t>
            </a:r>
          </a:p>
          <a:p>
            <a:pPr lvl="2"/>
            <a:r>
              <a:rPr lang="en-US" sz="1700"/>
              <a:t>This can make the data more robust and less sensitive to small variations.</a:t>
            </a:r>
          </a:p>
          <a:p>
            <a:pPr lvl="1"/>
            <a:r>
              <a:rPr lang="en-US" sz="1700" b="1"/>
              <a:t>Handling Continuous Data:</a:t>
            </a:r>
          </a:p>
          <a:p>
            <a:pPr lvl="2"/>
            <a:r>
              <a:rPr lang="en-US" sz="1700"/>
              <a:t>Binning is particularly useful for handling continuous data, transforming it into categorical or discrete form. </a:t>
            </a:r>
          </a:p>
          <a:p>
            <a:pPr lvl="2"/>
            <a:r>
              <a:rPr lang="en-US" sz="1700"/>
              <a:t>It simplifies the data while retaining its important characteristics.</a:t>
            </a:r>
          </a:p>
        </p:txBody>
      </p:sp>
      <p:sp>
        <p:nvSpPr>
          <p:cNvPr id="4" name="Footer Placeholder 3">
            <a:extLst>
              <a:ext uri="{FF2B5EF4-FFF2-40B4-BE49-F238E27FC236}">
                <a16:creationId xmlns:a16="http://schemas.microsoft.com/office/drawing/2014/main" id="{0F3C9714-5C8D-3D80-23C6-6A8761C9B57F}"/>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EB503B09-1300-594C-2D1E-14F131623897}"/>
              </a:ext>
            </a:extLst>
          </p:cNvPr>
          <p:cNvSpPr>
            <a:spLocks noGrp="1"/>
          </p:cNvSpPr>
          <p:nvPr>
            <p:ph type="sldNum" sz="quarter" idx="12"/>
          </p:nvPr>
        </p:nvSpPr>
        <p:spPr/>
        <p:txBody>
          <a:bodyPr/>
          <a:lstStyle/>
          <a:p>
            <a:fld id="{8D259167-9571-4437-AC1A-225279748C47}" type="slidenum">
              <a:rPr lang="en-US" smtClean="0"/>
              <a:t>90</a:t>
            </a:fld>
            <a:endParaRPr lang="en-US"/>
          </a:p>
        </p:txBody>
      </p:sp>
    </p:spTree>
    <p:extLst>
      <p:ext uri="{BB962C8B-B14F-4D97-AF65-F5344CB8AC3E}">
        <p14:creationId xmlns:p14="http://schemas.microsoft.com/office/powerpoint/2010/main" val="9618069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88A97-D822-5FD1-2598-5E543EFE34A6}"/>
              </a:ext>
            </a:extLst>
          </p:cNvPr>
          <p:cNvSpPr>
            <a:spLocks noGrp="1"/>
          </p:cNvSpPr>
          <p:nvPr>
            <p:ph type="title"/>
          </p:nvPr>
        </p:nvSpPr>
        <p:spPr>
          <a:xfrm>
            <a:off x="838200" y="557188"/>
            <a:ext cx="10515600" cy="1133499"/>
          </a:xfrm>
        </p:spPr>
        <p:txBody>
          <a:bodyPr>
            <a:normAutofit/>
          </a:bodyPr>
          <a:lstStyle/>
          <a:p>
            <a:pPr algn="ctr"/>
            <a:r>
              <a:rPr lang="en-US" sz="5200"/>
              <a:t>Binning</a:t>
            </a:r>
          </a:p>
        </p:txBody>
      </p:sp>
      <p:graphicFrame>
        <p:nvGraphicFramePr>
          <p:cNvPr id="18" name="Content Placeholder 2">
            <a:extLst>
              <a:ext uri="{FF2B5EF4-FFF2-40B4-BE49-F238E27FC236}">
                <a16:creationId xmlns:a16="http://schemas.microsoft.com/office/drawing/2014/main" id="{2ED34D50-3B55-7BDC-3797-848E5AD73F5A}"/>
              </a:ext>
            </a:extLst>
          </p:cNvPr>
          <p:cNvGraphicFramePr>
            <a:graphicFrameLocks noGrp="1"/>
          </p:cNvGraphicFramePr>
          <p:nvPr>
            <p:ph idx="1"/>
            <p:extLst>
              <p:ext uri="{D42A27DB-BD31-4B8C-83A1-F6EECF244321}">
                <p14:modId xmlns:p14="http://schemas.microsoft.com/office/powerpoint/2010/main" val="2705090839"/>
              </p:ext>
            </p:extLst>
          </p:nvPr>
        </p:nvGraphicFramePr>
        <p:xfrm>
          <a:off x="838200" y="1492864"/>
          <a:ext cx="10515600" cy="4943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D645EBA-A34B-9A38-8EF9-F18BF037DD7B}"/>
              </a:ext>
            </a:extLst>
          </p:cNvPr>
          <p:cNvSpPr>
            <a:spLocks noGrp="1"/>
          </p:cNvSpPr>
          <p:nvPr>
            <p:ph type="ftr" sz="quarter" idx="11"/>
          </p:nvPr>
        </p:nvSpPr>
        <p:spPr/>
        <p:txBody>
          <a:bodyPr/>
          <a:lstStyle/>
          <a:p>
            <a:r>
              <a:rPr lang="en-US"/>
              <a:t>Feature Engineering</a:t>
            </a:r>
          </a:p>
        </p:txBody>
      </p:sp>
      <p:sp>
        <p:nvSpPr>
          <p:cNvPr id="7" name="Slide Number Placeholder 6">
            <a:extLst>
              <a:ext uri="{FF2B5EF4-FFF2-40B4-BE49-F238E27FC236}">
                <a16:creationId xmlns:a16="http://schemas.microsoft.com/office/drawing/2014/main" id="{3B7693AC-7F99-88C3-F887-1BCC5E942953}"/>
              </a:ext>
            </a:extLst>
          </p:cNvPr>
          <p:cNvSpPr>
            <a:spLocks noGrp="1"/>
          </p:cNvSpPr>
          <p:nvPr>
            <p:ph type="sldNum" sz="quarter" idx="12"/>
          </p:nvPr>
        </p:nvSpPr>
        <p:spPr/>
        <p:txBody>
          <a:bodyPr/>
          <a:lstStyle/>
          <a:p>
            <a:fld id="{8D259167-9571-4437-AC1A-225279748C47}" type="slidenum">
              <a:rPr lang="en-US" smtClean="0"/>
              <a:t>91</a:t>
            </a:fld>
            <a:endParaRPr lang="en-US"/>
          </a:p>
        </p:txBody>
      </p:sp>
    </p:spTree>
    <p:extLst>
      <p:ext uri="{BB962C8B-B14F-4D97-AF65-F5344CB8AC3E}">
        <p14:creationId xmlns:p14="http://schemas.microsoft.com/office/powerpoint/2010/main" val="18789264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69430-5375-6CD2-F388-FD6DFABFCCC3}"/>
              </a:ext>
            </a:extLst>
          </p:cNvPr>
          <p:cNvSpPr>
            <a:spLocks noGrp="1"/>
          </p:cNvSpPr>
          <p:nvPr>
            <p:ph type="title"/>
          </p:nvPr>
        </p:nvSpPr>
        <p:spPr/>
        <p:txBody>
          <a:bodyPr/>
          <a:lstStyle/>
          <a:p>
            <a:r>
              <a:rPr lang="en-US"/>
              <a:t>Binning</a:t>
            </a:r>
          </a:p>
        </p:txBody>
      </p:sp>
      <p:pic>
        <p:nvPicPr>
          <p:cNvPr id="4" name="Picture 3" descr="A graph of a function&#10;&#10;Description automatically generated with medium confidence">
            <a:extLst>
              <a:ext uri="{FF2B5EF4-FFF2-40B4-BE49-F238E27FC236}">
                <a16:creationId xmlns:a16="http://schemas.microsoft.com/office/drawing/2014/main" id="{EEB156F8-2A2C-82F6-729A-B328F0B674D5}"/>
              </a:ext>
            </a:extLst>
          </p:cNvPr>
          <p:cNvPicPr>
            <a:picLocks noChangeAspect="1"/>
          </p:cNvPicPr>
          <p:nvPr/>
        </p:nvPicPr>
        <p:blipFill rotWithShape="1">
          <a:blip r:embed="rId2">
            <a:extLst>
              <a:ext uri="{28A0092B-C50C-407E-A947-70E740481C1C}">
                <a14:useLocalDpi xmlns:a14="http://schemas.microsoft.com/office/drawing/2010/main" val="0"/>
              </a:ext>
            </a:extLst>
          </a:blip>
          <a:srcRect l="22299" t="23938" r="50007" b="44246"/>
          <a:stretch/>
        </p:blipFill>
        <p:spPr>
          <a:xfrm>
            <a:off x="1743270" y="1410902"/>
            <a:ext cx="2782078" cy="2399642"/>
          </a:xfrm>
          <a:prstGeom prst="rect">
            <a:avLst/>
          </a:prstGeom>
        </p:spPr>
      </p:pic>
      <p:pic>
        <p:nvPicPr>
          <p:cNvPr id="5" name="Picture 4" descr="A graph of a function&#10;&#10;Description automatically generated with medium confidence">
            <a:extLst>
              <a:ext uri="{FF2B5EF4-FFF2-40B4-BE49-F238E27FC236}">
                <a16:creationId xmlns:a16="http://schemas.microsoft.com/office/drawing/2014/main" id="{E91C47DE-3042-ED17-171F-2C3CA59D2D61}"/>
              </a:ext>
            </a:extLst>
          </p:cNvPr>
          <p:cNvPicPr>
            <a:picLocks noChangeAspect="1"/>
          </p:cNvPicPr>
          <p:nvPr/>
        </p:nvPicPr>
        <p:blipFill rotWithShape="1">
          <a:blip r:embed="rId2">
            <a:extLst>
              <a:ext uri="{28A0092B-C50C-407E-A947-70E740481C1C}">
                <a14:useLocalDpi xmlns:a14="http://schemas.microsoft.com/office/drawing/2010/main" val="0"/>
              </a:ext>
            </a:extLst>
          </a:blip>
          <a:srcRect l="49823" t="23938" r="22483" b="44246"/>
          <a:stretch/>
        </p:blipFill>
        <p:spPr>
          <a:xfrm>
            <a:off x="6393881" y="1356276"/>
            <a:ext cx="2908740" cy="2508894"/>
          </a:xfrm>
          <a:prstGeom prst="rect">
            <a:avLst/>
          </a:prstGeom>
        </p:spPr>
      </p:pic>
      <p:pic>
        <p:nvPicPr>
          <p:cNvPr id="6" name="Picture 5" descr="A graph of a function&#10;&#10;Description automatically generated with medium confidence">
            <a:extLst>
              <a:ext uri="{FF2B5EF4-FFF2-40B4-BE49-F238E27FC236}">
                <a16:creationId xmlns:a16="http://schemas.microsoft.com/office/drawing/2014/main" id="{26D00BD6-37AE-9725-E1EF-BACF9164B4AF}"/>
              </a:ext>
            </a:extLst>
          </p:cNvPr>
          <p:cNvPicPr>
            <a:picLocks noChangeAspect="1"/>
          </p:cNvPicPr>
          <p:nvPr/>
        </p:nvPicPr>
        <p:blipFill rotWithShape="1">
          <a:blip r:embed="rId2">
            <a:extLst>
              <a:ext uri="{28A0092B-C50C-407E-A947-70E740481C1C}">
                <a14:useLocalDpi xmlns:a14="http://schemas.microsoft.com/office/drawing/2010/main" val="0"/>
              </a:ext>
            </a:extLst>
          </a:blip>
          <a:srcRect l="49823" t="54569" r="22483" b="2988"/>
          <a:stretch/>
        </p:blipFill>
        <p:spPr>
          <a:xfrm>
            <a:off x="6585857" y="3802400"/>
            <a:ext cx="2524788" cy="2905128"/>
          </a:xfrm>
          <a:prstGeom prst="rect">
            <a:avLst/>
          </a:prstGeom>
        </p:spPr>
      </p:pic>
      <p:pic>
        <p:nvPicPr>
          <p:cNvPr id="7" name="Picture 6" descr="A graph of a function&#10;&#10;Description automatically generated with medium confidence">
            <a:extLst>
              <a:ext uri="{FF2B5EF4-FFF2-40B4-BE49-F238E27FC236}">
                <a16:creationId xmlns:a16="http://schemas.microsoft.com/office/drawing/2014/main" id="{03D50432-AAF8-7E0E-C0ED-8F1D5ED87C38}"/>
              </a:ext>
            </a:extLst>
          </p:cNvPr>
          <p:cNvPicPr>
            <a:picLocks noChangeAspect="1"/>
          </p:cNvPicPr>
          <p:nvPr/>
        </p:nvPicPr>
        <p:blipFill rotWithShape="1">
          <a:blip r:embed="rId2">
            <a:extLst>
              <a:ext uri="{28A0092B-C50C-407E-A947-70E740481C1C}">
                <a14:useLocalDpi xmlns:a14="http://schemas.microsoft.com/office/drawing/2010/main" val="0"/>
              </a:ext>
            </a:extLst>
          </a:blip>
          <a:srcRect l="22419" t="56401" r="49887" b="4216"/>
          <a:stretch/>
        </p:blipFill>
        <p:spPr>
          <a:xfrm>
            <a:off x="1911221" y="3949101"/>
            <a:ext cx="2446176" cy="2611726"/>
          </a:xfrm>
          <a:prstGeom prst="rect">
            <a:avLst/>
          </a:prstGeom>
        </p:spPr>
      </p:pic>
      <p:sp>
        <p:nvSpPr>
          <p:cNvPr id="3" name="Footer Placeholder 2">
            <a:extLst>
              <a:ext uri="{FF2B5EF4-FFF2-40B4-BE49-F238E27FC236}">
                <a16:creationId xmlns:a16="http://schemas.microsoft.com/office/drawing/2014/main" id="{C98EF4DF-9D33-8839-47B3-56E7F3CB08AF}"/>
              </a:ext>
            </a:extLst>
          </p:cNvPr>
          <p:cNvSpPr>
            <a:spLocks noGrp="1"/>
          </p:cNvSpPr>
          <p:nvPr>
            <p:ph type="ftr" sz="quarter" idx="11"/>
          </p:nvPr>
        </p:nvSpPr>
        <p:spPr/>
        <p:txBody>
          <a:bodyPr/>
          <a:lstStyle/>
          <a:p>
            <a:r>
              <a:rPr lang="en-US"/>
              <a:t>Feature Engineering</a:t>
            </a:r>
          </a:p>
        </p:txBody>
      </p:sp>
      <p:sp>
        <p:nvSpPr>
          <p:cNvPr id="8" name="Slide Number Placeholder 7">
            <a:extLst>
              <a:ext uri="{FF2B5EF4-FFF2-40B4-BE49-F238E27FC236}">
                <a16:creationId xmlns:a16="http://schemas.microsoft.com/office/drawing/2014/main" id="{23051BA4-712C-76A5-6EA1-C47771EA2797}"/>
              </a:ext>
            </a:extLst>
          </p:cNvPr>
          <p:cNvSpPr>
            <a:spLocks noGrp="1"/>
          </p:cNvSpPr>
          <p:nvPr>
            <p:ph type="sldNum" sz="quarter" idx="12"/>
          </p:nvPr>
        </p:nvSpPr>
        <p:spPr/>
        <p:txBody>
          <a:bodyPr/>
          <a:lstStyle/>
          <a:p>
            <a:fld id="{8D259167-9571-4437-AC1A-225279748C47}" type="slidenum">
              <a:rPr lang="en-US" smtClean="0"/>
              <a:t>92</a:t>
            </a:fld>
            <a:endParaRPr lang="en-US"/>
          </a:p>
        </p:txBody>
      </p:sp>
    </p:spTree>
    <p:extLst>
      <p:ext uri="{BB962C8B-B14F-4D97-AF65-F5344CB8AC3E}">
        <p14:creationId xmlns:p14="http://schemas.microsoft.com/office/powerpoint/2010/main" val="2855507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C5E6F5-4A19-E69D-9204-B0E858A46BBF}"/>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Binning</a:t>
            </a:r>
          </a:p>
        </p:txBody>
      </p:sp>
      <p:graphicFrame>
        <p:nvGraphicFramePr>
          <p:cNvPr id="5" name="Content Placeholder 2">
            <a:extLst>
              <a:ext uri="{FF2B5EF4-FFF2-40B4-BE49-F238E27FC236}">
                <a16:creationId xmlns:a16="http://schemas.microsoft.com/office/drawing/2014/main" id="{6DAAA465-DC77-A0CC-4D67-8EE63234584C}"/>
              </a:ext>
            </a:extLst>
          </p:cNvPr>
          <p:cNvGraphicFramePr>
            <a:graphicFrameLocks noGrp="1"/>
          </p:cNvGraphicFramePr>
          <p:nvPr>
            <p:ph idx="1"/>
            <p:extLst>
              <p:ext uri="{D42A27DB-BD31-4B8C-83A1-F6EECF244321}">
                <p14:modId xmlns:p14="http://schemas.microsoft.com/office/powerpoint/2010/main" val="292653403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B532315E-B2D8-1478-F0DC-B66C1C98E785}"/>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6C4E3A72-0A80-764A-0425-DB0C80F038F3}"/>
              </a:ext>
            </a:extLst>
          </p:cNvPr>
          <p:cNvSpPr>
            <a:spLocks noGrp="1"/>
          </p:cNvSpPr>
          <p:nvPr>
            <p:ph type="sldNum" sz="quarter" idx="12"/>
          </p:nvPr>
        </p:nvSpPr>
        <p:spPr/>
        <p:txBody>
          <a:bodyPr/>
          <a:lstStyle/>
          <a:p>
            <a:fld id="{8D259167-9571-4437-AC1A-225279748C47}" type="slidenum">
              <a:rPr lang="en-US" smtClean="0"/>
              <a:t>93</a:t>
            </a:fld>
            <a:endParaRPr lang="en-US"/>
          </a:p>
        </p:txBody>
      </p:sp>
    </p:spTree>
    <p:extLst>
      <p:ext uri="{BB962C8B-B14F-4D97-AF65-F5344CB8AC3E}">
        <p14:creationId xmlns:p14="http://schemas.microsoft.com/office/powerpoint/2010/main" val="2775513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43F2-C70C-4595-D1F4-A901F2DAD722}"/>
              </a:ext>
            </a:extLst>
          </p:cNvPr>
          <p:cNvSpPr>
            <a:spLocks noGrp="1"/>
          </p:cNvSpPr>
          <p:nvPr>
            <p:ph type="title"/>
          </p:nvPr>
        </p:nvSpPr>
        <p:spPr/>
        <p:txBody>
          <a:bodyPr/>
          <a:lstStyle/>
          <a:p>
            <a:r>
              <a:rPr lang="en-US"/>
              <a:t>Feature Engineering with Text Data</a:t>
            </a:r>
          </a:p>
        </p:txBody>
      </p:sp>
      <p:graphicFrame>
        <p:nvGraphicFramePr>
          <p:cNvPr id="5" name="Content Placeholder 2">
            <a:extLst>
              <a:ext uri="{FF2B5EF4-FFF2-40B4-BE49-F238E27FC236}">
                <a16:creationId xmlns:a16="http://schemas.microsoft.com/office/drawing/2014/main" id="{696D8D18-3046-4207-ACBC-A78E6294ED8B}"/>
              </a:ext>
            </a:extLst>
          </p:cNvPr>
          <p:cNvGraphicFramePr>
            <a:graphicFrameLocks noGrp="1"/>
          </p:cNvGraphicFramePr>
          <p:nvPr>
            <p:ph idx="1"/>
            <p:extLst>
              <p:ext uri="{D42A27DB-BD31-4B8C-83A1-F6EECF244321}">
                <p14:modId xmlns:p14="http://schemas.microsoft.com/office/powerpoint/2010/main" val="116599355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70F109F-B46E-F628-92BE-F980B2E8E069}"/>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CA15715E-6BB6-E543-C990-8A0816357BFE}"/>
              </a:ext>
            </a:extLst>
          </p:cNvPr>
          <p:cNvSpPr>
            <a:spLocks noGrp="1"/>
          </p:cNvSpPr>
          <p:nvPr>
            <p:ph type="sldNum" sz="quarter" idx="12"/>
          </p:nvPr>
        </p:nvSpPr>
        <p:spPr/>
        <p:txBody>
          <a:bodyPr/>
          <a:lstStyle/>
          <a:p>
            <a:fld id="{8D259167-9571-4437-AC1A-225279748C47}" type="slidenum">
              <a:rPr lang="en-US" smtClean="0"/>
              <a:t>94</a:t>
            </a:fld>
            <a:endParaRPr lang="en-US"/>
          </a:p>
        </p:txBody>
      </p:sp>
      <p:sp>
        <p:nvSpPr>
          <p:cNvPr id="20" name="TextBox 19">
            <a:extLst>
              <a:ext uri="{FF2B5EF4-FFF2-40B4-BE49-F238E27FC236}">
                <a16:creationId xmlns:a16="http://schemas.microsoft.com/office/drawing/2014/main" id="{91EA374C-9F88-BC1B-0599-22E83A5BA1CA}"/>
              </a:ext>
            </a:extLst>
          </p:cNvPr>
          <p:cNvSpPr txBox="1"/>
          <p:nvPr/>
        </p:nvSpPr>
        <p:spPr>
          <a:xfrm>
            <a:off x="970045" y="1696952"/>
            <a:ext cx="98333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In Natural Language Processing, any text-based problem needs to be converted into a form that can be modeled. These are some of the techniques to do so</a:t>
            </a:r>
            <a:endParaRPr lang="en-US"/>
          </a:p>
        </p:txBody>
      </p:sp>
    </p:spTree>
    <p:extLst>
      <p:ext uri="{BB962C8B-B14F-4D97-AF65-F5344CB8AC3E}">
        <p14:creationId xmlns:p14="http://schemas.microsoft.com/office/powerpoint/2010/main" val="31239619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2CDEF-4480-CC10-57FC-A4E38099C2B5}"/>
              </a:ext>
            </a:extLst>
          </p:cNvPr>
          <p:cNvSpPr>
            <a:spLocks noGrp="1"/>
          </p:cNvSpPr>
          <p:nvPr>
            <p:ph type="title"/>
          </p:nvPr>
        </p:nvSpPr>
        <p:spPr>
          <a:xfrm>
            <a:off x="5232399" y="1641752"/>
            <a:ext cx="6140450" cy="1323439"/>
          </a:xfrm>
        </p:spPr>
        <p:txBody>
          <a:bodyPr anchor="t">
            <a:normAutofit/>
          </a:bodyPr>
          <a:lstStyle/>
          <a:p>
            <a:r>
              <a:rPr lang="en-US" sz="3700">
                <a:solidFill>
                  <a:schemeClr val="bg1"/>
                </a:solidFill>
              </a:rPr>
              <a:t>TF-IDF (Term Frequency-Inverse Document Frequency) </a:t>
            </a:r>
          </a:p>
        </p:txBody>
      </p:sp>
      <p:pic>
        <p:nvPicPr>
          <p:cNvPr id="7" name="Graphic 6" descr="Fog">
            <a:extLst>
              <a:ext uri="{FF2B5EF4-FFF2-40B4-BE49-F238E27FC236}">
                <a16:creationId xmlns:a16="http://schemas.microsoft.com/office/drawing/2014/main" id="{EF25BD27-8EF7-B045-B3AD-D3879019C7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024" y="1970457"/>
            <a:ext cx="3497262" cy="3497262"/>
          </a:xfrm>
          <a:prstGeom prst="rect">
            <a:avLst/>
          </a:prstGeom>
        </p:spPr>
      </p:pic>
      <p:sp>
        <p:nvSpPr>
          <p:cNvPr id="3" name="Content Placeholder 2">
            <a:extLst>
              <a:ext uri="{FF2B5EF4-FFF2-40B4-BE49-F238E27FC236}">
                <a16:creationId xmlns:a16="http://schemas.microsoft.com/office/drawing/2014/main" id="{3EBC1116-03BF-D0FB-8F4F-58DEE67E96F1}"/>
              </a:ext>
            </a:extLst>
          </p:cNvPr>
          <p:cNvSpPr>
            <a:spLocks noGrp="1"/>
          </p:cNvSpPr>
          <p:nvPr>
            <p:ph idx="1"/>
          </p:nvPr>
        </p:nvSpPr>
        <p:spPr>
          <a:xfrm>
            <a:off x="5232400" y="3146400"/>
            <a:ext cx="6140450" cy="2454300"/>
          </a:xfrm>
        </p:spPr>
        <p:txBody>
          <a:bodyPr vert="horz" lIns="91440" tIns="45720" rIns="91440" bIns="45720" rtlCol="0" anchor="t">
            <a:normAutofit/>
          </a:bodyPr>
          <a:lstStyle/>
          <a:p>
            <a:r>
              <a:rPr lang="en-US" sz="1500">
                <a:solidFill>
                  <a:schemeClr val="bg1">
                    <a:alpha val="80000"/>
                  </a:schemeClr>
                </a:solidFill>
              </a:rPr>
              <a:t>TF-IDF (Term Frequency-Inverse Document Frequency) is a text feature engineering technique that quantifies the importance of a term within a document relative to its importance across the entire corpus. </a:t>
            </a:r>
          </a:p>
          <a:p>
            <a:r>
              <a:rPr lang="en-US" sz="1500">
                <a:solidFill>
                  <a:schemeClr val="bg1">
                    <a:alpha val="80000"/>
                  </a:schemeClr>
                </a:solidFill>
              </a:rPr>
              <a:t>It is widely used in natural language processing and text analysis.</a:t>
            </a:r>
            <a:endParaRPr lang="en-US" sz="1500">
              <a:solidFill>
                <a:schemeClr val="bg1">
                  <a:alpha val="80000"/>
                </a:schemeClr>
              </a:solidFill>
              <a:cs typeface="Calibri"/>
            </a:endParaRPr>
          </a:p>
          <a:p>
            <a:r>
              <a:rPr lang="en-US" sz="1500">
                <a:solidFill>
                  <a:schemeClr val="bg1">
                    <a:alpha val="80000"/>
                  </a:schemeClr>
                </a:solidFill>
              </a:rPr>
              <a:t>Mathematical Formula:</a:t>
            </a:r>
            <a:endParaRPr lang="en-US" sz="1500">
              <a:solidFill>
                <a:schemeClr val="bg1">
                  <a:alpha val="80000"/>
                </a:schemeClr>
              </a:solidFill>
              <a:cs typeface="Calibri"/>
            </a:endParaRPr>
          </a:p>
          <a:p>
            <a:pPr lvl="1"/>
            <a:r>
              <a:rPr lang="en-US" sz="1500">
                <a:solidFill>
                  <a:schemeClr val="bg1">
                    <a:alpha val="80000"/>
                  </a:schemeClr>
                </a:solidFill>
              </a:rPr>
              <a:t>TF (Term Frequency): The frequency of a term (word) within a document.</a:t>
            </a:r>
            <a:endParaRPr lang="en-US" sz="1500">
              <a:solidFill>
                <a:schemeClr val="bg1">
                  <a:alpha val="80000"/>
                </a:schemeClr>
              </a:solidFill>
              <a:cs typeface="Calibri"/>
            </a:endParaRPr>
          </a:p>
          <a:p>
            <a:pPr lvl="1"/>
            <a:r>
              <a:rPr lang="en-US" sz="1500">
                <a:solidFill>
                  <a:schemeClr val="bg1">
                    <a:alpha val="80000"/>
                  </a:schemeClr>
                </a:solidFill>
              </a:rPr>
              <a:t>IDF (Inverse Document Frequency): A measure of how unique or important a term is across the entire corpus.</a:t>
            </a:r>
            <a:endParaRPr lang="en-US" sz="1500">
              <a:solidFill>
                <a:schemeClr val="bg1">
                  <a:alpha val="80000"/>
                </a:schemeClr>
              </a:solidFill>
              <a:cs typeface="Calibri"/>
            </a:endParaRPr>
          </a:p>
        </p:txBody>
      </p:sp>
      <p:sp>
        <p:nvSpPr>
          <p:cNvPr id="4" name="Footer Placeholder 3">
            <a:extLst>
              <a:ext uri="{FF2B5EF4-FFF2-40B4-BE49-F238E27FC236}">
                <a16:creationId xmlns:a16="http://schemas.microsoft.com/office/drawing/2014/main" id="{CC253F14-4BE6-71CA-A8FA-AD3775195678}"/>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F1634768-60CC-7BC7-3886-6C7B509AFA95}"/>
              </a:ext>
            </a:extLst>
          </p:cNvPr>
          <p:cNvSpPr>
            <a:spLocks noGrp="1"/>
          </p:cNvSpPr>
          <p:nvPr>
            <p:ph type="sldNum" sz="quarter" idx="12"/>
          </p:nvPr>
        </p:nvSpPr>
        <p:spPr/>
        <p:txBody>
          <a:bodyPr/>
          <a:lstStyle/>
          <a:p>
            <a:fld id="{8D259167-9571-4437-AC1A-225279748C47}" type="slidenum">
              <a:rPr lang="en-US" smtClean="0"/>
              <a:t>95</a:t>
            </a:fld>
            <a:endParaRPr lang="en-US"/>
          </a:p>
        </p:txBody>
      </p:sp>
    </p:spTree>
    <p:extLst>
      <p:ext uri="{BB962C8B-B14F-4D97-AF65-F5344CB8AC3E}">
        <p14:creationId xmlns:p14="http://schemas.microsoft.com/office/powerpoint/2010/main" val="166005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43D2BB-5529-1C77-0304-775FBFDFFA45}"/>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TF-IDF (Term Frequency-Inverse Document Frequency) </a:t>
            </a:r>
          </a:p>
        </p:txBody>
      </p:sp>
      <p:graphicFrame>
        <p:nvGraphicFramePr>
          <p:cNvPr id="5" name="Content Placeholder 2">
            <a:extLst>
              <a:ext uri="{FF2B5EF4-FFF2-40B4-BE49-F238E27FC236}">
                <a16:creationId xmlns:a16="http://schemas.microsoft.com/office/drawing/2014/main" id="{C3C504A0-1766-2F62-D64D-A46F35FA1667}"/>
              </a:ext>
            </a:extLst>
          </p:cNvPr>
          <p:cNvGraphicFramePr>
            <a:graphicFrameLocks noGrp="1"/>
          </p:cNvGraphicFramePr>
          <p:nvPr>
            <p:ph idx="1"/>
            <p:extLst>
              <p:ext uri="{D42A27DB-BD31-4B8C-83A1-F6EECF244321}">
                <p14:modId xmlns:p14="http://schemas.microsoft.com/office/powerpoint/2010/main" val="33419584"/>
              </p:ext>
            </p:extLst>
          </p:nvPr>
        </p:nvGraphicFramePr>
        <p:xfrm>
          <a:off x="644056" y="2273575"/>
          <a:ext cx="10927829" cy="4235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76DEA9D-90FF-5F72-9300-D3F2905F5AF9}"/>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F6ED3AC3-2FDD-BF42-6C93-C7EE9C073A79}"/>
              </a:ext>
            </a:extLst>
          </p:cNvPr>
          <p:cNvSpPr>
            <a:spLocks noGrp="1"/>
          </p:cNvSpPr>
          <p:nvPr>
            <p:ph type="sldNum" sz="quarter" idx="12"/>
          </p:nvPr>
        </p:nvSpPr>
        <p:spPr/>
        <p:txBody>
          <a:bodyPr/>
          <a:lstStyle/>
          <a:p>
            <a:fld id="{8D259167-9571-4437-AC1A-225279748C47}" type="slidenum">
              <a:rPr lang="en-US" smtClean="0"/>
              <a:t>96</a:t>
            </a:fld>
            <a:endParaRPr lang="en-US"/>
          </a:p>
        </p:txBody>
      </p:sp>
    </p:spTree>
    <p:extLst>
      <p:ext uri="{BB962C8B-B14F-4D97-AF65-F5344CB8AC3E}">
        <p14:creationId xmlns:p14="http://schemas.microsoft.com/office/powerpoint/2010/main" val="1486806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205FA-96E5-9E20-7214-9264AF79A735}"/>
              </a:ext>
            </a:extLst>
          </p:cNvPr>
          <p:cNvSpPr>
            <a:spLocks noGrp="1"/>
          </p:cNvSpPr>
          <p:nvPr>
            <p:ph type="title"/>
          </p:nvPr>
        </p:nvSpPr>
        <p:spPr>
          <a:xfrm>
            <a:off x="5596501" y="489508"/>
            <a:ext cx="5754896" cy="1667569"/>
          </a:xfrm>
        </p:spPr>
        <p:txBody>
          <a:bodyPr anchor="b">
            <a:normAutofit/>
          </a:bodyPr>
          <a:lstStyle/>
          <a:p>
            <a:r>
              <a:rPr lang="en-US" sz="3700"/>
              <a:t>TF-IDF (Term Frequency-Inverse Document Frequency) </a:t>
            </a:r>
          </a:p>
        </p:txBody>
      </p:sp>
      <p:pic>
        <p:nvPicPr>
          <p:cNvPr id="7" name="Graphic 6" descr="Fingerprint">
            <a:extLst>
              <a:ext uri="{FF2B5EF4-FFF2-40B4-BE49-F238E27FC236}">
                <a16:creationId xmlns:a16="http://schemas.microsoft.com/office/drawing/2014/main" id="{62AD22C7-ACA3-54B4-1EF7-93307834EF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2D3EAE3-BAE4-DDD0-C0B5-2C14B98C46DC}"/>
                  </a:ext>
                </a:extLst>
              </p:cNvPr>
              <p:cNvSpPr>
                <a:spLocks noGrp="1"/>
              </p:cNvSpPr>
              <p:nvPr>
                <p:ph idx="1"/>
              </p:nvPr>
            </p:nvSpPr>
            <p:spPr>
              <a:xfrm>
                <a:off x="5596502" y="2405894"/>
                <a:ext cx="5754896" cy="3197464"/>
              </a:xfrm>
            </p:spPr>
            <p:txBody>
              <a:bodyPr anchor="t">
                <a:normAutofit/>
              </a:bodyPr>
              <a:lstStyle/>
              <a:p>
                <a:r>
                  <a:rPr lang="en-US" sz="1400" b="1"/>
                  <a:t>TF-IDF Calculation:</a:t>
                </a:r>
              </a:p>
              <a:p>
                <a:pPr lvl="2"/>
                <a:r>
                  <a:rPr lang="en-US" sz="1400"/>
                  <a:t>TF-IDF for a term 't' in a document 'd' is calculated as the product of TF and IDF.</a:t>
                </a:r>
              </a:p>
              <a:p>
                <a:pPr marL="914400" lvl="2" indent="0" algn="ctr">
                  <a:buNone/>
                </a:pPr>
                <a:r>
                  <a:rPr lang="en-US" sz="1400"/>
                  <a:t> </a:t>
                </a:r>
                <a14:m>
                  <m:oMath xmlns:m="http://schemas.openxmlformats.org/officeDocument/2006/math">
                    <m:r>
                      <a:rPr lang="en-US" sz="1400" i="1" dirty="0" smtClean="0">
                        <a:latin typeface="Cambria Math" panose="02040503050406030204" pitchFamily="18" charset="0"/>
                      </a:rPr>
                      <m:t>𝑇𝐹</m:t>
                    </m:r>
                    <m:r>
                      <a:rPr lang="en-US" sz="1400" i="1" dirty="0" smtClean="0">
                        <a:latin typeface="Cambria Math" panose="02040503050406030204" pitchFamily="18" charset="0"/>
                      </a:rPr>
                      <m:t>−</m:t>
                    </m:r>
                    <m:r>
                      <a:rPr lang="en-US" sz="1400" i="1" dirty="0" smtClean="0">
                        <a:latin typeface="Cambria Math" panose="02040503050406030204" pitchFamily="18" charset="0"/>
                      </a:rPr>
                      <m:t>𝐼𝐷𝐹</m:t>
                    </m:r>
                    <m:r>
                      <a:rPr lang="en-US" sz="1400" i="1" dirty="0" smtClean="0">
                        <a:latin typeface="Cambria Math" panose="02040503050406030204" pitchFamily="18" charset="0"/>
                      </a:rPr>
                      <m:t>(</m:t>
                    </m:r>
                    <m:r>
                      <a:rPr lang="en-US" sz="1400" i="1" dirty="0" smtClean="0">
                        <a:latin typeface="Cambria Math" panose="02040503050406030204" pitchFamily="18" charset="0"/>
                      </a:rPr>
                      <m:t>𝑡</m:t>
                    </m:r>
                    <m:r>
                      <a:rPr lang="en-US" sz="1400" i="1" dirty="0" smtClean="0">
                        <a:latin typeface="Cambria Math" panose="02040503050406030204" pitchFamily="18" charset="0"/>
                      </a:rPr>
                      <m:t>, </m:t>
                    </m:r>
                    <m:r>
                      <a:rPr lang="en-US" sz="1400" i="1" dirty="0" smtClean="0">
                        <a:latin typeface="Cambria Math" panose="02040503050406030204" pitchFamily="18" charset="0"/>
                      </a:rPr>
                      <m:t>𝑑</m:t>
                    </m:r>
                    <m:r>
                      <a:rPr lang="en-US" sz="1400" i="1" dirty="0" smtClean="0">
                        <a:latin typeface="Cambria Math" panose="02040503050406030204" pitchFamily="18" charset="0"/>
                      </a:rPr>
                      <m:t>) = </m:t>
                    </m:r>
                    <m:r>
                      <a:rPr lang="en-US" sz="1400" i="1" dirty="0" smtClean="0">
                        <a:latin typeface="Cambria Math" panose="02040503050406030204" pitchFamily="18" charset="0"/>
                      </a:rPr>
                      <m:t>𝑇𝐹</m:t>
                    </m:r>
                    <m:r>
                      <a:rPr lang="en-US" sz="1400" i="1" dirty="0" smtClean="0">
                        <a:latin typeface="Cambria Math" panose="02040503050406030204" pitchFamily="18" charset="0"/>
                      </a:rPr>
                      <m:t>(</m:t>
                    </m:r>
                    <m:r>
                      <a:rPr lang="en-US" sz="1400" i="1" dirty="0" smtClean="0">
                        <a:latin typeface="Cambria Math" panose="02040503050406030204" pitchFamily="18" charset="0"/>
                      </a:rPr>
                      <m:t>𝑡</m:t>
                    </m:r>
                    <m:r>
                      <a:rPr lang="en-US" sz="1400" i="1" dirty="0" smtClean="0">
                        <a:latin typeface="Cambria Math" panose="02040503050406030204" pitchFamily="18" charset="0"/>
                      </a:rPr>
                      <m:t>, </m:t>
                    </m:r>
                    <m:r>
                      <a:rPr lang="en-US" sz="1400" i="1" dirty="0" smtClean="0">
                        <a:latin typeface="Cambria Math" panose="02040503050406030204" pitchFamily="18" charset="0"/>
                      </a:rPr>
                      <m:t>𝑑</m:t>
                    </m:r>
                    <m:r>
                      <a:rPr lang="en-US" sz="1400" i="1" dirty="0" smtClean="0">
                        <a:latin typeface="Cambria Math" panose="02040503050406030204" pitchFamily="18" charset="0"/>
                      </a:rPr>
                      <m:t>) ∗ </m:t>
                    </m:r>
                    <m:r>
                      <a:rPr lang="en-US" sz="1400" i="1" dirty="0" smtClean="0">
                        <a:latin typeface="Cambria Math" panose="02040503050406030204" pitchFamily="18" charset="0"/>
                      </a:rPr>
                      <m:t>𝐼𝐷𝐹</m:t>
                    </m:r>
                    <m:r>
                      <a:rPr lang="en-US" sz="1400" i="1" dirty="0" smtClean="0">
                        <a:latin typeface="Cambria Math" panose="02040503050406030204" pitchFamily="18" charset="0"/>
                      </a:rPr>
                      <m:t>(</m:t>
                    </m:r>
                    <m:r>
                      <a:rPr lang="en-US" sz="1400" i="1" dirty="0" smtClean="0">
                        <a:latin typeface="Cambria Math" panose="02040503050406030204" pitchFamily="18" charset="0"/>
                      </a:rPr>
                      <m:t>𝑡</m:t>
                    </m:r>
                    <m:r>
                      <a:rPr lang="en-US" sz="1400" i="1" dirty="0" smtClean="0">
                        <a:latin typeface="Cambria Math" panose="02040503050406030204" pitchFamily="18" charset="0"/>
                      </a:rPr>
                      <m:t>)</m:t>
                    </m:r>
                  </m:oMath>
                </a14:m>
                <a:endParaRPr lang="en-US" sz="1400"/>
              </a:p>
              <a:p>
                <a:r>
                  <a:rPr lang="en-US" sz="1400" b="1"/>
                  <a:t>Use Cases:</a:t>
                </a:r>
              </a:p>
              <a:p>
                <a:pPr lvl="1"/>
                <a:r>
                  <a:rPr lang="en-US" sz="1400" b="1"/>
                  <a:t>Information retrieval: </a:t>
                </a:r>
                <a:r>
                  <a:rPr lang="en-US" sz="1400"/>
                  <a:t>To rank documents by relevance to a query.</a:t>
                </a:r>
              </a:p>
              <a:p>
                <a:pPr lvl="1"/>
                <a:r>
                  <a:rPr lang="en-US" sz="1400" b="1"/>
                  <a:t>Text classification: </a:t>
                </a:r>
                <a:r>
                  <a:rPr lang="en-US" sz="1400"/>
                  <a:t>To identify key features in text documents.</a:t>
                </a:r>
              </a:p>
              <a:p>
                <a:pPr lvl="1"/>
                <a:r>
                  <a:rPr lang="en-US" sz="1400" b="1"/>
                  <a:t>Search engines: </a:t>
                </a:r>
                <a:r>
                  <a:rPr lang="en-US" sz="1400"/>
                  <a:t>To improve search results.</a:t>
                </a:r>
              </a:p>
              <a:p>
                <a:pPr lvl="1"/>
                <a:r>
                  <a:rPr lang="en-US" sz="1400" b="1"/>
                  <a:t>Text summarization: </a:t>
                </a:r>
                <a:r>
                  <a:rPr lang="en-US" sz="1400"/>
                  <a:t>To identify important terms in a document.</a:t>
                </a:r>
              </a:p>
              <a:p>
                <a:pPr lvl="1"/>
                <a:r>
                  <a:rPr lang="en-US" sz="1400" b="1"/>
                  <a:t>Sentiment analysis: </a:t>
                </a:r>
                <a:r>
                  <a:rPr lang="en-US" sz="1400"/>
                  <a:t>To identify important sentiment-bearing terms in text.</a:t>
                </a:r>
              </a:p>
            </p:txBody>
          </p:sp>
        </mc:Choice>
        <mc:Fallback xmlns="">
          <p:sp>
            <p:nvSpPr>
              <p:cNvPr id="3" name="Content Placeholder 2">
                <a:extLst>
                  <a:ext uri="{FF2B5EF4-FFF2-40B4-BE49-F238E27FC236}">
                    <a16:creationId xmlns:a16="http://schemas.microsoft.com/office/drawing/2014/main" id="{22D3EAE3-BAE4-DDD0-C0B5-2C14B98C46DC}"/>
                  </a:ext>
                </a:extLst>
              </p:cNvPr>
              <p:cNvSpPr>
                <a:spLocks noGrp="1" noRot="1" noChangeAspect="1" noMove="1" noResize="1" noEditPoints="1" noAdjustHandles="1" noChangeArrowheads="1" noChangeShapeType="1" noTextEdit="1"/>
              </p:cNvSpPr>
              <p:nvPr>
                <p:ph idx="1"/>
              </p:nvPr>
            </p:nvSpPr>
            <p:spPr>
              <a:xfrm>
                <a:off x="5596502" y="2405894"/>
                <a:ext cx="5754896" cy="3197464"/>
              </a:xfrm>
              <a:blipFill>
                <a:blip r:embed="rId4"/>
                <a:stretch>
                  <a:fillRect l="-106" t="-954" r="-212"/>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D1C7F550-EB5C-7B62-5980-E74F9E29E687}"/>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B2758253-7B0D-2E09-9AA5-E8EDAF25C5A3}"/>
              </a:ext>
            </a:extLst>
          </p:cNvPr>
          <p:cNvSpPr>
            <a:spLocks noGrp="1"/>
          </p:cNvSpPr>
          <p:nvPr>
            <p:ph type="sldNum" sz="quarter" idx="12"/>
          </p:nvPr>
        </p:nvSpPr>
        <p:spPr/>
        <p:txBody>
          <a:bodyPr/>
          <a:lstStyle/>
          <a:p>
            <a:fld id="{8D259167-9571-4437-AC1A-225279748C47}" type="slidenum">
              <a:rPr lang="en-US" smtClean="0"/>
              <a:t>97</a:t>
            </a:fld>
            <a:endParaRPr lang="en-US"/>
          </a:p>
        </p:txBody>
      </p:sp>
    </p:spTree>
    <p:extLst>
      <p:ext uri="{BB962C8B-B14F-4D97-AF65-F5344CB8AC3E}">
        <p14:creationId xmlns:p14="http://schemas.microsoft.com/office/powerpoint/2010/main" val="878859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9505D7-9111-1911-CD42-D00A354B034A}"/>
              </a:ext>
            </a:extLst>
          </p:cNvPr>
          <p:cNvSpPr>
            <a:spLocks noGrp="1"/>
          </p:cNvSpPr>
          <p:nvPr>
            <p:ph type="title"/>
          </p:nvPr>
        </p:nvSpPr>
        <p:spPr>
          <a:xfrm>
            <a:off x="1156851" y="637762"/>
            <a:ext cx="9888496" cy="1520377"/>
          </a:xfrm>
        </p:spPr>
        <p:txBody>
          <a:bodyPr anchor="ctr">
            <a:normAutofit/>
          </a:bodyPr>
          <a:lstStyle/>
          <a:p>
            <a:r>
              <a:rPr lang="en-US">
                <a:solidFill>
                  <a:schemeClr val="bg1"/>
                </a:solidFill>
              </a:rPr>
              <a:t>Word2Vec</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21485B-673D-12F0-06E7-61ABB345F990}"/>
              </a:ext>
            </a:extLst>
          </p:cNvPr>
          <p:cNvSpPr>
            <a:spLocks noGrp="1"/>
          </p:cNvSpPr>
          <p:nvPr>
            <p:ph idx="1"/>
          </p:nvPr>
        </p:nvSpPr>
        <p:spPr>
          <a:xfrm>
            <a:off x="1155559" y="2939417"/>
            <a:ext cx="9889788" cy="3237545"/>
          </a:xfrm>
        </p:spPr>
        <p:txBody>
          <a:bodyPr vert="horz" lIns="91440" tIns="45720" rIns="91440" bIns="45720" rtlCol="0" anchor="t">
            <a:normAutofit lnSpcReduction="10000"/>
          </a:bodyPr>
          <a:lstStyle/>
          <a:p>
            <a:r>
              <a:rPr lang="en-US" sz="1800"/>
              <a:t>Word embeddings are a fundamental technique in natural language processing (NLP) and feature engineering. </a:t>
            </a:r>
          </a:p>
          <a:p>
            <a:r>
              <a:rPr lang="en-US" sz="1800"/>
              <a:t>They capture the logical meaning of words and represent them as continuous vector spaces.</a:t>
            </a:r>
            <a:endParaRPr lang="en-US" sz="1800">
              <a:cs typeface="Calibri"/>
            </a:endParaRPr>
          </a:p>
          <a:p>
            <a:r>
              <a:rPr lang="en-US" sz="1800"/>
              <a:t>Word2Vec is a popular word embedding technique developed by Google. </a:t>
            </a:r>
          </a:p>
          <a:p>
            <a:r>
              <a:rPr lang="en-US" sz="1800"/>
              <a:t>It learns vector representations for words based on their contextual usage in a large corpus of text.</a:t>
            </a:r>
          </a:p>
          <a:p>
            <a:r>
              <a:rPr lang="en-US" sz="1800"/>
              <a:t>Mathematical Concept:</a:t>
            </a:r>
          </a:p>
          <a:p>
            <a:pPr lvl="1"/>
            <a:r>
              <a:rPr lang="en-US" sz="1800"/>
              <a:t>Word2Vec employs a shallow neural network to learn word embeddings.</a:t>
            </a:r>
          </a:p>
          <a:p>
            <a:pPr lvl="1"/>
            <a:r>
              <a:rPr lang="en-US" sz="1800"/>
              <a:t>The key idea is to predict a target word based on its surrounding context (Continuous Bag of Words - CBOW) or predict context words given a target word (Skip-gram).</a:t>
            </a:r>
          </a:p>
          <a:p>
            <a:pPr lvl="1"/>
            <a:r>
              <a:rPr lang="en-US" sz="1800"/>
              <a:t>The network's hidden layer represents the word embeddings.</a:t>
            </a:r>
          </a:p>
        </p:txBody>
      </p:sp>
      <p:sp>
        <p:nvSpPr>
          <p:cNvPr id="4" name="Footer Placeholder 3">
            <a:extLst>
              <a:ext uri="{FF2B5EF4-FFF2-40B4-BE49-F238E27FC236}">
                <a16:creationId xmlns:a16="http://schemas.microsoft.com/office/drawing/2014/main" id="{4927255F-B65C-218E-E37E-2D9786DF382B}"/>
              </a:ext>
            </a:extLst>
          </p:cNvPr>
          <p:cNvSpPr>
            <a:spLocks noGrp="1"/>
          </p:cNvSpPr>
          <p:nvPr>
            <p:ph type="ftr" sz="quarter" idx="11"/>
          </p:nvPr>
        </p:nvSpPr>
        <p:spPr/>
        <p:txBody>
          <a:bodyPr/>
          <a:lstStyle/>
          <a:p>
            <a:r>
              <a:rPr lang="en-US"/>
              <a:t>Feature Engineering</a:t>
            </a:r>
          </a:p>
        </p:txBody>
      </p:sp>
      <p:sp>
        <p:nvSpPr>
          <p:cNvPr id="5" name="Slide Number Placeholder 4">
            <a:extLst>
              <a:ext uri="{FF2B5EF4-FFF2-40B4-BE49-F238E27FC236}">
                <a16:creationId xmlns:a16="http://schemas.microsoft.com/office/drawing/2014/main" id="{D9439B15-947A-7658-1B88-814E2C11EDEE}"/>
              </a:ext>
            </a:extLst>
          </p:cNvPr>
          <p:cNvSpPr>
            <a:spLocks noGrp="1"/>
          </p:cNvSpPr>
          <p:nvPr>
            <p:ph type="sldNum" sz="quarter" idx="12"/>
          </p:nvPr>
        </p:nvSpPr>
        <p:spPr/>
        <p:txBody>
          <a:bodyPr/>
          <a:lstStyle/>
          <a:p>
            <a:fld id="{8D259167-9571-4437-AC1A-225279748C47}" type="slidenum">
              <a:rPr lang="en-US" smtClean="0"/>
              <a:t>98</a:t>
            </a:fld>
            <a:endParaRPr lang="en-US"/>
          </a:p>
        </p:txBody>
      </p:sp>
    </p:spTree>
    <p:extLst>
      <p:ext uri="{BB962C8B-B14F-4D97-AF65-F5344CB8AC3E}">
        <p14:creationId xmlns:p14="http://schemas.microsoft.com/office/powerpoint/2010/main" val="30896622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77A967-1923-B104-BCE5-1825CBB94E78}"/>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Word2Vec</a:t>
            </a:r>
          </a:p>
        </p:txBody>
      </p:sp>
      <p:graphicFrame>
        <p:nvGraphicFramePr>
          <p:cNvPr id="5" name="Content Placeholder 2">
            <a:extLst>
              <a:ext uri="{FF2B5EF4-FFF2-40B4-BE49-F238E27FC236}">
                <a16:creationId xmlns:a16="http://schemas.microsoft.com/office/drawing/2014/main" id="{901F5E95-BF9F-5408-9CA0-22392EB576B1}"/>
              </a:ext>
            </a:extLst>
          </p:cNvPr>
          <p:cNvGraphicFramePr>
            <a:graphicFrameLocks noGrp="1"/>
          </p:cNvGraphicFramePr>
          <p:nvPr>
            <p:ph idx="1"/>
            <p:extLst>
              <p:ext uri="{D42A27DB-BD31-4B8C-83A1-F6EECF244321}">
                <p14:modId xmlns:p14="http://schemas.microsoft.com/office/powerpoint/2010/main" val="99142929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9733996-3971-E669-C2A5-4F5DE2A3BE5F}"/>
              </a:ext>
            </a:extLst>
          </p:cNvPr>
          <p:cNvSpPr>
            <a:spLocks noGrp="1"/>
          </p:cNvSpPr>
          <p:nvPr>
            <p:ph type="ftr" sz="quarter" idx="11"/>
          </p:nvPr>
        </p:nvSpPr>
        <p:spPr/>
        <p:txBody>
          <a:bodyPr/>
          <a:lstStyle/>
          <a:p>
            <a:r>
              <a:rPr lang="en-US"/>
              <a:t>Feature Engineering</a:t>
            </a:r>
          </a:p>
        </p:txBody>
      </p:sp>
      <p:sp>
        <p:nvSpPr>
          <p:cNvPr id="6" name="Slide Number Placeholder 5">
            <a:extLst>
              <a:ext uri="{FF2B5EF4-FFF2-40B4-BE49-F238E27FC236}">
                <a16:creationId xmlns:a16="http://schemas.microsoft.com/office/drawing/2014/main" id="{E58CC6B3-728C-DE01-9675-D15C45FC4C9B}"/>
              </a:ext>
            </a:extLst>
          </p:cNvPr>
          <p:cNvSpPr>
            <a:spLocks noGrp="1"/>
          </p:cNvSpPr>
          <p:nvPr>
            <p:ph type="sldNum" sz="quarter" idx="12"/>
          </p:nvPr>
        </p:nvSpPr>
        <p:spPr/>
        <p:txBody>
          <a:bodyPr/>
          <a:lstStyle/>
          <a:p>
            <a:fld id="{8D259167-9571-4437-AC1A-225279748C47}" type="slidenum">
              <a:rPr lang="en-US" smtClean="0"/>
              <a:t>99</a:t>
            </a:fld>
            <a:endParaRPr lang="en-US"/>
          </a:p>
        </p:txBody>
      </p:sp>
    </p:spTree>
    <p:extLst>
      <p:ext uri="{BB962C8B-B14F-4D97-AF65-F5344CB8AC3E}">
        <p14:creationId xmlns:p14="http://schemas.microsoft.com/office/powerpoint/2010/main" val="2437357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10075</Words>
  <Application>Microsoft Office PowerPoint</Application>
  <PresentationFormat>Widescreen</PresentationFormat>
  <Paragraphs>1186</Paragraphs>
  <Slides>117</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117</vt:i4>
      </vt:variant>
    </vt:vector>
  </HeadingPairs>
  <TitlesOfParts>
    <vt:vector size="129" baseType="lpstr">
      <vt:lpstr>Meiryo</vt:lpstr>
      <vt:lpstr>Arial</vt:lpstr>
      <vt:lpstr>Calibri</vt:lpstr>
      <vt:lpstr>Calibri Light</vt:lpstr>
      <vt:lpstr>Cambria</vt:lpstr>
      <vt:lpstr>Cambria Math</vt:lpstr>
      <vt:lpstr>Consolas</vt:lpstr>
      <vt:lpstr>Copperplate Gothic Bold</vt:lpstr>
      <vt:lpstr>inherit</vt:lpstr>
      <vt:lpstr>Söhne</vt:lpstr>
      <vt:lpstr>Tekton Pro Ext</vt:lpstr>
      <vt:lpstr>Office Theme</vt:lpstr>
      <vt:lpstr>Feature Engineering: Enhancing Machine Learning Models</vt:lpstr>
      <vt:lpstr>Table of Contents</vt:lpstr>
      <vt:lpstr>Table of Contents</vt:lpstr>
      <vt:lpstr>Table of Contents</vt:lpstr>
      <vt:lpstr>Table of Contents</vt:lpstr>
      <vt:lpstr>Introduction</vt:lpstr>
      <vt:lpstr>Importance of Feature Engineering</vt:lpstr>
      <vt:lpstr>Relevance in Real World Applications</vt:lpstr>
      <vt:lpstr>What Are Features?</vt:lpstr>
      <vt:lpstr>Mathematical Representation</vt:lpstr>
      <vt:lpstr>PowerPoint Presentation</vt:lpstr>
      <vt:lpstr>PowerPoint Presentation</vt:lpstr>
      <vt:lpstr>Categorial Features</vt:lpstr>
      <vt:lpstr>One Hot Encoding</vt:lpstr>
      <vt:lpstr>Label Encoding</vt:lpstr>
      <vt:lpstr>Target Encoding</vt:lpstr>
      <vt:lpstr>Numerical Features</vt:lpstr>
      <vt:lpstr>Min-Max Scaling</vt:lpstr>
      <vt:lpstr>Min-Max Scaling Example</vt:lpstr>
      <vt:lpstr>Textual Features</vt:lpstr>
      <vt:lpstr>Bag of Words (BoW)</vt:lpstr>
      <vt:lpstr>Bag of Words (BoW) Example</vt:lpstr>
      <vt:lpstr>Time-Series Features</vt:lpstr>
      <vt:lpstr>Types of Processes</vt:lpstr>
      <vt:lpstr>Feature Creation</vt:lpstr>
      <vt:lpstr>Types of Feature Creation</vt:lpstr>
      <vt:lpstr>Domain-Specific Feature Creation</vt:lpstr>
      <vt:lpstr>Data Driven Feature Creation</vt:lpstr>
      <vt:lpstr>Synthetic Feature Creation</vt:lpstr>
      <vt:lpstr>Choosing the Right Approach</vt:lpstr>
      <vt:lpstr>Code Example</vt:lpstr>
      <vt:lpstr>Benefits of Feature Creation:</vt:lpstr>
      <vt:lpstr>Feature Transformation</vt:lpstr>
      <vt:lpstr>Types of Feature Transformation</vt:lpstr>
      <vt:lpstr>Normalization</vt:lpstr>
      <vt:lpstr>Scaling</vt:lpstr>
      <vt:lpstr>Encoding</vt:lpstr>
      <vt:lpstr>Transformation</vt:lpstr>
      <vt:lpstr>Code Example</vt:lpstr>
      <vt:lpstr>Benefits of Feature Transformation</vt:lpstr>
      <vt:lpstr>Feature Extraction</vt:lpstr>
      <vt:lpstr>Types of Feature Extraction</vt:lpstr>
      <vt:lpstr>Dimensionality Reduction</vt:lpstr>
      <vt:lpstr>Principal Component Analysis (PCA)</vt:lpstr>
      <vt:lpstr>Linear Discriminant Analysis (LDA)</vt:lpstr>
      <vt:lpstr>t-Distributed Stochastic Neighbor Embedding (t-SNE)</vt:lpstr>
      <vt:lpstr>Feature Combination</vt:lpstr>
      <vt:lpstr>Feature Aggregation</vt:lpstr>
      <vt:lpstr>Feature Transformation</vt:lpstr>
      <vt:lpstr>Feature Extraction Code Example</vt:lpstr>
      <vt:lpstr>Benefits of Feature Extraction</vt:lpstr>
      <vt:lpstr>Feature Selection</vt:lpstr>
      <vt:lpstr>Types of Feature Selection</vt:lpstr>
      <vt:lpstr>Filter Methods</vt:lpstr>
      <vt:lpstr>Filter Methods</vt:lpstr>
      <vt:lpstr>Wrapper Methods</vt:lpstr>
      <vt:lpstr>Wrapper Methods</vt:lpstr>
      <vt:lpstr>Wrapper Methods</vt:lpstr>
      <vt:lpstr>Wrapper Methods</vt:lpstr>
      <vt:lpstr>Embedded Methods</vt:lpstr>
      <vt:lpstr>Embedded Methods</vt:lpstr>
      <vt:lpstr>Code Example</vt:lpstr>
      <vt:lpstr>Benefits of Feature Selection:</vt:lpstr>
      <vt:lpstr>Feature Scaling</vt:lpstr>
      <vt:lpstr>Code Example</vt:lpstr>
      <vt:lpstr>Code Example</vt:lpstr>
      <vt:lpstr>Steps in Feature Engineering</vt:lpstr>
      <vt:lpstr>Data Cleansing</vt:lpstr>
      <vt:lpstr>Data Cleansing</vt:lpstr>
      <vt:lpstr>Data Cleansing</vt:lpstr>
      <vt:lpstr>Feature Iteration</vt:lpstr>
      <vt:lpstr>Feature Iteration</vt:lpstr>
      <vt:lpstr>Feature Split</vt:lpstr>
      <vt:lpstr>Feature Split</vt:lpstr>
      <vt:lpstr>Feature Engineering Techniques</vt:lpstr>
      <vt:lpstr>Handling Missing Data</vt:lpstr>
      <vt:lpstr>Handling Missing Data</vt:lpstr>
      <vt:lpstr>Imputation</vt:lpstr>
      <vt:lpstr>Mean Imputation</vt:lpstr>
      <vt:lpstr>Median Imputation</vt:lpstr>
      <vt:lpstr>Regression Imputation</vt:lpstr>
      <vt:lpstr>Regression Imputation</vt:lpstr>
      <vt:lpstr>K-Nearest Neighbors Imputation</vt:lpstr>
      <vt:lpstr>Example</vt:lpstr>
      <vt:lpstr>Handling Outliers</vt:lpstr>
      <vt:lpstr>Handling Outliers</vt:lpstr>
      <vt:lpstr>Example</vt:lpstr>
      <vt:lpstr>Log Transformation</vt:lpstr>
      <vt:lpstr>Log Transformation</vt:lpstr>
      <vt:lpstr>Binning</vt:lpstr>
      <vt:lpstr>Binning</vt:lpstr>
      <vt:lpstr>Binning</vt:lpstr>
      <vt:lpstr>Binning</vt:lpstr>
      <vt:lpstr>Feature Engineering with Text Data</vt:lpstr>
      <vt:lpstr>TF-IDF (Term Frequency-Inverse Document Frequency) </vt:lpstr>
      <vt:lpstr>TF-IDF (Term Frequency-Inverse Document Frequency) </vt:lpstr>
      <vt:lpstr>TF-IDF (Term Frequency-Inverse Document Frequency) </vt:lpstr>
      <vt:lpstr>Word2Vec</vt:lpstr>
      <vt:lpstr>Word2Vec</vt:lpstr>
      <vt:lpstr>Feature Engineering with Time Series Data</vt:lpstr>
      <vt:lpstr>Feature Engineering with Time Series Data</vt:lpstr>
      <vt:lpstr>Feature Engineering Algorithms</vt:lpstr>
      <vt:lpstr>Feature Engineering Algorithms</vt:lpstr>
      <vt:lpstr>XGBoost</vt:lpstr>
      <vt:lpstr>XGBoost</vt:lpstr>
      <vt:lpstr>XGBoost</vt:lpstr>
      <vt:lpstr>Feature Engineering Tools</vt:lpstr>
      <vt:lpstr>Featuretools</vt:lpstr>
      <vt:lpstr>TPOT (Tree-based Pipeline Optimization Tool):</vt:lpstr>
      <vt:lpstr>DataRobot</vt:lpstr>
      <vt:lpstr>Alteryx</vt:lpstr>
      <vt:lpstr>H2O.ai</vt:lpstr>
      <vt:lpstr>Feature Engineering Best Practices - Domain Knowledge and Mathematical Understanding</vt:lpstr>
      <vt:lpstr>Feature Engineering Best Practices - Data Preprocessing, Selection, and Interpretability</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Engineering: Enhancing Machine Learning Models</dc:title>
  <dc:creator>MUHAMMAD MAHBUB SARWAR SHAFI</dc:creator>
  <cp:lastModifiedBy>HP</cp:lastModifiedBy>
  <cp:revision>3</cp:revision>
  <dcterms:created xsi:type="dcterms:W3CDTF">2023-10-13T07:25:48Z</dcterms:created>
  <dcterms:modified xsi:type="dcterms:W3CDTF">2025-02-04T06:13:41Z</dcterms:modified>
</cp:coreProperties>
</file>